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" d="100"/>
          <a:sy n="11" d="100"/>
        </p:scale>
        <p:origin x="301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cscbegr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965268"/>
            <a:ext cx="7766936" cy="1085567"/>
          </a:xfrm>
        </p:spPr>
        <p:txBody>
          <a:bodyPr/>
          <a:lstStyle/>
          <a:p>
            <a:pPr algn="ctr"/>
            <a:r>
              <a:rPr lang="en-IN" dirty="0" smtClean="0"/>
              <a:t>COIMBATORE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0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Centrally located </a:t>
            </a:r>
          </a:p>
          <a:p>
            <a:r>
              <a:rPr lang="en-IN" dirty="0" smtClean="0"/>
              <a:t>Spacious of 650 </a:t>
            </a:r>
            <a:r>
              <a:rPr lang="en-IN" dirty="0" err="1" smtClean="0"/>
              <a:t>sq</a:t>
            </a:r>
            <a:r>
              <a:rPr lang="en-IN" dirty="0" smtClean="0"/>
              <a:t> </a:t>
            </a:r>
            <a:r>
              <a:rPr lang="en-IN" dirty="0" err="1" smtClean="0"/>
              <a:t>ft</a:t>
            </a:r>
            <a:endParaRPr lang="en-IN" dirty="0" smtClean="0"/>
          </a:p>
          <a:p>
            <a:r>
              <a:rPr lang="en-IN" dirty="0" smtClean="0"/>
              <a:t>Computerised environment – internet based structure</a:t>
            </a:r>
          </a:p>
          <a:p>
            <a:r>
              <a:rPr lang="en-IN" dirty="0" smtClean="0"/>
              <a:t>Technically equipped </a:t>
            </a:r>
          </a:p>
          <a:p>
            <a:r>
              <a:rPr lang="en-IN" dirty="0" smtClean="0"/>
              <a:t>Equipped to handle any type of bulk consignment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RAJASHEKHARAN</a:t>
            </a:r>
          </a:p>
          <a:p>
            <a:r>
              <a:rPr lang="en-IN" dirty="0" smtClean="0"/>
              <a:t>NAGENDRAN  -  FULL TIME</a:t>
            </a:r>
          </a:p>
          <a:p>
            <a:r>
              <a:rPr lang="en-IN" dirty="0" smtClean="0"/>
              <a:t>SHANKAR       -  FULL TIME</a:t>
            </a:r>
          </a:p>
          <a:p>
            <a:r>
              <a:rPr lang="en-IN" dirty="0" smtClean="0"/>
              <a:t>CHANDRAN    -  PART TIME</a:t>
            </a:r>
          </a:p>
          <a:p>
            <a:r>
              <a:rPr lang="en-IN" dirty="0" smtClean="0"/>
              <a:t>RAMKUMAR    - CASUAL LABOUR</a:t>
            </a:r>
          </a:p>
          <a:p>
            <a:r>
              <a:rPr lang="en-IN" dirty="0" smtClean="0"/>
              <a:t>MOHAMED ASHIK  - CASUAL LABOUR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ADDRESS  :</a:t>
            </a:r>
          </a:p>
          <a:p>
            <a:r>
              <a:rPr lang="en-IN" dirty="0" smtClean="0"/>
              <a:t>POONGA PLAZA BASEMENT,</a:t>
            </a:r>
          </a:p>
          <a:p>
            <a:r>
              <a:rPr lang="en-IN" dirty="0" smtClean="0"/>
              <a:t>NO.85, AVARAMPALAYAM ROAD,</a:t>
            </a:r>
          </a:p>
          <a:p>
            <a:r>
              <a:rPr lang="en-IN" dirty="0" smtClean="0"/>
              <a:t>NEW SIDDHAPUDUR,</a:t>
            </a:r>
          </a:p>
          <a:p>
            <a:r>
              <a:rPr lang="en-IN" dirty="0" smtClean="0"/>
              <a:t>COIMBATORE 641044</a:t>
            </a:r>
          </a:p>
          <a:p>
            <a:r>
              <a:rPr lang="en-IN" dirty="0" smtClean="0"/>
              <a:t>PHONE : 0422 – 2242154</a:t>
            </a:r>
          </a:p>
          <a:p>
            <a:r>
              <a:rPr lang="en-IN" dirty="0" smtClean="0"/>
              <a:t>MOBILE : 9894667825/8072368176</a:t>
            </a:r>
          </a:p>
          <a:p>
            <a:r>
              <a:rPr lang="en-IN" dirty="0" smtClean="0"/>
              <a:t>MAIL ID : </a:t>
            </a:r>
            <a:r>
              <a:rPr lang="en-IN" dirty="0" smtClean="0">
                <a:hlinkClick r:id="rId2"/>
              </a:rPr>
              <a:t>ccscbegr@gmail.com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No. 9894667825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DELIVERY PINCODE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4617511"/>
          </a:xfrm>
        </p:spPr>
        <p:txBody>
          <a:bodyPr>
            <a:normAutofit/>
          </a:bodyPr>
          <a:lstStyle/>
          <a:p>
            <a:r>
              <a:rPr lang="en-IN" dirty="0" smtClean="0"/>
              <a:t>641001 – COIMBATORE </a:t>
            </a:r>
          </a:p>
          <a:p>
            <a:r>
              <a:rPr lang="en-IN" dirty="0" smtClean="0"/>
              <a:t>641002 – R.S. PURAM</a:t>
            </a:r>
          </a:p>
          <a:p>
            <a:r>
              <a:rPr lang="en-IN" dirty="0" smtClean="0"/>
              <a:t>641003 – AGRI UNIVERSITY</a:t>
            </a:r>
          </a:p>
          <a:p>
            <a:r>
              <a:rPr lang="en-IN" dirty="0" smtClean="0"/>
              <a:t>641004 – PEELAMEDU</a:t>
            </a:r>
          </a:p>
          <a:p>
            <a:r>
              <a:rPr lang="en-IN" dirty="0" smtClean="0"/>
              <a:t>641005 – SINGANALLUR</a:t>
            </a:r>
          </a:p>
          <a:p>
            <a:r>
              <a:rPr lang="en-IN" dirty="0" smtClean="0"/>
              <a:t>641006 – GANAPATHY</a:t>
            </a:r>
          </a:p>
          <a:p>
            <a:r>
              <a:rPr lang="en-IN" dirty="0" smtClean="0"/>
              <a:t>641007 – VEERAKERALAM</a:t>
            </a:r>
          </a:p>
          <a:p>
            <a:r>
              <a:rPr lang="en-IN" dirty="0" smtClean="0"/>
              <a:t>641008 – KUNIAMUTHUR</a:t>
            </a:r>
          </a:p>
          <a:p>
            <a:r>
              <a:rPr lang="en-IN" dirty="0" smtClean="0"/>
              <a:t>641009 – RAM NAGAR</a:t>
            </a:r>
          </a:p>
          <a:p>
            <a:r>
              <a:rPr lang="en-IN" dirty="0" smtClean="0"/>
              <a:t>641010 – PERUR</a:t>
            </a:r>
          </a:p>
          <a:p>
            <a:r>
              <a:rPr lang="en-IN" dirty="0" smtClean="0"/>
              <a:t>641011 – SAIBABA COLONY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4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8640"/>
            <a:ext cx="8596668" cy="5826033"/>
          </a:xfrm>
        </p:spPr>
        <p:txBody>
          <a:bodyPr/>
          <a:lstStyle/>
          <a:p>
            <a:r>
              <a:rPr lang="en-IN" dirty="0" smtClean="0"/>
              <a:t>641012 – GANDHIPURA</a:t>
            </a:r>
          </a:p>
          <a:p>
            <a:r>
              <a:rPr lang="en-IN" dirty="0" smtClean="0"/>
              <a:t>641013 – GCT COLLEGE</a:t>
            </a:r>
          </a:p>
          <a:p>
            <a:r>
              <a:rPr lang="en-IN" dirty="0" smtClean="0"/>
              <a:t>641014 – CIVIL AERODROM</a:t>
            </a:r>
          </a:p>
          <a:p>
            <a:r>
              <a:rPr lang="en-IN" dirty="0" smtClean="0"/>
              <a:t>641015 – UPPILIPALAYAM</a:t>
            </a:r>
          </a:p>
          <a:p>
            <a:r>
              <a:rPr lang="en-IN" dirty="0" smtClean="0"/>
              <a:t>641016 – ONDIPUDUR</a:t>
            </a:r>
          </a:p>
          <a:p>
            <a:r>
              <a:rPr lang="en-IN" dirty="0" smtClean="0"/>
              <a:t>641017 – VADAMADURAI</a:t>
            </a:r>
          </a:p>
          <a:p>
            <a:r>
              <a:rPr lang="en-IN" dirty="0" smtClean="0"/>
              <a:t>641018 – CENTRAL COIMBATORE</a:t>
            </a:r>
          </a:p>
          <a:p>
            <a:r>
              <a:rPr lang="en-IN" dirty="0" smtClean="0"/>
              <a:t>641019 – </a:t>
            </a:r>
          </a:p>
          <a:p>
            <a:r>
              <a:rPr lang="en-IN" dirty="0" smtClean="0"/>
              <a:t>641020 – PERIANAICKENPALAYAM</a:t>
            </a:r>
          </a:p>
          <a:p>
            <a:r>
              <a:rPr lang="en-IN" dirty="0" smtClean="0"/>
              <a:t>641021 – SIDCO </a:t>
            </a:r>
          </a:p>
          <a:p>
            <a:r>
              <a:rPr lang="en-IN" dirty="0" smtClean="0"/>
              <a:t>641022 – N.G.G.O. COLONY</a:t>
            </a:r>
          </a:p>
          <a:p>
            <a:r>
              <a:rPr lang="en-IN" dirty="0" smtClean="0"/>
              <a:t>641023 –PODHANUR</a:t>
            </a:r>
          </a:p>
          <a:p>
            <a:r>
              <a:rPr lang="en-IN" dirty="0" smtClean="0"/>
              <a:t>641024 – SUNDARAPURAM</a:t>
            </a:r>
          </a:p>
          <a:p>
            <a:r>
              <a:rPr lang="en-IN" dirty="0" smtClean="0"/>
              <a:t>641025 –EDAYARPALAYAM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/>
          <a:lstStyle/>
          <a:p>
            <a:r>
              <a:rPr lang="en-IN" dirty="0" smtClean="0"/>
              <a:t>641026 – KOMARAPALAYAM</a:t>
            </a:r>
          </a:p>
          <a:p>
            <a:r>
              <a:rPr lang="en-IN" dirty="0" smtClean="0"/>
              <a:t>641027 – RATHINAPURI</a:t>
            </a:r>
          </a:p>
          <a:p>
            <a:r>
              <a:rPr lang="en-IN" dirty="0" smtClean="0"/>
              <a:t>641028 – SOWRIPALAYAM</a:t>
            </a:r>
          </a:p>
          <a:p>
            <a:r>
              <a:rPr lang="en-IN" dirty="0" smtClean="0"/>
              <a:t>641029 – G.N. MILLS</a:t>
            </a:r>
          </a:p>
          <a:p>
            <a:r>
              <a:rPr lang="en-IN" dirty="0" smtClean="0"/>
              <a:t>641030 – KAVUNDAMPALAYAM</a:t>
            </a:r>
          </a:p>
          <a:p>
            <a:r>
              <a:rPr lang="en-IN" dirty="0" smtClean="0"/>
              <a:t>641031 – NARASIMMANAICKENPALAYAM</a:t>
            </a:r>
          </a:p>
          <a:p>
            <a:r>
              <a:rPr lang="en-IN" dirty="0" smtClean="0"/>
              <a:t>641032 – </a:t>
            </a:r>
          </a:p>
          <a:p>
            <a:r>
              <a:rPr lang="en-IN" dirty="0" smtClean="0"/>
              <a:t>641033 – </a:t>
            </a:r>
          </a:p>
          <a:p>
            <a:r>
              <a:rPr lang="en-IN" dirty="0" smtClean="0"/>
              <a:t>641034 – THUDIYALUR</a:t>
            </a:r>
          </a:p>
          <a:p>
            <a:r>
              <a:rPr lang="en-IN" dirty="0" smtClean="0"/>
              <a:t>641035 – KALAPATTI</a:t>
            </a:r>
          </a:p>
          <a:p>
            <a:r>
              <a:rPr lang="en-IN" dirty="0" smtClean="0"/>
              <a:t>641036 – NANJUNDAPURAM</a:t>
            </a:r>
          </a:p>
          <a:p>
            <a:r>
              <a:rPr lang="en-IN" dirty="0" smtClean="0"/>
              <a:t>641037 – PAPPANAICKENPALAYAM</a:t>
            </a:r>
          </a:p>
          <a:p>
            <a:r>
              <a:rPr lang="en-IN" dirty="0" smtClean="0"/>
              <a:t>641038 – K.K.PUDUR</a:t>
            </a:r>
          </a:p>
          <a:p>
            <a:r>
              <a:rPr lang="en-IN" dirty="0" smtClean="0"/>
              <a:t>641039 –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0" y="2521131"/>
            <a:ext cx="884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283978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212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COIMBATORE</vt:lpstr>
      <vt:lpstr>INFRASTRUCTURE</vt:lpstr>
      <vt:lpstr>MANAGEMENT</vt:lpstr>
      <vt:lpstr>COMMUNICATION</vt:lpstr>
      <vt:lpstr>DELIVERY PINCODE LIST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COIMBATORE</dc:title>
  <dc:creator>Girija</dc:creator>
  <cp:lastModifiedBy>Girija</cp:lastModifiedBy>
  <cp:revision>5</cp:revision>
  <dcterms:created xsi:type="dcterms:W3CDTF">2019-06-27T15:38:03Z</dcterms:created>
  <dcterms:modified xsi:type="dcterms:W3CDTF">2019-06-27T16:14:24Z</dcterms:modified>
</cp:coreProperties>
</file>