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73" r:id="rId10"/>
    <p:sldId id="274" r:id="rId11"/>
    <p:sldId id="264" r:id="rId12"/>
    <p:sldId id="275" r:id="rId13"/>
    <p:sldId id="268" r:id="rId14"/>
    <p:sldId id="270" r:id="rId15"/>
    <p:sldId id="269" r:id="rId16"/>
    <p:sldId id="263" r:id="rId17"/>
    <p:sldId id="271" r:id="rId18"/>
    <p:sldId id="272" r:id="rId19"/>
    <p:sldId id="265" r:id="rId20"/>
  </p:sldIdLst>
  <p:sldSz cx="18288000" cy="10287000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oper Hewitt Bold" panose="020B0604020202020204" charset="0"/>
      <p:regular r:id="rId27"/>
    </p:embeddedFont>
    <p:embeddedFont>
      <p:font typeface="Goudy Stout" panose="0202090407030B020401" pitchFamily="18" charset="0"/>
      <p:regular r:id="rId28"/>
    </p:embeddedFont>
    <p:embeddedFont>
      <p:font typeface="Inter" panose="020B0604020202020204" charset="0"/>
      <p:regular r:id="rId29"/>
    </p:embeddedFont>
    <p:embeddedFont>
      <p:font typeface="Inter Bold" panose="020B0604020202020204" charset="0"/>
      <p:regular r:id="rId30"/>
    </p:embeddedFont>
    <p:embeddedFont>
      <p:font typeface="Inter Light" panose="020B0604020202020204" charset="0"/>
      <p:regular r:id="rId31"/>
    </p:embeddedFont>
    <p:embeddedFont>
      <p:font typeface="Inter Medium" panose="020B0604020202020204" charset="0"/>
      <p:regular r:id="rId32"/>
    </p:embeddedFont>
    <p:embeddedFont>
      <p:font typeface="Lucida Console" panose="020B0609040504020204" pitchFamily="49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ja Geddavalasa" userId="ca70f4594c9f497e" providerId="LiveId" clId="{C1F24D42-EA47-4CF6-82B9-D57F7BCAE492}"/>
    <pc:docChg chg="undo custSel addSld delSld modSld sldOrd">
      <pc:chgData name="Girija Geddavalasa" userId="ca70f4594c9f497e" providerId="LiveId" clId="{C1F24D42-EA47-4CF6-82B9-D57F7BCAE492}" dt="2025-03-31T07:14:12.552" v="299" actId="47"/>
      <pc:docMkLst>
        <pc:docMk/>
      </pc:docMkLst>
      <pc:sldChg chg="modSp mod">
        <pc:chgData name="Girija Geddavalasa" userId="ca70f4594c9f497e" providerId="LiveId" clId="{C1F24D42-EA47-4CF6-82B9-D57F7BCAE492}" dt="2025-03-29T08:19:53.458" v="195" actId="1076"/>
        <pc:sldMkLst>
          <pc:docMk/>
          <pc:sldMk cId="0" sldId="256"/>
        </pc:sldMkLst>
        <pc:grpChg chg="mod">
          <ac:chgData name="Girija Geddavalasa" userId="ca70f4594c9f497e" providerId="LiveId" clId="{C1F24D42-EA47-4CF6-82B9-D57F7BCAE492}" dt="2025-03-29T08:19:53.458" v="195" actId="1076"/>
          <ac:grpSpMkLst>
            <pc:docMk/>
            <pc:sldMk cId="0" sldId="256"/>
            <ac:grpSpMk id="20" creationId="{00000000-0000-0000-0000-000000000000}"/>
          </ac:grpSpMkLst>
        </pc:grpChg>
      </pc:sldChg>
      <pc:sldChg chg="modSp mod ord">
        <pc:chgData name="Girija Geddavalasa" userId="ca70f4594c9f497e" providerId="LiveId" clId="{C1F24D42-EA47-4CF6-82B9-D57F7BCAE492}" dt="2025-03-29T04:43:26.190" v="47"/>
        <pc:sldMkLst>
          <pc:docMk/>
          <pc:sldMk cId="0" sldId="259"/>
        </pc:sldMkLst>
        <pc:grpChg chg="mod">
          <ac:chgData name="Girija Geddavalasa" userId="ca70f4594c9f497e" providerId="LiveId" clId="{C1F24D42-EA47-4CF6-82B9-D57F7BCAE492}" dt="2025-03-29T04:38:08.602" v="11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ord">
        <pc:chgData name="Girija Geddavalasa" userId="ca70f4594c9f497e" providerId="LiveId" clId="{C1F24D42-EA47-4CF6-82B9-D57F7BCAE492}" dt="2025-03-29T05:16:09.460" v="89"/>
        <pc:sldMkLst>
          <pc:docMk/>
          <pc:sldMk cId="0" sldId="263"/>
        </pc:sldMkLst>
      </pc:sldChg>
      <pc:sldChg chg="modSp mod ord">
        <pc:chgData name="Girija Geddavalasa" userId="ca70f4594c9f497e" providerId="LiveId" clId="{C1F24D42-EA47-4CF6-82B9-D57F7BCAE492}" dt="2025-03-31T06:47:30.869" v="295" actId="1076"/>
        <pc:sldMkLst>
          <pc:docMk/>
          <pc:sldMk cId="0" sldId="264"/>
        </pc:sldMkLst>
        <pc:spChg chg="mod">
          <ac:chgData name="Girija Geddavalasa" userId="ca70f4594c9f497e" providerId="LiveId" clId="{C1F24D42-EA47-4CF6-82B9-D57F7BCAE492}" dt="2025-03-31T06:33:24.846" v="211" actId="1076"/>
          <ac:spMkLst>
            <pc:docMk/>
            <pc:sldMk cId="0" sldId="264"/>
            <ac:spMk id="17" creationId="{00000000-0000-0000-0000-000000000000}"/>
          </ac:spMkLst>
        </pc:spChg>
        <pc:spChg chg="mod">
          <ac:chgData name="Girija Geddavalasa" userId="ca70f4594c9f497e" providerId="LiveId" clId="{C1F24D42-EA47-4CF6-82B9-D57F7BCAE492}" dt="2025-03-31T06:33:28.454" v="212" actId="1076"/>
          <ac:spMkLst>
            <pc:docMk/>
            <pc:sldMk cId="0" sldId="264"/>
            <ac:spMk id="18" creationId="{00000000-0000-0000-0000-000000000000}"/>
          </ac:spMkLst>
        </pc:spChg>
        <pc:spChg chg="mod">
          <ac:chgData name="Girija Geddavalasa" userId="ca70f4594c9f497e" providerId="LiveId" clId="{C1F24D42-EA47-4CF6-82B9-D57F7BCAE492}" dt="2025-03-31T06:47:30.869" v="29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Girija Geddavalasa" userId="ca70f4594c9f497e" providerId="LiveId" clId="{C1F24D42-EA47-4CF6-82B9-D57F7BCAE492}" dt="2025-03-29T05:43:52.060" v="191" actId="1076"/>
          <ac:spMkLst>
            <pc:docMk/>
            <pc:sldMk cId="0" sldId="264"/>
            <ac:spMk id="26" creationId="{00000000-0000-0000-0000-000000000000}"/>
          </ac:spMkLst>
        </pc:spChg>
        <pc:grpChg chg="mod">
          <ac:chgData name="Girija Geddavalasa" userId="ca70f4594c9f497e" providerId="LiveId" clId="{C1F24D42-EA47-4CF6-82B9-D57F7BCAE492}" dt="2025-03-31T06:33:17.575" v="208" actId="1076"/>
          <ac:grpSpMkLst>
            <pc:docMk/>
            <pc:sldMk cId="0" sldId="264"/>
            <ac:grpSpMk id="2" creationId="{00000000-0000-0000-0000-000000000000}"/>
          </ac:grpSpMkLst>
        </pc:grpChg>
        <pc:grpChg chg="mod">
          <ac:chgData name="Girija Geddavalasa" userId="ca70f4594c9f497e" providerId="LiveId" clId="{C1F24D42-EA47-4CF6-82B9-D57F7BCAE492}" dt="2025-03-31T06:33:22.143" v="210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Girija Geddavalasa" userId="ca70f4594c9f497e" providerId="LiveId" clId="{C1F24D42-EA47-4CF6-82B9-D57F7BCAE492}" dt="2025-03-31T06:33:19.166" v="209" actId="1076"/>
          <ac:grpSpMkLst>
            <pc:docMk/>
            <pc:sldMk cId="0" sldId="264"/>
            <ac:grpSpMk id="19" creationId="{00000000-0000-0000-0000-000000000000}"/>
          </ac:grpSpMkLst>
        </pc:grpChg>
      </pc:sldChg>
      <pc:sldChg chg="addSp delSp modSp new mod">
        <pc:chgData name="Girija Geddavalasa" userId="ca70f4594c9f497e" providerId="LiveId" clId="{C1F24D42-EA47-4CF6-82B9-D57F7BCAE492}" dt="2025-03-29T04:41:05.465" v="41" actId="13822"/>
        <pc:sldMkLst>
          <pc:docMk/>
          <pc:sldMk cId="1386558946" sldId="266"/>
        </pc:sldMkLst>
        <pc:spChg chg="add mod">
          <ac:chgData name="Girija Geddavalasa" userId="ca70f4594c9f497e" providerId="LiveId" clId="{C1F24D42-EA47-4CF6-82B9-D57F7BCAE492}" dt="2025-03-29T04:41:05.465" v="41" actId="13822"/>
          <ac:spMkLst>
            <pc:docMk/>
            <pc:sldMk cId="1386558946" sldId="266"/>
            <ac:spMk id="4" creationId="{303CBDD3-FE60-4C45-C13C-5F4A3FEE0A00}"/>
          </ac:spMkLst>
        </pc:spChg>
        <pc:spChg chg="add mod">
          <ac:chgData name="Girija Geddavalasa" userId="ca70f4594c9f497e" providerId="LiveId" clId="{C1F24D42-EA47-4CF6-82B9-D57F7BCAE492}" dt="2025-03-29T04:40:54.758" v="40" actId="207"/>
          <ac:spMkLst>
            <pc:docMk/>
            <pc:sldMk cId="1386558946" sldId="266"/>
            <ac:spMk id="5" creationId="{B55EE038-B9F4-236C-8E25-3CBDFE3448AB}"/>
          </ac:spMkLst>
        </pc:spChg>
        <pc:picChg chg="add mod">
          <ac:chgData name="Girija Geddavalasa" userId="ca70f4594c9f497e" providerId="LiveId" clId="{C1F24D42-EA47-4CF6-82B9-D57F7BCAE492}" dt="2025-03-29T04:39:03.800" v="15" actId="1076"/>
          <ac:picMkLst>
            <pc:docMk/>
            <pc:sldMk cId="1386558946" sldId="266"/>
            <ac:picMk id="1026" creationId="{FF56961C-2D1A-F254-95A2-5CA5189A9E10}"/>
          </ac:picMkLst>
        </pc:picChg>
      </pc:sldChg>
      <pc:sldChg chg="addSp modSp new del mod">
        <pc:chgData name="Girija Geddavalasa" userId="ca70f4594c9f497e" providerId="LiveId" clId="{C1F24D42-EA47-4CF6-82B9-D57F7BCAE492}" dt="2025-03-31T07:14:12.552" v="299" actId="47"/>
        <pc:sldMkLst>
          <pc:docMk/>
          <pc:sldMk cId="2440354621" sldId="267"/>
        </pc:sldMkLst>
      </pc:sldChg>
      <pc:sldChg chg="addSp delSp modSp add mod">
        <pc:chgData name="Girija Geddavalasa" userId="ca70f4594c9f497e" providerId="LiveId" clId="{C1F24D42-EA47-4CF6-82B9-D57F7BCAE492}" dt="2025-03-29T10:30:18.238" v="197" actId="255"/>
        <pc:sldMkLst>
          <pc:docMk/>
          <pc:sldMk cId="3283289485" sldId="268"/>
        </pc:sldMkLst>
        <pc:spChg chg="mod">
          <ac:chgData name="Girija Geddavalasa" userId="ca70f4594c9f497e" providerId="LiveId" clId="{C1F24D42-EA47-4CF6-82B9-D57F7BCAE492}" dt="2025-03-29T10:30:18.238" v="197" actId="255"/>
          <ac:spMkLst>
            <pc:docMk/>
            <pc:sldMk cId="3283289485" sldId="268"/>
            <ac:spMk id="24" creationId="{A9FCD570-6D78-AF73-0FEC-29D32BEE0954}"/>
          </ac:spMkLst>
        </pc:spChg>
        <pc:spChg chg="mod">
          <ac:chgData name="Girija Geddavalasa" userId="ca70f4594c9f497e" providerId="LiveId" clId="{C1F24D42-EA47-4CF6-82B9-D57F7BCAE492}" dt="2025-03-29T05:04:49.357" v="56" actId="1076"/>
          <ac:spMkLst>
            <pc:docMk/>
            <pc:sldMk cId="3283289485" sldId="268"/>
            <ac:spMk id="25" creationId="{01097209-9784-AA55-4B2D-9AE50E866B4B}"/>
          </ac:spMkLst>
        </pc:spChg>
        <pc:spChg chg="mod">
          <ac:chgData name="Girija Geddavalasa" userId="ca70f4594c9f497e" providerId="LiveId" clId="{C1F24D42-EA47-4CF6-82B9-D57F7BCAE492}" dt="2025-03-29T05:01:06.208" v="51" actId="1076"/>
          <ac:spMkLst>
            <pc:docMk/>
            <pc:sldMk cId="3283289485" sldId="268"/>
            <ac:spMk id="26" creationId="{42C8BCB7-F77E-EC93-03D6-5241AE2C7F61}"/>
          </ac:spMkLst>
        </pc:spChg>
        <pc:spChg chg="mod">
          <ac:chgData name="Girija Geddavalasa" userId="ca70f4594c9f497e" providerId="LiveId" clId="{C1F24D42-EA47-4CF6-82B9-D57F7BCAE492}" dt="2025-03-29T05:04:52.254" v="57" actId="1076"/>
          <ac:spMkLst>
            <pc:docMk/>
            <pc:sldMk cId="3283289485" sldId="268"/>
            <ac:spMk id="27" creationId="{B3C50E5F-D9D9-7673-4CDF-15913883ACAF}"/>
          </ac:spMkLst>
        </pc:spChg>
      </pc:sldChg>
      <pc:sldChg chg="addSp modSp new mod">
        <pc:chgData name="Girija Geddavalasa" userId="ca70f4594c9f497e" providerId="LiveId" clId="{C1F24D42-EA47-4CF6-82B9-D57F7BCAE492}" dt="2025-03-29T05:05:09.660" v="69" actId="1076"/>
        <pc:sldMkLst>
          <pc:docMk/>
          <pc:sldMk cId="1935602196" sldId="269"/>
        </pc:sldMkLst>
        <pc:picChg chg="add mod">
          <ac:chgData name="Girija Geddavalasa" userId="ca70f4594c9f497e" providerId="LiveId" clId="{C1F24D42-EA47-4CF6-82B9-D57F7BCAE492}" dt="2025-03-29T05:05:09.660" v="69" actId="1076"/>
          <ac:picMkLst>
            <pc:docMk/>
            <pc:sldMk cId="1935602196" sldId="269"/>
            <ac:picMk id="29" creationId="{692F5BCD-1B83-7CF9-2908-88EBF112D414}"/>
          </ac:picMkLst>
        </pc:picChg>
      </pc:sldChg>
      <pc:sldChg chg="delSp modSp add mod ord">
        <pc:chgData name="Girija Geddavalasa" userId="ca70f4594c9f497e" providerId="LiveId" clId="{C1F24D42-EA47-4CF6-82B9-D57F7BCAE492}" dt="2025-03-29T05:12:17.437" v="81" actId="478"/>
        <pc:sldMkLst>
          <pc:docMk/>
          <pc:sldMk cId="4292591864" sldId="270"/>
        </pc:sldMkLst>
        <pc:spChg chg="mod">
          <ac:chgData name="Girija Geddavalasa" userId="ca70f4594c9f497e" providerId="LiveId" clId="{C1F24D42-EA47-4CF6-82B9-D57F7BCAE492}" dt="2025-03-29T05:12:00.035" v="75"/>
          <ac:spMkLst>
            <pc:docMk/>
            <pc:sldMk cId="4292591864" sldId="270"/>
            <ac:spMk id="14" creationId="{D9979356-B4D9-7A3C-583E-E5ED1D270819}"/>
          </ac:spMkLst>
        </pc:spChg>
        <pc:spChg chg="mod">
          <ac:chgData name="Girija Geddavalasa" userId="ca70f4594c9f497e" providerId="LiveId" clId="{C1F24D42-EA47-4CF6-82B9-D57F7BCAE492}" dt="2025-03-29T05:12:14.721" v="79" actId="1076"/>
          <ac:spMkLst>
            <pc:docMk/>
            <pc:sldMk cId="4292591864" sldId="270"/>
            <ac:spMk id="15" creationId="{6C635788-37D2-D95A-B112-6DD95EAE3B7B}"/>
          </ac:spMkLst>
        </pc:spChg>
        <pc:spChg chg="mod">
          <ac:chgData name="Girija Geddavalasa" userId="ca70f4594c9f497e" providerId="LiveId" clId="{C1F24D42-EA47-4CF6-82B9-D57F7BCAE492}" dt="2025-03-29T05:12:06.445" v="77" actId="1076"/>
          <ac:spMkLst>
            <pc:docMk/>
            <pc:sldMk cId="4292591864" sldId="270"/>
            <ac:spMk id="20" creationId="{A8DDD91A-0E36-C1FA-FCD3-D7384EF700B7}"/>
          </ac:spMkLst>
        </pc:spChg>
      </pc:sldChg>
      <pc:sldChg chg="addSp modSp new mod ord">
        <pc:chgData name="Girija Geddavalasa" userId="ca70f4594c9f497e" providerId="LiveId" clId="{C1F24D42-EA47-4CF6-82B9-D57F7BCAE492}" dt="2025-03-29T05:15:24.861" v="87" actId="1076"/>
        <pc:sldMkLst>
          <pc:docMk/>
          <pc:sldMk cId="714073575" sldId="271"/>
        </pc:sldMkLst>
        <pc:picChg chg="add mod">
          <ac:chgData name="Girija Geddavalasa" userId="ca70f4594c9f497e" providerId="LiveId" clId="{C1F24D42-EA47-4CF6-82B9-D57F7BCAE492}" dt="2025-03-29T05:15:24.861" v="87" actId="1076"/>
          <ac:picMkLst>
            <pc:docMk/>
            <pc:sldMk cId="714073575" sldId="271"/>
            <ac:picMk id="3" creationId="{2883017F-459B-2473-0748-F42E889D4BDC}"/>
          </ac:picMkLst>
        </pc:picChg>
      </pc:sldChg>
      <pc:sldChg chg="addSp modSp new mod">
        <pc:chgData name="Girija Geddavalasa" userId="ca70f4594c9f497e" providerId="LiveId" clId="{C1F24D42-EA47-4CF6-82B9-D57F7BCAE492}" dt="2025-03-29T05:16:20.649" v="95" actId="1076"/>
        <pc:sldMkLst>
          <pc:docMk/>
          <pc:sldMk cId="2913061416" sldId="272"/>
        </pc:sldMkLst>
        <pc:picChg chg="add mod">
          <ac:chgData name="Girija Geddavalasa" userId="ca70f4594c9f497e" providerId="LiveId" clId="{C1F24D42-EA47-4CF6-82B9-D57F7BCAE492}" dt="2025-03-29T05:16:20.649" v="95" actId="1076"/>
          <ac:picMkLst>
            <pc:docMk/>
            <pc:sldMk cId="2913061416" sldId="272"/>
            <ac:picMk id="3" creationId="{C2CFEFFA-662E-64E3-27DE-CA76305E45EE}"/>
          </ac:picMkLst>
        </pc:picChg>
      </pc:sldChg>
      <pc:sldChg chg="addSp delSp modSp new mod addAnim delAnim modAnim">
        <pc:chgData name="Girija Geddavalasa" userId="ca70f4594c9f497e" providerId="LiveId" clId="{C1F24D42-EA47-4CF6-82B9-D57F7BCAE492}" dt="2025-03-31T06:51:36.868" v="298" actId="21"/>
        <pc:sldMkLst>
          <pc:docMk/>
          <pc:sldMk cId="503556808" sldId="273"/>
        </pc:sldMkLst>
        <pc:spChg chg="add mod">
          <ac:chgData name="Girija Geddavalasa" userId="ca70f4594c9f497e" providerId="LiveId" clId="{C1F24D42-EA47-4CF6-82B9-D57F7BCAE492}" dt="2025-03-31T06:51:36.868" v="298" actId="21"/>
          <ac:spMkLst>
            <pc:docMk/>
            <pc:sldMk cId="503556808" sldId="273"/>
            <ac:spMk id="8" creationId="{C4F43D5E-804A-DB8B-69D4-BD09FAFA462B}"/>
          </ac:spMkLst>
        </pc:spChg>
        <pc:picChg chg="add mod">
          <ac:chgData name="Girija Geddavalasa" userId="ca70f4594c9f497e" providerId="LiveId" clId="{C1F24D42-EA47-4CF6-82B9-D57F7BCAE492}" dt="2025-03-29T05:17:19.046" v="105" actId="14100"/>
          <ac:picMkLst>
            <pc:docMk/>
            <pc:sldMk cId="503556808" sldId="273"/>
            <ac:picMk id="5" creationId="{662FDA3B-0373-5221-E62A-2D071D4DF18D}"/>
          </ac:picMkLst>
        </pc:picChg>
        <pc:picChg chg="add mod">
          <ac:chgData name="Girija Geddavalasa" userId="ca70f4594c9f497e" providerId="LiveId" clId="{C1F24D42-EA47-4CF6-82B9-D57F7BCAE492}" dt="2025-03-29T05:23:28.220" v="147" actId="1076"/>
          <ac:picMkLst>
            <pc:docMk/>
            <pc:sldMk cId="503556808" sldId="273"/>
            <ac:picMk id="6" creationId="{9549E1BF-3888-A5C3-A519-65DB0E389A40}"/>
          </ac:picMkLst>
        </pc:picChg>
        <pc:picChg chg="add mod">
          <ac:chgData name="Girija Geddavalasa" userId="ca70f4594c9f497e" providerId="LiveId" clId="{C1F24D42-EA47-4CF6-82B9-D57F7BCAE492}" dt="2025-03-29T05:22:08.153" v="141" actId="1076"/>
          <ac:picMkLst>
            <pc:docMk/>
            <pc:sldMk cId="503556808" sldId="273"/>
            <ac:picMk id="10" creationId="{AE500CCA-66AC-D4A9-EB4B-2C74E08C43A7}"/>
          </ac:picMkLst>
        </pc:picChg>
        <pc:picChg chg="add mod">
          <ac:chgData name="Girija Geddavalasa" userId="ca70f4594c9f497e" providerId="LiveId" clId="{C1F24D42-EA47-4CF6-82B9-D57F7BCAE492}" dt="2025-03-29T05:22:24.002" v="144" actId="1076"/>
          <ac:picMkLst>
            <pc:docMk/>
            <pc:sldMk cId="503556808" sldId="273"/>
            <ac:picMk id="12" creationId="{B82DF4E9-26A0-01CB-8015-B26CDE5DA125}"/>
          </ac:picMkLst>
        </pc:picChg>
        <pc:picChg chg="add mod">
          <ac:chgData name="Girija Geddavalasa" userId="ca70f4594c9f497e" providerId="LiveId" clId="{C1F24D42-EA47-4CF6-82B9-D57F7BCAE492}" dt="2025-03-29T05:23:34.405" v="149" actId="1076"/>
          <ac:picMkLst>
            <pc:docMk/>
            <pc:sldMk cId="503556808" sldId="273"/>
            <ac:picMk id="14" creationId="{B541694C-DA3D-5D10-9E20-A2D8D6EB27FC}"/>
          </ac:picMkLst>
        </pc:picChg>
        <pc:picChg chg="add mod">
          <ac:chgData name="Girija Geddavalasa" userId="ca70f4594c9f497e" providerId="LiveId" clId="{C1F24D42-EA47-4CF6-82B9-D57F7BCAE492}" dt="2025-03-29T05:23:55.580" v="152" actId="1076"/>
          <ac:picMkLst>
            <pc:docMk/>
            <pc:sldMk cId="503556808" sldId="273"/>
            <ac:picMk id="16" creationId="{909CF935-FD5B-1FE9-561D-47D366EAD5D0}"/>
          </ac:picMkLst>
        </pc:picChg>
        <pc:picChg chg="add mod">
          <ac:chgData name="Girija Geddavalasa" userId="ca70f4594c9f497e" providerId="LiveId" clId="{C1F24D42-EA47-4CF6-82B9-D57F7BCAE492}" dt="2025-03-29T05:24:13.389" v="156" actId="14100"/>
          <ac:picMkLst>
            <pc:docMk/>
            <pc:sldMk cId="503556808" sldId="273"/>
            <ac:picMk id="18" creationId="{3CD5BAD8-BB83-F8A1-F7A2-13F35648B5CE}"/>
          </ac:picMkLst>
        </pc:picChg>
        <pc:picChg chg="add mod">
          <ac:chgData name="Girija Geddavalasa" userId="ca70f4594c9f497e" providerId="LiveId" clId="{C1F24D42-EA47-4CF6-82B9-D57F7BCAE492}" dt="2025-03-29T05:32:41.197" v="182" actId="1076"/>
          <ac:picMkLst>
            <pc:docMk/>
            <pc:sldMk cId="503556808" sldId="273"/>
            <ac:picMk id="20" creationId="{AD927F94-E466-EDCC-2F48-3D5DA772865F}"/>
          </ac:picMkLst>
        </pc:picChg>
      </pc:sldChg>
      <pc:sldChg chg="addSp delSp modSp new mod">
        <pc:chgData name="Girija Geddavalasa" userId="ca70f4594c9f497e" providerId="LiveId" clId="{C1F24D42-EA47-4CF6-82B9-D57F7BCAE492}" dt="2025-03-29T05:30:58.461" v="180" actId="1076"/>
        <pc:sldMkLst>
          <pc:docMk/>
          <pc:sldMk cId="4164846422" sldId="274"/>
        </pc:sldMkLst>
        <pc:picChg chg="add mod">
          <ac:chgData name="Girija Geddavalasa" userId="ca70f4594c9f497e" providerId="LiveId" clId="{C1F24D42-EA47-4CF6-82B9-D57F7BCAE492}" dt="2025-03-29T05:29:17.925" v="160"/>
          <ac:picMkLst>
            <pc:docMk/>
            <pc:sldMk cId="4164846422" sldId="274"/>
            <ac:picMk id="4" creationId="{5E3CF694-0172-F8BF-F073-C3128C3DB448}"/>
          </ac:picMkLst>
        </pc:picChg>
        <pc:picChg chg="add mod">
          <ac:chgData name="Girija Geddavalasa" userId="ca70f4594c9f497e" providerId="LiveId" clId="{C1F24D42-EA47-4CF6-82B9-D57F7BCAE492}" dt="2025-03-29T05:30:54.430" v="178" actId="1076"/>
          <ac:picMkLst>
            <pc:docMk/>
            <pc:sldMk cId="4164846422" sldId="274"/>
            <ac:picMk id="5" creationId="{79DBE4CF-53A5-1B29-F104-DFA47C0A2806}"/>
          </ac:picMkLst>
        </pc:picChg>
        <pc:picChg chg="add mod">
          <ac:chgData name="Girija Geddavalasa" userId="ca70f4594c9f497e" providerId="LiveId" clId="{C1F24D42-EA47-4CF6-82B9-D57F7BCAE492}" dt="2025-03-29T05:30:58.461" v="180" actId="1076"/>
          <ac:picMkLst>
            <pc:docMk/>
            <pc:sldMk cId="4164846422" sldId="274"/>
            <ac:picMk id="10" creationId="{FEFE14A4-95DC-9518-4F2D-36FDF3DE2522}"/>
          </ac:picMkLst>
        </pc:picChg>
      </pc:sldChg>
      <pc:sldChg chg="modSp add mod ord">
        <pc:chgData name="Girija Geddavalasa" userId="ca70f4594c9f497e" providerId="LiveId" clId="{C1F24D42-EA47-4CF6-82B9-D57F7BCAE492}" dt="2025-03-31T06:48:05.357" v="296" actId="20577"/>
        <pc:sldMkLst>
          <pc:docMk/>
          <pc:sldMk cId="103814221" sldId="275"/>
        </pc:sldMkLst>
        <pc:spChg chg="mod">
          <ac:chgData name="Girija Geddavalasa" userId="ca70f4594c9f497e" providerId="LiveId" clId="{C1F24D42-EA47-4CF6-82B9-D57F7BCAE492}" dt="2025-03-31T06:48:05.357" v="296" actId="20577"/>
          <ac:spMkLst>
            <pc:docMk/>
            <pc:sldMk cId="103814221" sldId="275"/>
            <ac:spMk id="24" creationId="{8FF04E7C-4C0B-6024-1C64-8EC634880FF3}"/>
          </ac:spMkLst>
        </pc:spChg>
        <pc:grpChg chg="mod">
          <ac:chgData name="Girija Geddavalasa" userId="ca70f4594c9f497e" providerId="LiveId" clId="{C1F24D42-EA47-4CF6-82B9-D57F7BCAE492}" dt="2025-03-31T06:41:47.114" v="293" actId="1076"/>
          <ac:grpSpMkLst>
            <pc:docMk/>
            <pc:sldMk cId="103814221" sldId="275"/>
            <ac:grpSpMk id="2" creationId="{2A9D735A-E076-47B9-6490-CBF010910C3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9B994-1BA2-4F38-9F5B-8DD57E9496A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424A-BCEC-484C-BE2C-05CAC971D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B424A-BCEC-484C-BE2C-05CAC971DEA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8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msys2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4.svg"/><Relationship Id="rId2" Type="http://schemas.openxmlformats.org/officeDocument/2006/relationships/image" Target="../media/image1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52126" y="3181248"/>
            <a:ext cx="3656989" cy="5855968"/>
            <a:chOff x="0" y="0"/>
            <a:chExt cx="963158" cy="15423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63158" cy="1542313"/>
            </a:xfrm>
            <a:custGeom>
              <a:avLst/>
              <a:gdLst/>
              <a:ahLst/>
              <a:cxnLst/>
              <a:rect l="l" t="t" r="r" b="b"/>
              <a:pathLst>
                <a:path w="963158" h="1542313">
                  <a:moveTo>
                    <a:pt x="76213" y="0"/>
                  </a:moveTo>
                  <a:lnTo>
                    <a:pt x="886945" y="0"/>
                  </a:lnTo>
                  <a:cubicBezTo>
                    <a:pt x="929036" y="0"/>
                    <a:pt x="963158" y="34122"/>
                    <a:pt x="963158" y="76213"/>
                  </a:cubicBezTo>
                  <a:lnTo>
                    <a:pt x="963158" y="1466100"/>
                  </a:lnTo>
                  <a:cubicBezTo>
                    <a:pt x="963158" y="1486313"/>
                    <a:pt x="955128" y="1505698"/>
                    <a:pt x="940835" y="1519990"/>
                  </a:cubicBezTo>
                  <a:cubicBezTo>
                    <a:pt x="926543" y="1534283"/>
                    <a:pt x="907158" y="1542313"/>
                    <a:pt x="886945" y="1542313"/>
                  </a:cubicBezTo>
                  <a:lnTo>
                    <a:pt x="76213" y="1542313"/>
                  </a:lnTo>
                  <a:cubicBezTo>
                    <a:pt x="34122" y="1542313"/>
                    <a:pt x="0" y="1508191"/>
                    <a:pt x="0" y="1466100"/>
                  </a:cubicBezTo>
                  <a:lnTo>
                    <a:pt x="0" y="76213"/>
                  </a:lnTo>
                  <a:cubicBezTo>
                    <a:pt x="0" y="56000"/>
                    <a:pt x="8030" y="36615"/>
                    <a:pt x="22322" y="22322"/>
                  </a:cubicBezTo>
                  <a:cubicBezTo>
                    <a:pt x="36615" y="8030"/>
                    <a:pt x="56000" y="0"/>
                    <a:pt x="76213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63158" cy="1580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53441" y="3181248"/>
            <a:ext cx="11843766" cy="3584382"/>
            <a:chOff x="0" y="0"/>
            <a:chExt cx="3119346" cy="9440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19346" cy="944035"/>
            </a:xfrm>
            <a:custGeom>
              <a:avLst/>
              <a:gdLst/>
              <a:ahLst/>
              <a:cxnLst/>
              <a:rect l="l" t="t" r="r" b="b"/>
              <a:pathLst>
                <a:path w="3119346" h="944035">
                  <a:moveTo>
                    <a:pt x="26147" y="0"/>
                  </a:moveTo>
                  <a:lnTo>
                    <a:pt x="3093199" y="0"/>
                  </a:lnTo>
                  <a:cubicBezTo>
                    <a:pt x="3107640" y="0"/>
                    <a:pt x="3119346" y="11706"/>
                    <a:pt x="3119346" y="26147"/>
                  </a:cubicBezTo>
                  <a:lnTo>
                    <a:pt x="3119346" y="917888"/>
                  </a:lnTo>
                  <a:cubicBezTo>
                    <a:pt x="3119346" y="932328"/>
                    <a:pt x="3107640" y="944035"/>
                    <a:pt x="3093199" y="944035"/>
                  </a:cubicBezTo>
                  <a:lnTo>
                    <a:pt x="26147" y="944035"/>
                  </a:lnTo>
                  <a:cubicBezTo>
                    <a:pt x="11706" y="944035"/>
                    <a:pt x="0" y="932328"/>
                    <a:pt x="0" y="917888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119346" cy="982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54688" y="6951237"/>
            <a:ext cx="11843766" cy="1023380"/>
            <a:chOff x="0" y="0"/>
            <a:chExt cx="3119346" cy="2695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119346" cy="269532"/>
            </a:xfrm>
            <a:custGeom>
              <a:avLst/>
              <a:gdLst/>
              <a:ahLst/>
              <a:cxnLst/>
              <a:rect l="l" t="t" r="r" b="b"/>
              <a:pathLst>
                <a:path w="3119346" h="269532">
                  <a:moveTo>
                    <a:pt x="18956" y="0"/>
                  </a:moveTo>
                  <a:lnTo>
                    <a:pt x="3100389" y="0"/>
                  </a:lnTo>
                  <a:cubicBezTo>
                    <a:pt x="3105417" y="0"/>
                    <a:pt x="3110239" y="1997"/>
                    <a:pt x="3113794" y="5552"/>
                  </a:cubicBezTo>
                  <a:cubicBezTo>
                    <a:pt x="3117349" y="9107"/>
                    <a:pt x="3119346" y="13929"/>
                    <a:pt x="3119346" y="18956"/>
                  </a:cubicBezTo>
                  <a:lnTo>
                    <a:pt x="3119346" y="250576"/>
                  </a:lnTo>
                  <a:cubicBezTo>
                    <a:pt x="3119346" y="255603"/>
                    <a:pt x="3117349" y="260425"/>
                    <a:pt x="3113794" y="263980"/>
                  </a:cubicBezTo>
                  <a:cubicBezTo>
                    <a:pt x="3110239" y="267535"/>
                    <a:pt x="3105417" y="269532"/>
                    <a:pt x="3100389" y="269532"/>
                  </a:cubicBezTo>
                  <a:lnTo>
                    <a:pt x="18956" y="269532"/>
                  </a:lnTo>
                  <a:cubicBezTo>
                    <a:pt x="13929" y="269532"/>
                    <a:pt x="9107" y="267535"/>
                    <a:pt x="5552" y="263980"/>
                  </a:cubicBezTo>
                  <a:cubicBezTo>
                    <a:pt x="1997" y="260425"/>
                    <a:pt x="0" y="255603"/>
                    <a:pt x="0" y="250576"/>
                  </a:cubicBezTo>
                  <a:lnTo>
                    <a:pt x="0" y="18956"/>
                  </a:lnTo>
                  <a:cubicBezTo>
                    <a:pt x="0" y="13929"/>
                    <a:pt x="1997" y="9107"/>
                    <a:pt x="5552" y="5552"/>
                  </a:cubicBezTo>
                  <a:cubicBezTo>
                    <a:pt x="9107" y="1997"/>
                    <a:pt x="13929" y="0"/>
                    <a:pt x="1895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3119346" cy="307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53441" y="8129612"/>
            <a:ext cx="2932574" cy="621151"/>
            <a:chOff x="0" y="0"/>
            <a:chExt cx="772365" cy="16359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72365" cy="163595"/>
            </a:xfrm>
            <a:custGeom>
              <a:avLst/>
              <a:gdLst/>
              <a:ahLst/>
              <a:cxnLst/>
              <a:rect l="l" t="t" r="r" b="b"/>
              <a:pathLst>
                <a:path w="772365" h="163595">
                  <a:moveTo>
                    <a:pt x="44880" y="0"/>
                  </a:moveTo>
                  <a:lnTo>
                    <a:pt x="727486" y="0"/>
                  </a:lnTo>
                  <a:cubicBezTo>
                    <a:pt x="739388" y="0"/>
                    <a:pt x="750804" y="4728"/>
                    <a:pt x="759220" y="13145"/>
                  </a:cubicBezTo>
                  <a:cubicBezTo>
                    <a:pt x="767637" y="21561"/>
                    <a:pt x="772365" y="32977"/>
                    <a:pt x="772365" y="44880"/>
                  </a:cubicBezTo>
                  <a:lnTo>
                    <a:pt x="772365" y="118716"/>
                  </a:lnTo>
                  <a:cubicBezTo>
                    <a:pt x="772365" y="130618"/>
                    <a:pt x="767637" y="142034"/>
                    <a:pt x="759220" y="150450"/>
                  </a:cubicBezTo>
                  <a:cubicBezTo>
                    <a:pt x="750804" y="158867"/>
                    <a:pt x="739388" y="163595"/>
                    <a:pt x="727486" y="163595"/>
                  </a:cubicBezTo>
                  <a:lnTo>
                    <a:pt x="44880" y="163595"/>
                  </a:lnTo>
                  <a:cubicBezTo>
                    <a:pt x="32977" y="163595"/>
                    <a:pt x="21561" y="158867"/>
                    <a:pt x="13145" y="150450"/>
                  </a:cubicBezTo>
                  <a:cubicBezTo>
                    <a:pt x="4728" y="142034"/>
                    <a:pt x="0" y="130618"/>
                    <a:pt x="0" y="118716"/>
                  </a:cubicBezTo>
                  <a:lnTo>
                    <a:pt x="0" y="44880"/>
                  </a:lnTo>
                  <a:cubicBezTo>
                    <a:pt x="0" y="32977"/>
                    <a:pt x="4728" y="21561"/>
                    <a:pt x="13145" y="13145"/>
                  </a:cubicBezTo>
                  <a:cubicBezTo>
                    <a:pt x="21561" y="4728"/>
                    <a:pt x="32977" y="0"/>
                    <a:pt x="448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772365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Girija 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264634" y="8129612"/>
            <a:ext cx="2932574" cy="621151"/>
            <a:chOff x="0" y="0"/>
            <a:chExt cx="772365" cy="16359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72365" cy="163595"/>
            </a:xfrm>
            <a:custGeom>
              <a:avLst/>
              <a:gdLst/>
              <a:ahLst/>
              <a:cxnLst/>
              <a:rect l="l" t="t" r="r" b="b"/>
              <a:pathLst>
                <a:path w="772365" h="163595">
                  <a:moveTo>
                    <a:pt x="44880" y="0"/>
                  </a:moveTo>
                  <a:lnTo>
                    <a:pt x="727486" y="0"/>
                  </a:lnTo>
                  <a:cubicBezTo>
                    <a:pt x="739388" y="0"/>
                    <a:pt x="750804" y="4728"/>
                    <a:pt x="759220" y="13145"/>
                  </a:cubicBezTo>
                  <a:cubicBezTo>
                    <a:pt x="767637" y="21561"/>
                    <a:pt x="772365" y="32977"/>
                    <a:pt x="772365" y="44880"/>
                  </a:cubicBezTo>
                  <a:lnTo>
                    <a:pt x="772365" y="118716"/>
                  </a:lnTo>
                  <a:cubicBezTo>
                    <a:pt x="772365" y="130618"/>
                    <a:pt x="767637" y="142034"/>
                    <a:pt x="759220" y="150450"/>
                  </a:cubicBezTo>
                  <a:cubicBezTo>
                    <a:pt x="750804" y="158867"/>
                    <a:pt x="739388" y="163595"/>
                    <a:pt x="727486" y="163595"/>
                  </a:cubicBezTo>
                  <a:lnTo>
                    <a:pt x="44880" y="163595"/>
                  </a:lnTo>
                  <a:cubicBezTo>
                    <a:pt x="32977" y="163595"/>
                    <a:pt x="21561" y="158867"/>
                    <a:pt x="13145" y="150450"/>
                  </a:cubicBezTo>
                  <a:cubicBezTo>
                    <a:pt x="4728" y="142034"/>
                    <a:pt x="0" y="130618"/>
                    <a:pt x="0" y="118716"/>
                  </a:cubicBezTo>
                  <a:lnTo>
                    <a:pt x="0" y="44880"/>
                  </a:lnTo>
                  <a:cubicBezTo>
                    <a:pt x="0" y="32977"/>
                    <a:pt x="4728" y="21561"/>
                    <a:pt x="13145" y="13145"/>
                  </a:cubicBezTo>
                  <a:cubicBezTo>
                    <a:pt x="21561" y="4728"/>
                    <a:pt x="32977" y="0"/>
                    <a:pt x="448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772365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23BAI1403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830544" y="4762907"/>
            <a:ext cx="844833" cy="84483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828612" y="5728640"/>
            <a:ext cx="844833" cy="844833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828612" y="6697297"/>
            <a:ext cx="844833" cy="84483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4757238" y="4762907"/>
            <a:ext cx="844833" cy="844833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4755307" y="5728640"/>
            <a:ext cx="844833" cy="844833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755307" y="6697297"/>
            <a:ext cx="844833" cy="844833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4841032" y="7665955"/>
            <a:ext cx="844833" cy="844833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5687796" y="4762907"/>
            <a:ext cx="844833" cy="844833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5685865" y="5728640"/>
            <a:ext cx="844833" cy="84483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5685865" y="6697297"/>
            <a:ext cx="844833" cy="844833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F8FF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9" name="AutoShape 59"/>
          <p:cNvSpPr/>
          <p:nvPr/>
        </p:nvSpPr>
        <p:spPr>
          <a:xfrm>
            <a:off x="14896107" y="8827769"/>
            <a:ext cx="816678" cy="0"/>
          </a:xfrm>
          <a:prstGeom prst="line">
            <a:avLst/>
          </a:prstGeom>
          <a:ln w="38100" cap="rnd">
            <a:solidFill>
              <a:srgbClr val="F4F8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Freeform 60"/>
          <p:cNvSpPr/>
          <p:nvPr/>
        </p:nvSpPr>
        <p:spPr>
          <a:xfrm>
            <a:off x="14888620" y="3611231"/>
            <a:ext cx="584002" cy="791136"/>
          </a:xfrm>
          <a:custGeom>
            <a:avLst/>
            <a:gdLst/>
            <a:ahLst/>
            <a:cxnLst/>
            <a:rect l="l" t="t" r="r" b="b"/>
            <a:pathLst>
              <a:path w="584002" h="791136">
                <a:moveTo>
                  <a:pt x="0" y="0"/>
                </a:moveTo>
                <a:lnTo>
                  <a:pt x="584002" y="0"/>
                </a:lnTo>
                <a:lnTo>
                  <a:pt x="584002" y="791136"/>
                </a:lnTo>
                <a:lnTo>
                  <a:pt x="0" y="79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1" name="AutoShape 61"/>
          <p:cNvSpPr/>
          <p:nvPr/>
        </p:nvSpPr>
        <p:spPr>
          <a:xfrm>
            <a:off x="4286015" y="8459238"/>
            <a:ext cx="5978618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Freeform 62"/>
          <p:cNvSpPr/>
          <p:nvPr/>
        </p:nvSpPr>
        <p:spPr>
          <a:xfrm>
            <a:off x="7265466" y="8306136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4"/>
                </a:lnTo>
                <a:lnTo>
                  <a:pt x="0" y="268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3" name="Group 63"/>
          <p:cNvGrpSpPr/>
          <p:nvPr/>
        </p:nvGrpSpPr>
        <p:grpSpPr>
          <a:xfrm>
            <a:off x="1353441" y="1875260"/>
            <a:ext cx="15581117" cy="1134538"/>
            <a:chOff x="0" y="0"/>
            <a:chExt cx="4103669" cy="298808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4103669" cy="298808"/>
            </a:xfrm>
            <a:custGeom>
              <a:avLst/>
              <a:gdLst/>
              <a:ahLst/>
              <a:cxnLst/>
              <a:rect l="l" t="t" r="r" b="b"/>
              <a:pathLst>
                <a:path w="4103669" h="298808">
                  <a:moveTo>
                    <a:pt x="18385" y="0"/>
                  </a:moveTo>
                  <a:lnTo>
                    <a:pt x="4085284" y="0"/>
                  </a:lnTo>
                  <a:cubicBezTo>
                    <a:pt x="4090160" y="0"/>
                    <a:pt x="4094836" y="1937"/>
                    <a:pt x="4098284" y="5385"/>
                  </a:cubicBezTo>
                  <a:cubicBezTo>
                    <a:pt x="4101732" y="8832"/>
                    <a:pt x="4103669" y="13509"/>
                    <a:pt x="4103669" y="18385"/>
                  </a:cubicBezTo>
                  <a:lnTo>
                    <a:pt x="4103669" y="280424"/>
                  </a:lnTo>
                  <a:cubicBezTo>
                    <a:pt x="4103669" y="285300"/>
                    <a:pt x="4101732" y="289976"/>
                    <a:pt x="4098284" y="293424"/>
                  </a:cubicBezTo>
                  <a:cubicBezTo>
                    <a:pt x="4094836" y="296872"/>
                    <a:pt x="4090160" y="298808"/>
                    <a:pt x="4085284" y="298808"/>
                  </a:cubicBezTo>
                  <a:lnTo>
                    <a:pt x="18385" y="298808"/>
                  </a:lnTo>
                  <a:cubicBezTo>
                    <a:pt x="8231" y="298808"/>
                    <a:pt x="0" y="290577"/>
                    <a:pt x="0" y="280424"/>
                  </a:cubicBezTo>
                  <a:lnTo>
                    <a:pt x="0" y="18385"/>
                  </a:lnTo>
                  <a:cubicBezTo>
                    <a:pt x="0" y="13509"/>
                    <a:pt x="1937" y="8832"/>
                    <a:pt x="5385" y="5385"/>
                  </a:cubicBezTo>
                  <a:cubicBezTo>
                    <a:pt x="8832" y="1937"/>
                    <a:pt x="13509" y="0"/>
                    <a:pt x="18385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4103669" cy="336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038780" y="2121947"/>
            <a:ext cx="1685076" cy="621151"/>
            <a:chOff x="0" y="0"/>
            <a:chExt cx="443806" cy="16359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Cyber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3825037" y="2112422"/>
            <a:ext cx="1685076" cy="621151"/>
            <a:chOff x="0" y="0"/>
            <a:chExt cx="443806" cy="163595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Protect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5614888" y="2112422"/>
            <a:ext cx="1685076" cy="621151"/>
            <a:chOff x="0" y="0"/>
            <a:chExt cx="443806" cy="16359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Data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404739" y="2131954"/>
            <a:ext cx="1685076" cy="621151"/>
            <a:chOff x="0" y="0"/>
            <a:chExt cx="443806" cy="16359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7" name="TextBox 77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Threat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9194591" y="2131954"/>
            <a:ext cx="1685076" cy="621151"/>
            <a:chOff x="0" y="0"/>
            <a:chExt cx="443806" cy="163595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Security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10984442" y="2112422"/>
            <a:ext cx="1685076" cy="621151"/>
            <a:chOff x="0" y="0"/>
            <a:chExt cx="443806" cy="163595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" name="TextBox 83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Attack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2774293" y="2131954"/>
            <a:ext cx="1685076" cy="621151"/>
            <a:chOff x="0" y="0"/>
            <a:chExt cx="443806" cy="163595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" name="TextBox 86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Firewall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14564144" y="2112422"/>
            <a:ext cx="1685076" cy="621151"/>
            <a:chOff x="0" y="0"/>
            <a:chExt cx="443806" cy="163595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" name="TextBox 89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Malware</a:t>
              </a:r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3002861" y="3020306"/>
            <a:ext cx="8887160" cy="3515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36"/>
              </a:lnSpc>
              <a:spcBef>
                <a:spcPct val="0"/>
              </a:spcBef>
            </a:pPr>
            <a:r>
              <a:rPr lang="en-US" sz="8097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PASSWORD ATTACK </a:t>
            </a:r>
          </a:p>
          <a:p>
            <a:pPr algn="ctr">
              <a:lnSpc>
                <a:spcPts val="3067"/>
              </a:lnSpc>
              <a:spcBef>
                <a:spcPct val="0"/>
              </a:spcBef>
            </a:pPr>
            <a:r>
              <a:rPr lang="en-US" sz="219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(BRUTE-FORCE)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002861" y="7146630"/>
            <a:ext cx="8723119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169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Parallel Simulation using OpenMP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3CF694-0172-F8BF-F073-C3128C3D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8" y="1874"/>
            <a:ext cx="18290498" cy="1028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BE4CF-53A5-1B29-F104-DFA47C0A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1500"/>
            <a:ext cx="17482951" cy="961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E14A4-95DC-9518-4F2D-36FDF3DE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39" y="2303985"/>
            <a:ext cx="15075872" cy="72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1996889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59082" y="2586400"/>
            <a:ext cx="6285793" cy="7050577"/>
            <a:chOff x="0" y="0"/>
            <a:chExt cx="1655518" cy="18569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5518" cy="1856942"/>
            </a:xfrm>
            <a:custGeom>
              <a:avLst/>
              <a:gdLst/>
              <a:ahLst/>
              <a:cxnLst/>
              <a:rect l="l" t="t" r="r" b="b"/>
              <a:pathLst>
                <a:path w="1655518" h="1856942">
                  <a:moveTo>
                    <a:pt x="49266" y="0"/>
                  </a:moveTo>
                  <a:lnTo>
                    <a:pt x="1606251" y="0"/>
                  </a:lnTo>
                  <a:cubicBezTo>
                    <a:pt x="1619318" y="0"/>
                    <a:pt x="1631849" y="5191"/>
                    <a:pt x="1641088" y="14430"/>
                  </a:cubicBezTo>
                  <a:cubicBezTo>
                    <a:pt x="1650327" y="23669"/>
                    <a:pt x="1655518" y="36200"/>
                    <a:pt x="1655518" y="49266"/>
                  </a:cubicBezTo>
                  <a:lnTo>
                    <a:pt x="1655518" y="1807676"/>
                  </a:lnTo>
                  <a:cubicBezTo>
                    <a:pt x="1655518" y="1820742"/>
                    <a:pt x="1650327" y="1833273"/>
                    <a:pt x="1641088" y="1842512"/>
                  </a:cubicBezTo>
                  <a:cubicBezTo>
                    <a:pt x="1631849" y="1851751"/>
                    <a:pt x="1619318" y="1856942"/>
                    <a:pt x="1606251" y="1856942"/>
                  </a:cubicBezTo>
                  <a:lnTo>
                    <a:pt x="49266" y="1856942"/>
                  </a:lnTo>
                  <a:cubicBezTo>
                    <a:pt x="36200" y="1856942"/>
                    <a:pt x="23669" y="1851751"/>
                    <a:pt x="14430" y="1842512"/>
                  </a:cubicBezTo>
                  <a:cubicBezTo>
                    <a:pt x="5191" y="1833273"/>
                    <a:pt x="0" y="1820742"/>
                    <a:pt x="0" y="1807676"/>
                  </a:cubicBezTo>
                  <a:lnTo>
                    <a:pt x="0" y="49266"/>
                  </a:lnTo>
                  <a:cubicBezTo>
                    <a:pt x="0" y="36200"/>
                    <a:pt x="5191" y="23669"/>
                    <a:pt x="14430" y="14430"/>
                  </a:cubicBezTo>
                  <a:cubicBezTo>
                    <a:pt x="23669" y="5191"/>
                    <a:pt x="36200" y="0"/>
                    <a:pt x="4926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55518" cy="1895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559082" y="2609034"/>
            <a:ext cx="836816" cy="83681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6169809" y="8901359"/>
            <a:ext cx="570896" cy="754668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1149632" y="3401888"/>
            <a:ext cx="5256920" cy="5896521"/>
            <a:chOff x="0" y="0"/>
            <a:chExt cx="1384539" cy="15529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4539" cy="1552993"/>
            </a:xfrm>
            <a:custGeom>
              <a:avLst/>
              <a:gdLst/>
              <a:ahLst/>
              <a:cxnLst/>
              <a:rect l="l" t="t" r="r" b="b"/>
              <a:pathLst>
                <a:path w="1384539" h="1552993">
                  <a:moveTo>
                    <a:pt x="58908" y="0"/>
                  </a:moveTo>
                  <a:lnTo>
                    <a:pt x="1325630" y="0"/>
                  </a:lnTo>
                  <a:cubicBezTo>
                    <a:pt x="1341254" y="0"/>
                    <a:pt x="1356237" y="6206"/>
                    <a:pt x="1367285" y="17254"/>
                  </a:cubicBezTo>
                  <a:cubicBezTo>
                    <a:pt x="1378332" y="28301"/>
                    <a:pt x="1384539" y="43285"/>
                    <a:pt x="1384539" y="58908"/>
                  </a:cubicBezTo>
                  <a:lnTo>
                    <a:pt x="1384539" y="1494085"/>
                  </a:lnTo>
                  <a:cubicBezTo>
                    <a:pt x="1384539" y="1509708"/>
                    <a:pt x="1378332" y="1524692"/>
                    <a:pt x="1367285" y="1535739"/>
                  </a:cubicBezTo>
                  <a:cubicBezTo>
                    <a:pt x="1356237" y="1546787"/>
                    <a:pt x="1341254" y="1552993"/>
                    <a:pt x="1325630" y="1552993"/>
                  </a:cubicBezTo>
                  <a:lnTo>
                    <a:pt x="58908" y="1552993"/>
                  </a:lnTo>
                  <a:cubicBezTo>
                    <a:pt x="26374" y="1552993"/>
                    <a:pt x="0" y="1526619"/>
                    <a:pt x="0" y="1494085"/>
                  </a:cubicBezTo>
                  <a:lnTo>
                    <a:pt x="0" y="58908"/>
                  </a:lnTo>
                  <a:cubicBezTo>
                    <a:pt x="0" y="43285"/>
                    <a:pt x="6206" y="28301"/>
                    <a:pt x="17254" y="17254"/>
                  </a:cubicBezTo>
                  <a:cubicBezTo>
                    <a:pt x="28301" y="6206"/>
                    <a:pt x="43285" y="0"/>
                    <a:pt x="5890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4539" cy="1591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095412" y="2833705"/>
            <a:ext cx="3270282" cy="5080947"/>
          </a:xfrm>
          <a:custGeom>
            <a:avLst/>
            <a:gdLst/>
            <a:ahLst/>
            <a:cxnLst/>
            <a:rect l="l" t="t" r="r" b="b"/>
            <a:pathLst>
              <a:path w="3270282" h="5080947">
                <a:moveTo>
                  <a:pt x="0" y="0"/>
                </a:moveTo>
                <a:lnTo>
                  <a:pt x="3270283" y="0"/>
                </a:lnTo>
                <a:lnTo>
                  <a:pt x="3270283" y="5080947"/>
                </a:lnTo>
                <a:lnTo>
                  <a:pt x="0" y="508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977756" y="2774169"/>
            <a:ext cx="8047926" cy="125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HANDS-ON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3235" y="5345603"/>
            <a:ext cx="12232366" cy="364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4"/>
              </a:rPr>
              <a:t>https://www.msys2.org/</a:t>
            </a: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0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pacman</a:t>
            </a: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–</a:t>
            </a:r>
            <a:r>
              <a:rPr lang="en-US" sz="20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Syu</a:t>
            </a: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0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pacman</a:t>
            </a: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-S mingw-w64-x86_64-gcc</a:t>
            </a:r>
          </a:p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export PATH=/mingw64/bin:$PATH      -&gt;temporary</a:t>
            </a:r>
          </a:p>
          <a:p>
            <a:pPr algn="just">
              <a:lnSpc>
                <a:spcPts val="2640"/>
              </a:lnSpc>
            </a:pP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echo 'export PATH=/mingw64/bin:$PATH' &gt;&gt; ~/.</a:t>
            </a:r>
            <a:r>
              <a:rPr lang="en-US" sz="20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bashrc</a:t>
            </a:r>
            <a:r>
              <a:rPr lang="en-US" sz="20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  -&gt;perm</a:t>
            </a:r>
          </a:p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endParaRPr lang="en-US" sz="2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9536243" y="5118519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AutoShape 26"/>
          <p:cNvSpPr/>
          <p:nvPr/>
        </p:nvSpPr>
        <p:spPr>
          <a:xfrm>
            <a:off x="1028700" y="4305300"/>
            <a:ext cx="955895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7" name="Freeform 27"/>
          <p:cNvSpPr/>
          <p:nvPr/>
        </p:nvSpPr>
        <p:spPr>
          <a:xfrm>
            <a:off x="1977756" y="5118519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3155-C57A-7E44-2088-8E7E2700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9D735A-E076-47B9-6490-CBF010910C36}"/>
              </a:ext>
            </a:extLst>
          </p:cNvPr>
          <p:cNvGrpSpPr/>
          <p:nvPr/>
        </p:nvGrpSpPr>
        <p:grpSpPr>
          <a:xfrm>
            <a:off x="371401" y="1482738"/>
            <a:ext cx="16230600" cy="82296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D31EB69-0F0B-9B70-EC9B-F868D21B44BE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35E5BE-E3F7-A899-E27E-0FB592F49436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4BC4163-E789-D8C9-2ABD-FB5FBD499652}"/>
              </a:ext>
            </a:extLst>
          </p:cNvPr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F5C6E36-0A7E-6E7A-CA1C-2F2031ABA6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A7B9733-12FC-9853-9645-B66622CDD69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873C32A-BC55-5862-D039-BDA2777CDDA1}"/>
              </a:ext>
            </a:extLst>
          </p:cNvPr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EF3AD5D-FD8B-6B59-7A46-4F566FFC80E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09B693A-324F-E9B9-E7A0-F39420DA4C6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43EF49C-D57C-1CEF-1DF1-1F646BF99377}"/>
              </a:ext>
            </a:extLst>
          </p:cNvPr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5BBBBB2-CEB4-EA34-9E46-34512A73B0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CBCD5BA-4BDD-5EB8-5320-C8350EE5F3E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ECACDE8-9591-D0D7-EA66-6CA4572C1842}"/>
              </a:ext>
            </a:extLst>
          </p:cNvPr>
          <p:cNvGrpSpPr/>
          <p:nvPr/>
        </p:nvGrpSpPr>
        <p:grpSpPr>
          <a:xfrm>
            <a:off x="10587657" y="1848890"/>
            <a:ext cx="6285793" cy="7050577"/>
            <a:chOff x="0" y="0"/>
            <a:chExt cx="1655518" cy="1856942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E7999D0-2CBE-BEBA-5935-67453983DE5E}"/>
                </a:ext>
              </a:extLst>
            </p:cNvPr>
            <p:cNvSpPr/>
            <p:nvPr/>
          </p:nvSpPr>
          <p:spPr>
            <a:xfrm>
              <a:off x="0" y="0"/>
              <a:ext cx="1655518" cy="1856942"/>
            </a:xfrm>
            <a:custGeom>
              <a:avLst/>
              <a:gdLst/>
              <a:ahLst/>
              <a:cxnLst/>
              <a:rect l="l" t="t" r="r" b="b"/>
              <a:pathLst>
                <a:path w="1655518" h="1856942">
                  <a:moveTo>
                    <a:pt x="49266" y="0"/>
                  </a:moveTo>
                  <a:lnTo>
                    <a:pt x="1606251" y="0"/>
                  </a:lnTo>
                  <a:cubicBezTo>
                    <a:pt x="1619318" y="0"/>
                    <a:pt x="1631849" y="5191"/>
                    <a:pt x="1641088" y="14430"/>
                  </a:cubicBezTo>
                  <a:cubicBezTo>
                    <a:pt x="1650327" y="23669"/>
                    <a:pt x="1655518" y="36200"/>
                    <a:pt x="1655518" y="49266"/>
                  </a:cubicBezTo>
                  <a:lnTo>
                    <a:pt x="1655518" y="1807676"/>
                  </a:lnTo>
                  <a:cubicBezTo>
                    <a:pt x="1655518" y="1820742"/>
                    <a:pt x="1650327" y="1833273"/>
                    <a:pt x="1641088" y="1842512"/>
                  </a:cubicBezTo>
                  <a:cubicBezTo>
                    <a:pt x="1631849" y="1851751"/>
                    <a:pt x="1619318" y="1856942"/>
                    <a:pt x="1606251" y="1856942"/>
                  </a:cubicBezTo>
                  <a:lnTo>
                    <a:pt x="49266" y="1856942"/>
                  </a:lnTo>
                  <a:cubicBezTo>
                    <a:pt x="36200" y="1856942"/>
                    <a:pt x="23669" y="1851751"/>
                    <a:pt x="14430" y="1842512"/>
                  </a:cubicBezTo>
                  <a:cubicBezTo>
                    <a:pt x="5191" y="1833273"/>
                    <a:pt x="0" y="1820742"/>
                    <a:pt x="0" y="1807676"/>
                  </a:cubicBezTo>
                  <a:lnTo>
                    <a:pt x="0" y="49266"/>
                  </a:lnTo>
                  <a:cubicBezTo>
                    <a:pt x="0" y="36200"/>
                    <a:pt x="5191" y="23669"/>
                    <a:pt x="14430" y="14430"/>
                  </a:cubicBezTo>
                  <a:cubicBezTo>
                    <a:pt x="23669" y="5191"/>
                    <a:pt x="36200" y="0"/>
                    <a:pt x="4926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EEFBB611-0E6F-2656-F0CB-96BCD8EB27F9}"/>
                </a:ext>
              </a:extLst>
            </p:cNvPr>
            <p:cNvSpPr txBox="1"/>
            <p:nvPr/>
          </p:nvSpPr>
          <p:spPr>
            <a:xfrm>
              <a:off x="0" y="-38100"/>
              <a:ext cx="1655518" cy="1895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8E03A47E-90C9-F9BE-4375-879586C4451A}"/>
              </a:ext>
            </a:extLst>
          </p:cNvPr>
          <p:cNvSpPr/>
          <p:nvPr/>
        </p:nvSpPr>
        <p:spPr>
          <a:xfrm>
            <a:off x="10688274" y="1996889"/>
            <a:ext cx="836816" cy="83681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43DCB136-FDCF-2B55-DA60-D01A4B0596DF}"/>
              </a:ext>
            </a:extLst>
          </p:cNvPr>
          <p:cNvSpPr/>
          <p:nvPr/>
        </p:nvSpPr>
        <p:spPr>
          <a:xfrm>
            <a:off x="16149870" y="8045293"/>
            <a:ext cx="570896" cy="754668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84CD68EA-D3F7-3129-907D-691076562939}"/>
              </a:ext>
            </a:extLst>
          </p:cNvPr>
          <p:cNvGrpSpPr/>
          <p:nvPr/>
        </p:nvGrpSpPr>
        <p:grpSpPr>
          <a:xfrm>
            <a:off x="11102094" y="2425918"/>
            <a:ext cx="5256920" cy="5896521"/>
            <a:chOff x="0" y="0"/>
            <a:chExt cx="1384539" cy="15529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D189F9-264A-C389-9615-A673E4D8A9D8}"/>
                </a:ext>
              </a:extLst>
            </p:cNvPr>
            <p:cNvSpPr/>
            <p:nvPr/>
          </p:nvSpPr>
          <p:spPr>
            <a:xfrm>
              <a:off x="0" y="0"/>
              <a:ext cx="1384539" cy="1552993"/>
            </a:xfrm>
            <a:custGeom>
              <a:avLst/>
              <a:gdLst/>
              <a:ahLst/>
              <a:cxnLst/>
              <a:rect l="l" t="t" r="r" b="b"/>
              <a:pathLst>
                <a:path w="1384539" h="1552993">
                  <a:moveTo>
                    <a:pt x="58908" y="0"/>
                  </a:moveTo>
                  <a:lnTo>
                    <a:pt x="1325630" y="0"/>
                  </a:lnTo>
                  <a:cubicBezTo>
                    <a:pt x="1341254" y="0"/>
                    <a:pt x="1356237" y="6206"/>
                    <a:pt x="1367285" y="17254"/>
                  </a:cubicBezTo>
                  <a:cubicBezTo>
                    <a:pt x="1378332" y="28301"/>
                    <a:pt x="1384539" y="43285"/>
                    <a:pt x="1384539" y="58908"/>
                  </a:cubicBezTo>
                  <a:lnTo>
                    <a:pt x="1384539" y="1494085"/>
                  </a:lnTo>
                  <a:cubicBezTo>
                    <a:pt x="1384539" y="1509708"/>
                    <a:pt x="1378332" y="1524692"/>
                    <a:pt x="1367285" y="1535739"/>
                  </a:cubicBezTo>
                  <a:cubicBezTo>
                    <a:pt x="1356237" y="1546787"/>
                    <a:pt x="1341254" y="1552993"/>
                    <a:pt x="1325630" y="1552993"/>
                  </a:cubicBezTo>
                  <a:lnTo>
                    <a:pt x="58908" y="1552993"/>
                  </a:lnTo>
                  <a:cubicBezTo>
                    <a:pt x="26374" y="1552993"/>
                    <a:pt x="0" y="1526619"/>
                    <a:pt x="0" y="1494085"/>
                  </a:cubicBezTo>
                  <a:lnTo>
                    <a:pt x="0" y="58908"/>
                  </a:lnTo>
                  <a:cubicBezTo>
                    <a:pt x="0" y="43285"/>
                    <a:pt x="6206" y="28301"/>
                    <a:pt x="17254" y="17254"/>
                  </a:cubicBezTo>
                  <a:cubicBezTo>
                    <a:pt x="28301" y="6206"/>
                    <a:pt x="43285" y="0"/>
                    <a:pt x="5890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9B93006-2310-6654-D275-A6E4A233A2D0}"/>
                </a:ext>
              </a:extLst>
            </p:cNvPr>
            <p:cNvSpPr txBox="1"/>
            <p:nvPr/>
          </p:nvSpPr>
          <p:spPr>
            <a:xfrm>
              <a:off x="0" y="-38100"/>
              <a:ext cx="1384539" cy="1591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>
            <a:extLst>
              <a:ext uri="{FF2B5EF4-FFF2-40B4-BE49-F238E27FC236}">
                <a16:creationId xmlns:a16="http://schemas.microsoft.com/office/drawing/2014/main" id="{874C84DC-CC43-0958-03BD-9A75FEB46B40}"/>
              </a:ext>
            </a:extLst>
          </p:cNvPr>
          <p:cNvSpPr/>
          <p:nvPr/>
        </p:nvSpPr>
        <p:spPr>
          <a:xfrm>
            <a:off x="12095412" y="2833705"/>
            <a:ext cx="3270282" cy="5080947"/>
          </a:xfrm>
          <a:custGeom>
            <a:avLst/>
            <a:gdLst/>
            <a:ahLst/>
            <a:cxnLst/>
            <a:rect l="l" t="t" r="r" b="b"/>
            <a:pathLst>
              <a:path w="3270282" h="5080947">
                <a:moveTo>
                  <a:pt x="0" y="0"/>
                </a:moveTo>
                <a:lnTo>
                  <a:pt x="3270283" y="0"/>
                </a:lnTo>
                <a:lnTo>
                  <a:pt x="3270283" y="5080947"/>
                </a:lnTo>
                <a:lnTo>
                  <a:pt x="0" y="508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FB7E4D3-6BBD-0F2F-39C2-0A69218EC729}"/>
              </a:ext>
            </a:extLst>
          </p:cNvPr>
          <p:cNvSpPr txBox="1"/>
          <p:nvPr/>
        </p:nvSpPr>
        <p:spPr>
          <a:xfrm>
            <a:off x="1977756" y="2774169"/>
            <a:ext cx="8047926" cy="125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HANDS-ON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FF04E7C-4C0B-6024-1C64-8EC634880FF3}"/>
              </a:ext>
            </a:extLst>
          </p:cNvPr>
          <p:cNvSpPr txBox="1"/>
          <p:nvPr/>
        </p:nvSpPr>
        <p:spPr>
          <a:xfrm>
            <a:off x="1227197" y="4345310"/>
            <a:ext cx="10117656" cy="5668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C:\Program Files\OpenSSL-Win64\bin</a:t>
            </a: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cd "/c/Users/dharm/OneDrive/Desktop/GIRIJA DL/</a:t>
            </a:r>
            <a:r>
              <a:rPr lang="en-US" sz="25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CyberSec</a:t>
            </a:r>
            <a:r>
              <a:rPr lang="en-US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/</a:t>
            </a:r>
            <a:r>
              <a:rPr lang="en-US" sz="2500" b="1" spc="94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cao</a:t>
            </a:r>
            <a:r>
              <a:rPr lang="en-US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"</a:t>
            </a: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pt-BR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gcc -o final final1.c md5.c –fopenmp</a:t>
            </a:r>
          </a:p>
          <a:p>
            <a:pPr algn="just">
              <a:lnSpc>
                <a:spcPts val="2640"/>
              </a:lnSpc>
            </a:pPr>
            <a:endParaRPr lang="pt-BR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US" sz="2500" b="1" spc="94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./final</a:t>
            </a: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2640"/>
              </a:lnSpc>
            </a:pPr>
            <a:r>
              <a:rPr lang="en-IN" sz="2500" b="1" dirty="0">
                <a:solidFill>
                  <a:prstClr val="black"/>
                </a:solidFill>
                <a:latin typeface="Lucida Console" panose="020B0609040504020204" pitchFamily="49" charset="0"/>
              </a:rPr>
              <a:t>rm -rf /</a:t>
            </a:r>
            <a:r>
              <a:rPr lang="en-IN" sz="25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tmp</a:t>
            </a:r>
            <a:r>
              <a:rPr lang="en-IN" sz="2500" b="1" dirty="0">
                <a:solidFill>
                  <a:prstClr val="black"/>
                </a:solidFill>
                <a:latin typeface="Lucida Console" panose="020B0609040504020204" pitchFamily="49" charset="0"/>
              </a:rPr>
              <a:t>/*</a:t>
            </a:r>
          </a:p>
          <a:p>
            <a:pPr algn="just">
              <a:lnSpc>
                <a:spcPts val="2640"/>
              </a:lnSpc>
            </a:pPr>
            <a:r>
              <a:rPr lang="en-IN" sz="25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mkdir</a:t>
            </a:r>
            <a:r>
              <a:rPr lang="en-IN" sz="2500" b="1" dirty="0">
                <a:solidFill>
                  <a:prstClr val="black"/>
                </a:solidFill>
                <a:latin typeface="Lucida Console" panose="020B0609040504020204" pitchFamily="49" charset="0"/>
              </a:rPr>
              <a:t> /c/</a:t>
            </a:r>
            <a:r>
              <a:rPr lang="en-IN" sz="25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tmp</a:t>
            </a:r>
            <a:endParaRPr lang="en-IN" sz="25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ts val="2640"/>
              </a:lnSpc>
            </a:pPr>
            <a:r>
              <a:rPr lang="en-IN" sz="2500" b="1" dirty="0">
                <a:solidFill>
                  <a:prstClr val="black"/>
                </a:solidFill>
                <a:latin typeface="Lucida Console" panose="020B0609040504020204" pitchFamily="49" charset="0"/>
              </a:rPr>
              <a:t>export TMPDIR=/c/</a:t>
            </a:r>
            <a:r>
              <a:rPr lang="en-IN" sz="25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tmp</a:t>
            </a:r>
            <a:endParaRPr lang="en-IN" sz="25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ts val="2640"/>
              </a:lnSpc>
            </a:pPr>
            <a:endParaRPr lang="en-IN" sz="25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ts val="2640"/>
              </a:lnSpc>
            </a:pPr>
            <a:endParaRPr lang="en-US" sz="25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A4342BB0-75C4-031D-C943-0482EE6C24BA}"/>
              </a:ext>
            </a:extLst>
          </p:cNvPr>
          <p:cNvSpPr/>
          <p:nvPr/>
        </p:nvSpPr>
        <p:spPr>
          <a:xfrm>
            <a:off x="9396428" y="4327379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FD43C908-C874-8F8C-9377-317CC9297454}"/>
              </a:ext>
            </a:extLst>
          </p:cNvPr>
          <p:cNvSpPr/>
          <p:nvPr/>
        </p:nvSpPr>
        <p:spPr>
          <a:xfrm>
            <a:off x="1129317" y="3619500"/>
            <a:ext cx="955895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0D5B4FB7-6E19-2971-197B-4DCAC6F7C67B}"/>
              </a:ext>
            </a:extLst>
          </p:cNvPr>
          <p:cNvSpPr/>
          <p:nvPr/>
        </p:nvSpPr>
        <p:spPr>
          <a:xfrm>
            <a:off x="1685999" y="4303341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381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9F48C-A328-05F1-B8F5-86996B2F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519C5D-8D2E-F71C-6657-A69ACEA8F799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1CBEE15-0585-9E96-1226-57EEFFE65A4B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AAC238-DFB3-ADB7-77BC-82A53299B7BE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55537A4-42BD-1876-8A89-23E5147E9A14}"/>
              </a:ext>
            </a:extLst>
          </p:cNvPr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CE6338C-AECB-12B3-18B8-2AE99FD4217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0133C49-7F94-4681-70EC-FC9E8E2C982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17A646D-1CF2-5A92-E346-E844705885C2}"/>
              </a:ext>
            </a:extLst>
          </p:cNvPr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2FBBA62-101D-6F6A-324A-753C1CC9A3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6CE8B9A-07D8-FC20-1DA5-D9A948E648B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2D20E89-1A4D-1655-5E5A-DC381BA57FC8}"/>
              </a:ext>
            </a:extLst>
          </p:cNvPr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F45CC9C-882D-4A3E-7FD6-218B34CB1A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2E54D35-512A-7042-74BA-87020E668F1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E65F96E-C880-AECA-02B4-93C18AD070D7}"/>
              </a:ext>
            </a:extLst>
          </p:cNvPr>
          <p:cNvGrpSpPr/>
          <p:nvPr/>
        </p:nvGrpSpPr>
        <p:grpSpPr>
          <a:xfrm>
            <a:off x="10587657" y="1848890"/>
            <a:ext cx="6285793" cy="7050577"/>
            <a:chOff x="0" y="0"/>
            <a:chExt cx="1655518" cy="1856942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DC38C3D-D98C-1678-C888-7C7FCF919D01}"/>
                </a:ext>
              </a:extLst>
            </p:cNvPr>
            <p:cNvSpPr/>
            <p:nvPr/>
          </p:nvSpPr>
          <p:spPr>
            <a:xfrm>
              <a:off x="0" y="0"/>
              <a:ext cx="1655518" cy="1856942"/>
            </a:xfrm>
            <a:custGeom>
              <a:avLst/>
              <a:gdLst/>
              <a:ahLst/>
              <a:cxnLst/>
              <a:rect l="l" t="t" r="r" b="b"/>
              <a:pathLst>
                <a:path w="1655518" h="1856942">
                  <a:moveTo>
                    <a:pt x="49266" y="0"/>
                  </a:moveTo>
                  <a:lnTo>
                    <a:pt x="1606251" y="0"/>
                  </a:lnTo>
                  <a:cubicBezTo>
                    <a:pt x="1619318" y="0"/>
                    <a:pt x="1631849" y="5191"/>
                    <a:pt x="1641088" y="14430"/>
                  </a:cubicBezTo>
                  <a:cubicBezTo>
                    <a:pt x="1650327" y="23669"/>
                    <a:pt x="1655518" y="36200"/>
                    <a:pt x="1655518" y="49266"/>
                  </a:cubicBezTo>
                  <a:lnTo>
                    <a:pt x="1655518" y="1807676"/>
                  </a:lnTo>
                  <a:cubicBezTo>
                    <a:pt x="1655518" y="1820742"/>
                    <a:pt x="1650327" y="1833273"/>
                    <a:pt x="1641088" y="1842512"/>
                  </a:cubicBezTo>
                  <a:cubicBezTo>
                    <a:pt x="1631849" y="1851751"/>
                    <a:pt x="1619318" y="1856942"/>
                    <a:pt x="1606251" y="1856942"/>
                  </a:cubicBezTo>
                  <a:lnTo>
                    <a:pt x="49266" y="1856942"/>
                  </a:lnTo>
                  <a:cubicBezTo>
                    <a:pt x="36200" y="1856942"/>
                    <a:pt x="23669" y="1851751"/>
                    <a:pt x="14430" y="1842512"/>
                  </a:cubicBezTo>
                  <a:cubicBezTo>
                    <a:pt x="5191" y="1833273"/>
                    <a:pt x="0" y="1820742"/>
                    <a:pt x="0" y="1807676"/>
                  </a:cubicBezTo>
                  <a:lnTo>
                    <a:pt x="0" y="49266"/>
                  </a:lnTo>
                  <a:cubicBezTo>
                    <a:pt x="0" y="36200"/>
                    <a:pt x="5191" y="23669"/>
                    <a:pt x="14430" y="14430"/>
                  </a:cubicBezTo>
                  <a:cubicBezTo>
                    <a:pt x="23669" y="5191"/>
                    <a:pt x="36200" y="0"/>
                    <a:pt x="4926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A2D01157-C586-FD54-AD66-E70C666CFAEA}"/>
                </a:ext>
              </a:extLst>
            </p:cNvPr>
            <p:cNvSpPr txBox="1"/>
            <p:nvPr/>
          </p:nvSpPr>
          <p:spPr>
            <a:xfrm>
              <a:off x="0" y="-38100"/>
              <a:ext cx="1655518" cy="1895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F482F842-7CF1-77BE-DF80-6BAF2251E5CB}"/>
              </a:ext>
            </a:extLst>
          </p:cNvPr>
          <p:cNvSpPr/>
          <p:nvPr/>
        </p:nvSpPr>
        <p:spPr>
          <a:xfrm>
            <a:off x="10688274" y="1996889"/>
            <a:ext cx="836816" cy="83681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4FB139E5-A1D4-D60C-75D3-E990CC4664E7}"/>
              </a:ext>
            </a:extLst>
          </p:cNvPr>
          <p:cNvSpPr/>
          <p:nvPr/>
        </p:nvSpPr>
        <p:spPr>
          <a:xfrm>
            <a:off x="16149870" y="8045293"/>
            <a:ext cx="570896" cy="754668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9E88A93-3C5B-158F-865E-7303CD49CB38}"/>
              </a:ext>
            </a:extLst>
          </p:cNvPr>
          <p:cNvGrpSpPr/>
          <p:nvPr/>
        </p:nvGrpSpPr>
        <p:grpSpPr>
          <a:xfrm>
            <a:off x="11102094" y="2425918"/>
            <a:ext cx="5256920" cy="5896521"/>
            <a:chOff x="0" y="0"/>
            <a:chExt cx="1384539" cy="15529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83955B0-4BED-8194-59D4-7ECA0BF281B8}"/>
                </a:ext>
              </a:extLst>
            </p:cNvPr>
            <p:cNvSpPr/>
            <p:nvPr/>
          </p:nvSpPr>
          <p:spPr>
            <a:xfrm>
              <a:off x="0" y="0"/>
              <a:ext cx="1384539" cy="1552993"/>
            </a:xfrm>
            <a:custGeom>
              <a:avLst/>
              <a:gdLst/>
              <a:ahLst/>
              <a:cxnLst/>
              <a:rect l="l" t="t" r="r" b="b"/>
              <a:pathLst>
                <a:path w="1384539" h="1552993">
                  <a:moveTo>
                    <a:pt x="58908" y="0"/>
                  </a:moveTo>
                  <a:lnTo>
                    <a:pt x="1325630" y="0"/>
                  </a:lnTo>
                  <a:cubicBezTo>
                    <a:pt x="1341254" y="0"/>
                    <a:pt x="1356237" y="6206"/>
                    <a:pt x="1367285" y="17254"/>
                  </a:cubicBezTo>
                  <a:cubicBezTo>
                    <a:pt x="1378332" y="28301"/>
                    <a:pt x="1384539" y="43285"/>
                    <a:pt x="1384539" y="58908"/>
                  </a:cubicBezTo>
                  <a:lnTo>
                    <a:pt x="1384539" y="1494085"/>
                  </a:lnTo>
                  <a:cubicBezTo>
                    <a:pt x="1384539" y="1509708"/>
                    <a:pt x="1378332" y="1524692"/>
                    <a:pt x="1367285" y="1535739"/>
                  </a:cubicBezTo>
                  <a:cubicBezTo>
                    <a:pt x="1356237" y="1546787"/>
                    <a:pt x="1341254" y="1552993"/>
                    <a:pt x="1325630" y="1552993"/>
                  </a:cubicBezTo>
                  <a:lnTo>
                    <a:pt x="58908" y="1552993"/>
                  </a:lnTo>
                  <a:cubicBezTo>
                    <a:pt x="26374" y="1552993"/>
                    <a:pt x="0" y="1526619"/>
                    <a:pt x="0" y="1494085"/>
                  </a:cubicBezTo>
                  <a:lnTo>
                    <a:pt x="0" y="58908"/>
                  </a:lnTo>
                  <a:cubicBezTo>
                    <a:pt x="0" y="43285"/>
                    <a:pt x="6206" y="28301"/>
                    <a:pt x="17254" y="17254"/>
                  </a:cubicBezTo>
                  <a:cubicBezTo>
                    <a:pt x="28301" y="6206"/>
                    <a:pt x="43285" y="0"/>
                    <a:pt x="5890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E1DEE33D-35C0-8EC0-1378-93153FC07C61}"/>
                </a:ext>
              </a:extLst>
            </p:cNvPr>
            <p:cNvSpPr txBox="1"/>
            <p:nvPr/>
          </p:nvSpPr>
          <p:spPr>
            <a:xfrm>
              <a:off x="0" y="-38100"/>
              <a:ext cx="1384539" cy="1591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>
            <a:extLst>
              <a:ext uri="{FF2B5EF4-FFF2-40B4-BE49-F238E27FC236}">
                <a16:creationId xmlns:a16="http://schemas.microsoft.com/office/drawing/2014/main" id="{A9B188A0-4038-D14C-3379-2837BD9BB190}"/>
              </a:ext>
            </a:extLst>
          </p:cNvPr>
          <p:cNvSpPr/>
          <p:nvPr/>
        </p:nvSpPr>
        <p:spPr>
          <a:xfrm>
            <a:off x="12095412" y="2833705"/>
            <a:ext cx="3270282" cy="5080947"/>
          </a:xfrm>
          <a:custGeom>
            <a:avLst/>
            <a:gdLst/>
            <a:ahLst/>
            <a:cxnLst/>
            <a:rect l="l" t="t" r="r" b="b"/>
            <a:pathLst>
              <a:path w="3270282" h="5080947">
                <a:moveTo>
                  <a:pt x="0" y="0"/>
                </a:moveTo>
                <a:lnTo>
                  <a:pt x="3270283" y="0"/>
                </a:lnTo>
                <a:lnTo>
                  <a:pt x="3270283" y="5080947"/>
                </a:lnTo>
                <a:lnTo>
                  <a:pt x="0" y="508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88DC7B9-5107-9706-5ADC-F3C0E116F186}"/>
              </a:ext>
            </a:extLst>
          </p:cNvPr>
          <p:cNvSpPr txBox="1"/>
          <p:nvPr/>
        </p:nvSpPr>
        <p:spPr>
          <a:xfrm>
            <a:off x="1977756" y="2774169"/>
            <a:ext cx="8047926" cy="125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HANDS-ON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A9FCD570-6D78-AF73-0FEC-29D32BEE0954}"/>
              </a:ext>
            </a:extLst>
          </p:cNvPr>
          <p:cNvSpPr txBox="1"/>
          <p:nvPr/>
        </p:nvSpPr>
        <p:spPr>
          <a:xfrm>
            <a:off x="2798109" y="4279305"/>
            <a:ext cx="10117656" cy="38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40"/>
              </a:lnSpc>
            </a:pPr>
            <a:r>
              <a:rPr lang="en-IN" sz="4000" dirty="0" err="1"/>
              <a:t>sprintf</a:t>
            </a:r>
            <a:r>
              <a:rPr lang="en-IN" sz="4000" dirty="0"/>
              <a:t>(destination, format, value)</a:t>
            </a:r>
            <a:endParaRPr lang="en-US" sz="4000" b="1" spc="94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01097209-9784-AA55-4B2D-9AE50E866B4B}"/>
              </a:ext>
            </a:extLst>
          </p:cNvPr>
          <p:cNvSpPr/>
          <p:nvPr/>
        </p:nvSpPr>
        <p:spPr>
          <a:xfrm>
            <a:off x="9396428" y="4327379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42C8BCB7-F77E-EC93-03D6-5241AE2C7F61}"/>
              </a:ext>
            </a:extLst>
          </p:cNvPr>
          <p:cNvSpPr/>
          <p:nvPr/>
        </p:nvSpPr>
        <p:spPr>
          <a:xfrm>
            <a:off x="1129317" y="3619500"/>
            <a:ext cx="955895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B3C50E5F-D9D9-7673-4CDF-15913883ACAF}"/>
              </a:ext>
            </a:extLst>
          </p:cNvPr>
          <p:cNvSpPr/>
          <p:nvPr/>
        </p:nvSpPr>
        <p:spPr>
          <a:xfrm>
            <a:off x="1685999" y="4303341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8328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D429E-871E-B582-6822-2649206B4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4F14CD3-62F8-A31F-31B0-161CE84DB4E4}"/>
              </a:ext>
            </a:extLst>
          </p:cNvPr>
          <p:cNvGrpSpPr/>
          <p:nvPr/>
        </p:nvGrpSpPr>
        <p:grpSpPr>
          <a:xfrm>
            <a:off x="1028700" y="1028700"/>
            <a:ext cx="12219425" cy="8229600"/>
            <a:chOff x="0" y="0"/>
            <a:chExt cx="3218285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BAACDD0-5053-328B-AD9C-A4BFE414C6D8}"/>
                </a:ext>
              </a:extLst>
            </p:cNvPr>
            <p:cNvSpPr/>
            <p:nvPr/>
          </p:nvSpPr>
          <p:spPr>
            <a:xfrm>
              <a:off x="0" y="0"/>
              <a:ext cx="3218285" cy="2167467"/>
            </a:xfrm>
            <a:custGeom>
              <a:avLst/>
              <a:gdLst/>
              <a:ahLst/>
              <a:cxnLst/>
              <a:rect l="l" t="t" r="r" b="b"/>
              <a:pathLst>
                <a:path w="3218285" h="2167467">
                  <a:moveTo>
                    <a:pt x="25343" y="0"/>
                  </a:moveTo>
                  <a:lnTo>
                    <a:pt x="3192942" y="0"/>
                  </a:lnTo>
                  <a:cubicBezTo>
                    <a:pt x="3199663" y="0"/>
                    <a:pt x="3206109" y="2670"/>
                    <a:pt x="3210862" y="7423"/>
                  </a:cubicBezTo>
                  <a:cubicBezTo>
                    <a:pt x="3215615" y="12176"/>
                    <a:pt x="3218285" y="18622"/>
                    <a:pt x="3218285" y="25343"/>
                  </a:cubicBezTo>
                  <a:lnTo>
                    <a:pt x="3218285" y="2142124"/>
                  </a:lnTo>
                  <a:cubicBezTo>
                    <a:pt x="3218285" y="2148845"/>
                    <a:pt x="3215615" y="2155291"/>
                    <a:pt x="3210862" y="2160044"/>
                  </a:cubicBezTo>
                  <a:cubicBezTo>
                    <a:pt x="3206109" y="2164797"/>
                    <a:pt x="3199663" y="2167467"/>
                    <a:pt x="3192942" y="2167467"/>
                  </a:cubicBezTo>
                  <a:lnTo>
                    <a:pt x="25343" y="2167467"/>
                  </a:lnTo>
                  <a:cubicBezTo>
                    <a:pt x="18622" y="2167467"/>
                    <a:pt x="12176" y="2164797"/>
                    <a:pt x="7423" y="2160044"/>
                  </a:cubicBezTo>
                  <a:cubicBezTo>
                    <a:pt x="2670" y="2155291"/>
                    <a:pt x="0" y="2148845"/>
                    <a:pt x="0" y="2142124"/>
                  </a:cubicBezTo>
                  <a:lnTo>
                    <a:pt x="0" y="25343"/>
                  </a:lnTo>
                  <a:cubicBezTo>
                    <a:pt x="0" y="18622"/>
                    <a:pt x="2670" y="12176"/>
                    <a:pt x="7423" y="7423"/>
                  </a:cubicBezTo>
                  <a:cubicBezTo>
                    <a:pt x="12176" y="2670"/>
                    <a:pt x="18622" y="0"/>
                    <a:pt x="2534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3727C1F-5687-20F1-8971-A4A1EA3DD4D8}"/>
                </a:ext>
              </a:extLst>
            </p:cNvPr>
            <p:cNvSpPr txBox="1"/>
            <p:nvPr/>
          </p:nvSpPr>
          <p:spPr>
            <a:xfrm>
              <a:off x="0" y="-38100"/>
              <a:ext cx="321828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6BD10C5-ADC1-7B39-F997-E45A160E503B}"/>
              </a:ext>
            </a:extLst>
          </p:cNvPr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E01EA48-A3B4-32B2-13F2-C60E57BD2F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2216954-4D0F-DEC5-C46D-5400AAD30B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1419AD9-A888-25EE-2BC2-18C86264986A}"/>
              </a:ext>
            </a:extLst>
          </p:cNvPr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B92A093-8197-5FA5-33D1-A6F13A776E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FC3C273-6806-CE3E-A761-B3EE5AAE2DD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4DB58F9-A717-25AD-7522-E92B91D35195}"/>
              </a:ext>
            </a:extLst>
          </p:cNvPr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AC296E1-EB54-7C6F-D95D-D55AD38B8C6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EC6C5E0-6B07-4807-822D-CC3991A2076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D9979356-B4D9-7A3C-583E-E5ED1D270819}"/>
              </a:ext>
            </a:extLst>
          </p:cNvPr>
          <p:cNvSpPr txBox="1"/>
          <p:nvPr/>
        </p:nvSpPr>
        <p:spPr>
          <a:xfrm>
            <a:off x="1570343" y="2221309"/>
            <a:ext cx="16981355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8800" b="1" dirty="0"/>
              <a:t>Summary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6C635788-37D2-D95A-B112-6DD95EAE3B7B}"/>
              </a:ext>
            </a:extLst>
          </p:cNvPr>
          <p:cNvSpPr txBox="1"/>
          <p:nvPr/>
        </p:nvSpPr>
        <p:spPr>
          <a:xfrm>
            <a:off x="1977756" y="6201148"/>
            <a:ext cx="1194395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/>
              <a:t>✅ </a:t>
            </a:r>
            <a:r>
              <a:rPr lang="en-US" sz="4000" b="1" dirty="0"/>
              <a:t>Hashes a 4-digit password using MD5</a:t>
            </a:r>
            <a:br>
              <a:rPr lang="en-US" sz="4000" dirty="0"/>
            </a:br>
            <a:r>
              <a:rPr lang="en-US" sz="4000" dirty="0"/>
              <a:t>✅ </a:t>
            </a:r>
            <a:r>
              <a:rPr lang="en-US" sz="4000" b="1" dirty="0"/>
              <a:t>Uses OpenMP for parallel brute-force attack</a:t>
            </a:r>
            <a:br>
              <a:rPr lang="en-US" sz="4000" dirty="0"/>
            </a:br>
            <a:r>
              <a:rPr lang="en-US" sz="4000" dirty="0"/>
              <a:t>✅ </a:t>
            </a:r>
            <a:r>
              <a:rPr lang="en-US" sz="4000" b="1" dirty="0"/>
              <a:t>Efficiently stops when the password is found</a:t>
            </a:r>
            <a:endParaRPr lang="en-US" sz="4000" dirty="0"/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97F76089-B663-45BB-B59E-B9373266EA74}"/>
              </a:ext>
            </a:extLst>
          </p:cNvPr>
          <p:cNvGrpSpPr/>
          <p:nvPr/>
        </p:nvGrpSpPr>
        <p:grpSpPr>
          <a:xfrm>
            <a:off x="13371950" y="1028700"/>
            <a:ext cx="3887350" cy="8229600"/>
            <a:chOff x="0" y="0"/>
            <a:chExt cx="1023829" cy="2167467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722B3CC-32C0-D00B-82E5-06AC51B521A6}"/>
                </a:ext>
              </a:extLst>
            </p:cNvPr>
            <p:cNvSpPr/>
            <p:nvPr/>
          </p:nvSpPr>
          <p:spPr>
            <a:xfrm>
              <a:off x="0" y="0"/>
              <a:ext cx="1023829" cy="2167467"/>
            </a:xfrm>
            <a:custGeom>
              <a:avLst/>
              <a:gdLst/>
              <a:ahLst/>
              <a:cxnLst/>
              <a:rect l="l" t="t" r="r" b="b"/>
              <a:pathLst>
                <a:path w="1023829" h="2167467">
                  <a:moveTo>
                    <a:pt x="79663" y="0"/>
                  </a:moveTo>
                  <a:lnTo>
                    <a:pt x="944166" y="0"/>
                  </a:lnTo>
                  <a:cubicBezTo>
                    <a:pt x="965294" y="0"/>
                    <a:pt x="985557" y="8393"/>
                    <a:pt x="1000496" y="23333"/>
                  </a:cubicBezTo>
                  <a:cubicBezTo>
                    <a:pt x="1015436" y="38272"/>
                    <a:pt x="1023829" y="58535"/>
                    <a:pt x="1023829" y="79663"/>
                  </a:cubicBezTo>
                  <a:lnTo>
                    <a:pt x="1023829" y="2087804"/>
                  </a:lnTo>
                  <a:cubicBezTo>
                    <a:pt x="1023829" y="2108932"/>
                    <a:pt x="1015436" y="2129194"/>
                    <a:pt x="1000496" y="2144134"/>
                  </a:cubicBezTo>
                  <a:cubicBezTo>
                    <a:pt x="985557" y="2159074"/>
                    <a:pt x="965294" y="2167467"/>
                    <a:pt x="944166" y="2167467"/>
                  </a:cubicBezTo>
                  <a:lnTo>
                    <a:pt x="79663" y="2167467"/>
                  </a:lnTo>
                  <a:cubicBezTo>
                    <a:pt x="58535" y="2167467"/>
                    <a:pt x="38272" y="2159074"/>
                    <a:pt x="23333" y="2144134"/>
                  </a:cubicBezTo>
                  <a:cubicBezTo>
                    <a:pt x="8393" y="2129194"/>
                    <a:pt x="0" y="2108932"/>
                    <a:pt x="0" y="2087804"/>
                  </a:cubicBezTo>
                  <a:lnTo>
                    <a:pt x="0" y="79663"/>
                  </a:lnTo>
                  <a:cubicBezTo>
                    <a:pt x="0" y="58535"/>
                    <a:pt x="8393" y="38272"/>
                    <a:pt x="23333" y="23333"/>
                  </a:cubicBezTo>
                  <a:cubicBezTo>
                    <a:pt x="38272" y="8393"/>
                    <a:pt x="58535" y="0"/>
                    <a:pt x="7966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C3F3B0C-1B47-CBE3-4AD0-4AE0AD3E2F26}"/>
                </a:ext>
              </a:extLst>
            </p:cNvPr>
            <p:cNvSpPr txBox="1"/>
            <p:nvPr/>
          </p:nvSpPr>
          <p:spPr>
            <a:xfrm>
              <a:off x="0" y="-38100"/>
              <a:ext cx="102382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D736DB87-1B5C-2318-7EF1-3BEA5DCBDD8A}"/>
              </a:ext>
            </a:extLst>
          </p:cNvPr>
          <p:cNvSpPr/>
          <p:nvPr/>
        </p:nvSpPr>
        <p:spPr>
          <a:xfrm>
            <a:off x="13582923" y="3522552"/>
            <a:ext cx="3465404" cy="4116570"/>
          </a:xfrm>
          <a:custGeom>
            <a:avLst/>
            <a:gdLst/>
            <a:ahLst/>
            <a:cxnLst/>
            <a:rect l="l" t="t" r="r" b="b"/>
            <a:pathLst>
              <a:path w="3465404" h="4116570">
                <a:moveTo>
                  <a:pt x="0" y="0"/>
                </a:moveTo>
                <a:lnTo>
                  <a:pt x="3465404" y="0"/>
                </a:lnTo>
                <a:lnTo>
                  <a:pt x="3465404" y="4116571"/>
                </a:lnTo>
                <a:lnTo>
                  <a:pt x="0" y="4116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A8DDD91A-0E36-C1FA-FCD3-D7384EF700B7}"/>
              </a:ext>
            </a:extLst>
          </p:cNvPr>
          <p:cNvSpPr/>
          <p:nvPr/>
        </p:nvSpPr>
        <p:spPr>
          <a:xfrm flipV="1">
            <a:off x="1028699" y="4305300"/>
            <a:ext cx="12219425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5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2F5BCD-1B83-7CF9-2908-88EBF112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5" y="2220966"/>
            <a:ext cx="17603766" cy="5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3583563"/>
            <a:chOff x="0" y="0"/>
            <a:chExt cx="4274726" cy="943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943819"/>
            </a:xfrm>
            <a:custGeom>
              <a:avLst/>
              <a:gdLst/>
              <a:ahLst/>
              <a:cxnLst/>
              <a:rect l="l" t="t" r="r" b="b"/>
              <a:pathLst>
                <a:path w="4274726" h="943819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924739"/>
                  </a:lnTo>
                  <a:cubicBezTo>
                    <a:pt x="4274726" y="929799"/>
                    <a:pt x="4272716" y="934652"/>
                    <a:pt x="4269137" y="938231"/>
                  </a:cubicBezTo>
                  <a:cubicBezTo>
                    <a:pt x="4265559" y="941809"/>
                    <a:pt x="4260706" y="943819"/>
                    <a:pt x="4255646" y="943819"/>
                  </a:cubicBezTo>
                  <a:lnTo>
                    <a:pt x="19080" y="943819"/>
                  </a:lnTo>
                  <a:cubicBezTo>
                    <a:pt x="8542" y="943819"/>
                    <a:pt x="0" y="935277"/>
                    <a:pt x="0" y="924739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981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4707513"/>
            <a:ext cx="16230600" cy="4550787"/>
            <a:chOff x="0" y="0"/>
            <a:chExt cx="4274726" cy="11985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74726" cy="1198561"/>
            </a:xfrm>
            <a:custGeom>
              <a:avLst/>
              <a:gdLst/>
              <a:ahLst/>
              <a:cxnLst/>
              <a:rect l="l" t="t" r="r" b="b"/>
              <a:pathLst>
                <a:path w="4274726" h="1198561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1179481"/>
                  </a:lnTo>
                  <a:cubicBezTo>
                    <a:pt x="4274726" y="1184542"/>
                    <a:pt x="4272716" y="1189395"/>
                    <a:pt x="4269137" y="1192973"/>
                  </a:cubicBezTo>
                  <a:cubicBezTo>
                    <a:pt x="4265559" y="1196551"/>
                    <a:pt x="4260706" y="1198561"/>
                    <a:pt x="4255646" y="1198561"/>
                  </a:cubicBezTo>
                  <a:lnTo>
                    <a:pt x="19080" y="1198561"/>
                  </a:lnTo>
                  <a:cubicBezTo>
                    <a:pt x="8542" y="1198561"/>
                    <a:pt x="0" y="1190019"/>
                    <a:pt x="0" y="1179481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274726" cy="123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1483560" y="4707513"/>
            <a:ext cx="0" cy="455078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Freeform 18"/>
          <p:cNvSpPr/>
          <p:nvPr/>
        </p:nvSpPr>
        <p:spPr>
          <a:xfrm>
            <a:off x="11902083" y="6086142"/>
            <a:ext cx="1323950" cy="1793528"/>
          </a:xfrm>
          <a:custGeom>
            <a:avLst/>
            <a:gdLst/>
            <a:ahLst/>
            <a:cxnLst/>
            <a:rect l="l" t="t" r="r" b="b"/>
            <a:pathLst>
              <a:path w="1323950" h="1793528">
                <a:moveTo>
                  <a:pt x="0" y="0"/>
                </a:moveTo>
                <a:lnTo>
                  <a:pt x="1323949" y="0"/>
                </a:lnTo>
                <a:lnTo>
                  <a:pt x="1323949" y="1793528"/>
                </a:lnTo>
                <a:lnTo>
                  <a:pt x="0" y="1793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902083" y="5323430"/>
            <a:ext cx="4829164" cy="3318952"/>
          </a:xfrm>
          <a:custGeom>
            <a:avLst/>
            <a:gdLst/>
            <a:ahLst/>
            <a:cxnLst/>
            <a:rect l="l" t="t" r="r" b="b"/>
            <a:pathLst>
              <a:path w="4829164" h="3318952">
                <a:moveTo>
                  <a:pt x="0" y="0"/>
                </a:moveTo>
                <a:lnTo>
                  <a:pt x="4829163" y="0"/>
                </a:lnTo>
                <a:lnTo>
                  <a:pt x="4829163" y="3318953"/>
                </a:lnTo>
                <a:lnTo>
                  <a:pt x="0" y="3318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90228" y="2173712"/>
            <a:ext cx="12526593" cy="125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MD5 IS OUTDATED 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27998" y="5850845"/>
            <a:ext cx="9770872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499" spc="117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MD5 is outdated and should NEVER be used for password storage.</a:t>
            </a:r>
          </a:p>
          <a:p>
            <a:pPr algn="just">
              <a:lnSpc>
                <a:spcPts val="3299"/>
              </a:lnSpc>
            </a:pPr>
            <a:endParaRPr lang="en-US" sz="2499" spc="117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299"/>
              </a:lnSpc>
            </a:pPr>
            <a:r>
              <a:rPr lang="en-US" sz="2499" spc="117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Instead, use </a:t>
            </a:r>
            <a:r>
              <a:rPr lang="en-US" sz="2499" b="1" spc="117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bcrypt</a:t>
            </a: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, </a:t>
            </a:r>
            <a:r>
              <a:rPr lang="en-US" sz="2499" b="1" spc="117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scrypt</a:t>
            </a: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, or Argon2</a:t>
            </a:r>
            <a:r>
              <a:rPr lang="en-US" sz="2499" spc="117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to properly secure user credentials.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3017F-459B-2473-0748-F42E889D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3" y="316727"/>
            <a:ext cx="17976213" cy="96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FEFFA-662E-64E3-27DE-CA76305E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99" y="257422"/>
            <a:ext cx="18712997" cy="97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19080" y="0"/>
                    </a:moveTo>
                    <a:lnTo>
                      <a:pt x="4255646" y="0"/>
                    </a:lnTo>
                    <a:cubicBezTo>
                      <a:pt x="4266183" y="0"/>
                      <a:pt x="4274726" y="8542"/>
                      <a:pt x="4274726" y="19080"/>
                    </a:cubicBezTo>
                    <a:lnTo>
                      <a:pt x="4274726" y="2148387"/>
                    </a:lnTo>
                    <a:cubicBezTo>
                      <a:pt x="4274726" y="2158924"/>
                      <a:pt x="4266183" y="2167467"/>
                      <a:pt x="4255646" y="2167467"/>
                    </a:cubicBezTo>
                    <a:lnTo>
                      <a:pt x="19080" y="2167467"/>
                    </a:lnTo>
                    <a:cubicBezTo>
                      <a:pt x="8542" y="2167467"/>
                      <a:pt x="0" y="2158924"/>
                      <a:pt x="0" y="2148387"/>
                    </a:cubicBezTo>
                    <a:lnTo>
                      <a:pt x="0" y="19080"/>
                    </a:lnTo>
                    <a:cubicBezTo>
                      <a:pt x="0" y="8542"/>
                      <a:pt x="8542" y="0"/>
                      <a:pt x="19080" y="0"/>
                    </a:cubicBezTo>
                    <a:close/>
                  </a:path>
                </a:pathLst>
              </a:custGeom>
              <a:solidFill>
                <a:srgbClr val="F4F8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532397" y="424488"/>
              <a:ext cx="379586" cy="37958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5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075615" y="424488"/>
              <a:ext cx="379586" cy="37958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620301" y="424488"/>
              <a:ext cx="379586" cy="37958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F8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13352126" y="3181248"/>
            <a:ext cx="3656989" cy="5855968"/>
            <a:chOff x="0" y="0"/>
            <a:chExt cx="963158" cy="15423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3158" cy="1542313"/>
            </a:xfrm>
            <a:custGeom>
              <a:avLst/>
              <a:gdLst/>
              <a:ahLst/>
              <a:cxnLst/>
              <a:rect l="l" t="t" r="r" b="b"/>
              <a:pathLst>
                <a:path w="963158" h="1542313">
                  <a:moveTo>
                    <a:pt x="76213" y="0"/>
                  </a:moveTo>
                  <a:lnTo>
                    <a:pt x="886945" y="0"/>
                  </a:lnTo>
                  <a:cubicBezTo>
                    <a:pt x="929036" y="0"/>
                    <a:pt x="963158" y="34122"/>
                    <a:pt x="963158" y="76213"/>
                  </a:cubicBezTo>
                  <a:lnTo>
                    <a:pt x="963158" y="1466100"/>
                  </a:lnTo>
                  <a:cubicBezTo>
                    <a:pt x="963158" y="1486313"/>
                    <a:pt x="955128" y="1505698"/>
                    <a:pt x="940835" y="1519990"/>
                  </a:cubicBezTo>
                  <a:cubicBezTo>
                    <a:pt x="926543" y="1534283"/>
                    <a:pt x="907158" y="1542313"/>
                    <a:pt x="886945" y="1542313"/>
                  </a:cubicBezTo>
                  <a:lnTo>
                    <a:pt x="76213" y="1542313"/>
                  </a:lnTo>
                  <a:cubicBezTo>
                    <a:pt x="34122" y="1542313"/>
                    <a:pt x="0" y="1508191"/>
                    <a:pt x="0" y="1466100"/>
                  </a:cubicBezTo>
                  <a:lnTo>
                    <a:pt x="0" y="76213"/>
                  </a:lnTo>
                  <a:cubicBezTo>
                    <a:pt x="0" y="56000"/>
                    <a:pt x="8030" y="36615"/>
                    <a:pt x="22322" y="22322"/>
                  </a:cubicBezTo>
                  <a:cubicBezTo>
                    <a:pt x="36615" y="8030"/>
                    <a:pt x="56000" y="0"/>
                    <a:pt x="76213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63158" cy="1580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53441" y="3181248"/>
            <a:ext cx="11843766" cy="3584382"/>
            <a:chOff x="0" y="0"/>
            <a:chExt cx="3119346" cy="9440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19346" cy="944035"/>
            </a:xfrm>
            <a:custGeom>
              <a:avLst/>
              <a:gdLst/>
              <a:ahLst/>
              <a:cxnLst/>
              <a:rect l="l" t="t" r="r" b="b"/>
              <a:pathLst>
                <a:path w="3119346" h="944035">
                  <a:moveTo>
                    <a:pt x="26147" y="0"/>
                  </a:moveTo>
                  <a:lnTo>
                    <a:pt x="3093199" y="0"/>
                  </a:lnTo>
                  <a:cubicBezTo>
                    <a:pt x="3107640" y="0"/>
                    <a:pt x="3119346" y="11706"/>
                    <a:pt x="3119346" y="26147"/>
                  </a:cubicBezTo>
                  <a:lnTo>
                    <a:pt x="3119346" y="917888"/>
                  </a:lnTo>
                  <a:cubicBezTo>
                    <a:pt x="3119346" y="932328"/>
                    <a:pt x="3107640" y="944035"/>
                    <a:pt x="3093199" y="944035"/>
                  </a:cubicBezTo>
                  <a:lnTo>
                    <a:pt x="26147" y="944035"/>
                  </a:lnTo>
                  <a:cubicBezTo>
                    <a:pt x="11706" y="944035"/>
                    <a:pt x="0" y="932328"/>
                    <a:pt x="0" y="917888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119346" cy="982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53441" y="6934783"/>
            <a:ext cx="11843766" cy="1023380"/>
            <a:chOff x="0" y="0"/>
            <a:chExt cx="3119346" cy="26953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19346" cy="269532"/>
            </a:xfrm>
            <a:custGeom>
              <a:avLst/>
              <a:gdLst/>
              <a:ahLst/>
              <a:cxnLst/>
              <a:rect l="l" t="t" r="r" b="b"/>
              <a:pathLst>
                <a:path w="3119346" h="269532">
                  <a:moveTo>
                    <a:pt x="18956" y="0"/>
                  </a:moveTo>
                  <a:lnTo>
                    <a:pt x="3100389" y="0"/>
                  </a:lnTo>
                  <a:cubicBezTo>
                    <a:pt x="3105417" y="0"/>
                    <a:pt x="3110239" y="1997"/>
                    <a:pt x="3113794" y="5552"/>
                  </a:cubicBezTo>
                  <a:cubicBezTo>
                    <a:pt x="3117349" y="9107"/>
                    <a:pt x="3119346" y="13929"/>
                    <a:pt x="3119346" y="18956"/>
                  </a:cubicBezTo>
                  <a:lnTo>
                    <a:pt x="3119346" y="250576"/>
                  </a:lnTo>
                  <a:cubicBezTo>
                    <a:pt x="3119346" y="255603"/>
                    <a:pt x="3117349" y="260425"/>
                    <a:pt x="3113794" y="263980"/>
                  </a:cubicBezTo>
                  <a:cubicBezTo>
                    <a:pt x="3110239" y="267535"/>
                    <a:pt x="3105417" y="269532"/>
                    <a:pt x="3100389" y="269532"/>
                  </a:cubicBezTo>
                  <a:lnTo>
                    <a:pt x="18956" y="269532"/>
                  </a:lnTo>
                  <a:cubicBezTo>
                    <a:pt x="13929" y="269532"/>
                    <a:pt x="9107" y="267535"/>
                    <a:pt x="5552" y="263980"/>
                  </a:cubicBezTo>
                  <a:cubicBezTo>
                    <a:pt x="1997" y="260425"/>
                    <a:pt x="0" y="255603"/>
                    <a:pt x="0" y="250576"/>
                  </a:cubicBezTo>
                  <a:lnTo>
                    <a:pt x="0" y="18956"/>
                  </a:lnTo>
                  <a:cubicBezTo>
                    <a:pt x="0" y="13929"/>
                    <a:pt x="1997" y="9107"/>
                    <a:pt x="5552" y="5552"/>
                  </a:cubicBezTo>
                  <a:cubicBezTo>
                    <a:pt x="9107" y="1997"/>
                    <a:pt x="13929" y="0"/>
                    <a:pt x="1895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119346" cy="307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53441" y="8129612"/>
            <a:ext cx="2932574" cy="621151"/>
            <a:chOff x="0" y="0"/>
            <a:chExt cx="772365" cy="1635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72365" cy="163595"/>
            </a:xfrm>
            <a:custGeom>
              <a:avLst/>
              <a:gdLst/>
              <a:ahLst/>
              <a:cxnLst/>
              <a:rect l="l" t="t" r="r" b="b"/>
              <a:pathLst>
                <a:path w="772365" h="163595">
                  <a:moveTo>
                    <a:pt x="44880" y="0"/>
                  </a:moveTo>
                  <a:lnTo>
                    <a:pt x="727486" y="0"/>
                  </a:lnTo>
                  <a:cubicBezTo>
                    <a:pt x="739388" y="0"/>
                    <a:pt x="750804" y="4728"/>
                    <a:pt x="759220" y="13145"/>
                  </a:cubicBezTo>
                  <a:cubicBezTo>
                    <a:pt x="767637" y="21561"/>
                    <a:pt x="772365" y="32977"/>
                    <a:pt x="772365" y="44880"/>
                  </a:cubicBezTo>
                  <a:lnTo>
                    <a:pt x="772365" y="118716"/>
                  </a:lnTo>
                  <a:cubicBezTo>
                    <a:pt x="772365" y="130618"/>
                    <a:pt x="767637" y="142034"/>
                    <a:pt x="759220" y="150450"/>
                  </a:cubicBezTo>
                  <a:cubicBezTo>
                    <a:pt x="750804" y="158867"/>
                    <a:pt x="739388" y="163595"/>
                    <a:pt x="727486" y="163595"/>
                  </a:cubicBezTo>
                  <a:lnTo>
                    <a:pt x="44880" y="163595"/>
                  </a:lnTo>
                  <a:cubicBezTo>
                    <a:pt x="32977" y="163595"/>
                    <a:pt x="21561" y="158867"/>
                    <a:pt x="13145" y="150450"/>
                  </a:cubicBezTo>
                  <a:cubicBezTo>
                    <a:pt x="4728" y="142034"/>
                    <a:pt x="0" y="130618"/>
                    <a:pt x="0" y="118716"/>
                  </a:cubicBezTo>
                  <a:lnTo>
                    <a:pt x="0" y="44880"/>
                  </a:lnTo>
                  <a:cubicBezTo>
                    <a:pt x="0" y="32977"/>
                    <a:pt x="4728" y="21561"/>
                    <a:pt x="13145" y="13145"/>
                  </a:cubicBezTo>
                  <a:cubicBezTo>
                    <a:pt x="21561" y="4728"/>
                    <a:pt x="32977" y="0"/>
                    <a:pt x="448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72365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Thynk Unlimited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64634" y="8129612"/>
            <a:ext cx="2932574" cy="621151"/>
            <a:chOff x="0" y="0"/>
            <a:chExt cx="772365" cy="16359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72365" cy="163595"/>
            </a:xfrm>
            <a:custGeom>
              <a:avLst/>
              <a:gdLst/>
              <a:ahLst/>
              <a:cxnLst/>
              <a:rect l="l" t="t" r="r" b="b"/>
              <a:pathLst>
                <a:path w="772365" h="163595">
                  <a:moveTo>
                    <a:pt x="44880" y="0"/>
                  </a:moveTo>
                  <a:lnTo>
                    <a:pt x="727486" y="0"/>
                  </a:lnTo>
                  <a:cubicBezTo>
                    <a:pt x="739388" y="0"/>
                    <a:pt x="750804" y="4728"/>
                    <a:pt x="759220" y="13145"/>
                  </a:cubicBezTo>
                  <a:cubicBezTo>
                    <a:pt x="767637" y="21561"/>
                    <a:pt x="772365" y="32977"/>
                    <a:pt x="772365" y="44880"/>
                  </a:cubicBezTo>
                  <a:lnTo>
                    <a:pt x="772365" y="118716"/>
                  </a:lnTo>
                  <a:cubicBezTo>
                    <a:pt x="772365" y="130618"/>
                    <a:pt x="767637" y="142034"/>
                    <a:pt x="759220" y="150450"/>
                  </a:cubicBezTo>
                  <a:cubicBezTo>
                    <a:pt x="750804" y="158867"/>
                    <a:pt x="739388" y="163595"/>
                    <a:pt x="727486" y="163595"/>
                  </a:cubicBezTo>
                  <a:lnTo>
                    <a:pt x="44880" y="163595"/>
                  </a:lnTo>
                  <a:cubicBezTo>
                    <a:pt x="32977" y="163595"/>
                    <a:pt x="21561" y="158867"/>
                    <a:pt x="13145" y="150450"/>
                  </a:cubicBezTo>
                  <a:cubicBezTo>
                    <a:pt x="4728" y="142034"/>
                    <a:pt x="0" y="130618"/>
                    <a:pt x="0" y="118716"/>
                  </a:cubicBezTo>
                  <a:lnTo>
                    <a:pt x="0" y="44880"/>
                  </a:lnTo>
                  <a:cubicBezTo>
                    <a:pt x="0" y="32977"/>
                    <a:pt x="4728" y="21561"/>
                    <a:pt x="13145" y="13145"/>
                  </a:cubicBezTo>
                  <a:cubicBezTo>
                    <a:pt x="21561" y="4728"/>
                    <a:pt x="32977" y="0"/>
                    <a:pt x="448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772365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@reallygreatsite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14781807" y="8788863"/>
            <a:ext cx="816678" cy="0"/>
          </a:xfrm>
          <a:prstGeom prst="line">
            <a:avLst/>
          </a:prstGeom>
          <a:ln w="38100" cap="rnd">
            <a:solidFill>
              <a:srgbClr val="F4F8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Freeform 31"/>
          <p:cNvSpPr/>
          <p:nvPr/>
        </p:nvSpPr>
        <p:spPr>
          <a:xfrm>
            <a:off x="7265466" y="8306136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4"/>
                </a:lnTo>
                <a:lnTo>
                  <a:pt x="0" y="26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AutoShape 32"/>
          <p:cNvSpPr/>
          <p:nvPr/>
        </p:nvSpPr>
        <p:spPr>
          <a:xfrm>
            <a:off x="4286015" y="8459238"/>
            <a:ext cx="5978618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1353441" y="1875260"/>
            <a:ext cx="15581117" cy="1134538"/>
            <a:chOff x="0" y="0"/>
            <a:chExt cx="4103669" cy="29880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103669" cy="298808"/>
            </a:xfrm>
            <a:custGeom>
              <a:avLst/>
              <a:gdLst/>
              <a:ahLst/>
              <a:cxnLst/>
              <a:rect l="l" t="t" r="r" b="b"/>
              <a:pathLst>
                <a:path w="4103669" h="298808">
                  <a:moveTo>
                    <a:pt x="18385" y="0"/>
                  </a:moveTo>
                  <a:lnTo>
                    <a:pt x="4085284" y="0"/>
                  </a:lnTo>
                  <a:cubicBezTo>
                    <a:pt x="4090160" y="0"/>
                    <a:pt x="4094836" y="1937"/>
                    <a:pt x="4098284" y="5385"/>
                  </a:cubicBezTo>
                  <a:cubicBezTo>
                    <a:pt x="4101732" y="8832"/>
                    <a:pt x="4103669" y="13509"/>
                    <a:pt x="4103669" y="18385"/>
                  </a:cubicBezTo>
                  <a:lnTo>
                    <a:pt x="4103669" y="280424"/>
                  </a:lnTo>
                  <a:cubicBezTo>
                    <a:pt x="4103669" y="285300"/>
                    <a:pt x="4101732" y="289976"/>
                    <a:pt x="4098284" y="293424"/>
                  </a:cubicBezTo>
                  <a:cubicBezTo>
                    <a:pt x="4094836" y="296872"/>
                    <a:pt x="4090160" y="298808"/>
                    <a:pt x="4085284" y="298808"/>
                  </a:cubicBezTo>
                  <a:lnTo>
                    <a:pt x="18385" y="298808"/>
                  </a:lnTo>
                  <a:cubicBezTo>
                    <a:pt x="8231" y="298808"/>
                    <a:pt x="0" y="290577"/>
                    <a:pt x="0" y="280424"/>
                  </a:cubicBezTo>
                  <a:lnTo>
                    <a:pt x="0" y="18385"/>
                  </a:lnTo>
                  <a:cubicBezTo>
                    <a:pt x="0" y="13509"/>
                    <a:pt x="1937" y="8832"/>
                    <a:pt x="5385" y="5385"/>
                  </a:cubicBezTo>
                  <a:cubicBezTo>
                    <a:pt x="8832" y="1937"/>
                    <a:pt x="13509" y="0"/>
                    <a:pt x="18385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103669" cy="336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038780" y="2121947"/>
            <a:ext cx="1685076" cy="621151"/>
            <a:chOff x="0" y="0"/>
            <a:chExt cx="443806" cy="16359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Cyber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825037" y="2112422"/>
            <a:ext cx="1685076" cy="621151"/>
            <a:chOff x="0" y="0"/>
            <a:chExt cx="443806" cy="16359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Protect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5614888" y="2112422"/>
            <a:ext cx="1685076" cy="621151"/>
            <a:chOff x="0" y="0"/>
            <a:chExt cx="443806" cy="16359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Data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404739" y="2131954"/>
            <a:ext cx="1685076" cy="621151"/>
            <a:chOff x="0" y="0"/>
            <a:chExt cx="443806" cy="1635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Threat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9194591" y="2131954"/>
            <a:ext cx="1685076" cy="621151"/>
            <a:chOff x="0" y="0"/>
            <a:chExt cx="443806" cy="16359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Security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0984442" y="2112422"/>
            <a:ext cx="1685076" cy="621151"/>
            <a:chOff x="0" y="0"/>
            <a:chExt cx="443806" cy="16359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Attack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2774293" y="2131954"/>
            <a:ext cx="1685076" cy="621151"/>
            <a:chOff x="0" y="0"/>
            <a:chExt cx="443806" cy="16359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545BF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4F8FF"/>
                  </a:solidFill>
                  <a:latin typeface="Inter"/>
                  <a:ea typeface="Inter"/>
                  <a:cs typeface="Inter"/>
                  <a:sym typeface="Inter"/>
                </a:rPr>
                <a:t>Firewall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732073" y="3621279"/>
            <a:ext cx="2897094" cy="4975906"/>
            <a:chOff x="0" y="0"/>
            <a:chExt cx="763021" cy="131052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763021" cy="1310527"/>
            </a:xfrm>
            <a:custGeom>
              <a:avLst/>
              <a:gdLst/>
              <a:ahLst/>
              <a:cxnLst/>
              <a:rect l="l" t="t" r="r" b="b"/>
              <a:pathLst>
                <a:path w="763021" h="1310527">
                  <a:moveTo>
                    <a:pt x="96203" y="0"/>
                  </a:moveTo>
                  <a:lnTo>
                    <a:pt x="666818" y="0"/>
                  </a:lnTo>
                  <a:cubicBezTo>
                    <a:pt x="692332" y="0"/>
                    <a:pt x="716802" y="10136"/>
                    <a:pt x="734844" y="28177"/>
                  </a:cubicBezTo>
                  <a:cubicBezTo>
                    <a:pt x="752885" y="46219"/>
                    <a:pt x="763021" y="70688"/>
                    <a:pt x="763021" y="96203"/>
                  </a:cubicBezTo>
                  <a:lnTo>
                    <a:pt x="763021" y="1214324"/>
                  </a:lnTo>
                  <a:cubicBezTo>
                    <a:pt x="763021" y="1267455"/>
                    <a:pt x="719949" y="1310527"/>
                    <a:pt x="666818" y="1310527"/>
                  </a:cubicBezTo>
                  <a:lnTo>
                    <a:pt x="96203" y="1310527"/>
                  </a:lnTo>
                  <a:cubicBezTo>
                    <a:pt x="43072" y="1310527"/>
                    <a:pt x="0" y="1267455"/>
                    <a:pt x="0" y="1214324"/>
                  </a:cubicBezTo>
                  <a:lnTo>
                    <a:pt x="0" y="96203"/>
                  </a:lnTo>
                  <a:cubicBezTo>
                    <a:pt x="0" y="43072"/>
                    <a:pt x="43072" y="0"/>
                    <a:pt x="9620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763021" cy="13486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0" name="Freeform 60"/>
          <p:cNvSpPr/>
          <p:nvPr/>
        </p:nvSpPr>
        <p:spPr>
          <a:xfrm>
            <a:off x="14211258" y="4973439"/>
            <a:ext cx="1821917" cy="1599975"/>
          </a:xfrm>
          <a:custGeom>
            <a:avLst/>
            <a:gdLst/>
            <a:ahLst/>
            <a:cxnLst/>
            <a:rect l="l" t="t" r="r" b="b"/>
            <a:pathLst>
              <a:path w="1821917" h="1599975">
                <a:moveTo>
                  <a:pt x="0" y="0"/>
                </a:moveTo>
                <a:lnTo>
                  <a:pt x="1821917" y="0"/>
                </a:lnTo>
                <a:lnTo>
                  <a:pt x="1821917" y="1599975"/>
                </a:lnTo>
                <a:lnTo>
                  <a:pt x="0" y="1599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2294591" y="3935642"/>
            <a:ext cx="10139659" cy="195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  <a:spcBef>
                <a:spcPct val="0"/>
              </a:spcBef>
            </a:pPr>
            <a:r>
              <a:rPr lang="en-US" sz="9838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THANKYOU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946399" y="7137873"/>
            <a:ext cx="6732407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spc="1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Stay Safe, Stay Secure</a:t>
            </a:r>
          </a:p>
        </p:txBody>
      </p:sp>
      <p:sp>
        <p:nvSpPr>
          <p:cNvPr id="63" name="Freeform 63"/>
          <p:cNvSpPr/>
          <p:nvPr/>
        </p:nvSpPr>
        <p:spPr>
          <a:xfrm>
            <a:off x="15802610" y="6871253"/>
            <a:ext cx="230565" cy="230565"/>
          </a:xfrm>
          <a:custGeom>
            <a:avLst/>
            <a:gdLst/>
            <a:ahLst/>
            <a:cxnLst/>
            <a:rect l="l" t="t" r="r" b="b"/>
            <a:pathLst>
              <a:path w="230565" h="230565">
                <a:moveTo>
                  <a:pt x="0" y="0"/>
                </a:moveTo>
                <a:lnTo>
                  <a:pt x="230565" y="0"/>
                </a:lnTo>
                <a:lnTo>
                  <a:pt x="230565" y="230566"/>
                </a:lnTo>
                <a:lnTo>
                  <a:pt x="0" y="230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14328066" y="6783828"/>
            <a:ext cx="1614591" cy="357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4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UNLOCKED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4564144" y="2112422"/>
            <a:ext cx="1685076" cy="621151"/>
            <a:chOff x="0" y="0"/>
            <a:chExt cx="443806" cy="163595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443806" cy="163595"/>
            </a:xfrm>
            <a:custGeom>
              <a:avLst/>
              <a:gdLst/>
              <a:ahLst/>
              <a:cxnLst/>
              <a:rect l="l" t="t" r="r" b="b"/>
              <a:pathLst>
                <a:path w="443806" h="163595">
                  <a:moveTo>
                    <a:pt x="81798" y="0"/>
                  </a:moveTo>
                  <a:lnTo>
                    <a:pt x="362008" y="0"/>
                  </a:lnTo>
                  <a:cubicBezTo>
                    <a:pt x="383703" y="0"/>
                    <a:pt x="404508" y="8618"/>
                    <a:pt x="419848" y="23958"/>
                  </a:cubicBezTo>
                  <a:cubicBezTo>
                    <a:pt x="435188" y="39298"/>
                    <a:pt x="443806" y="60104"/>
                    <a:pt x="443806" y="81798"/>
                  </a:cubicBezTo>
                  <a:lnTo>
                    <a:pt x="443806" y="81798"/>
                  </a:lnTo>
                  <a:cubicBezTo>
                    <a:pt x="443806" y="103492"/>
                    <a:pt x="435188" y="124297"/>
                    <a:pt x="419848" y="139637"/>
                  </a:cubicBezTo>
                  <a:cubicBezTo>
                    <a:pt x="404508" y="154977"/>
                    <a:pt x="383703" y="163595"/>
                    <a:pt x="362008" y="163595"/>
                  </a:cubicBezTo>
                  <a:lnTo>
                    <a:pt x="81798" y="163595"/>
                  </a:lnTo>
                  <a:cubicBezTo>
                    <a:pt x="60104" y="163595"/>
                    <a:pt x="39298" y="154977"/>
                    <a:pt x="23958" y="139637"/>
                  </a:cubicBezTo>
                  <a:cubicBezTo>
                    <a:pt x="8618" y="124297"/>
                    <a:pt x="0" y="103492"/>
                    <a:pt x="0" y="81798"/>
                  </a:cubicBezTo>
                  <a:lnTo>
                    <a:pt x="0" y="81798"/>
                  </a:lnTo>
                  <a:cubicBezTo>
                    <a:pt x="0" y="60104"/>
                    <a:pt x="8618" y="39298"/>
                    <a:pt x="23958" y="23958"/>
                  </a:cubicBezTo>
                  <a:cubicBezTo>
                    <a:pt x="39298" y="8618"/>
                    <a:pt x="60104" y="0"/>
                    <a:pt x="8179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443806" cy="201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Malware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87657" y="1848890"/>
            <a:ext cx="6285793" cy="7050577"/>
            <a:chOff x="0" y="0"/>
            <a:chExt cx="1655518" cy="18569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5518" cy="1856942"/>
            </a:xfrm>
            <a:custGeom>
              <a:avLst/>
              <a:gdLst/>
              <a:ahLst/>
              <a:cxnLst/>
              <a:rect l="l" t="t" r="r" b="b"/>
              <a:pathLst>
                <a:path w="1655518" h="1856942">
                  <a:moveTo>
                    <a:pt x="49266" y="0"/>
                  </a:moveTo>
                  <a:lnTo>
                    <a:pt x="1606251" y="0"/>
                  </a:lnTo>
                  <a:cubicBezTo>
                    <a:pt x="1619318" y="0"/>
                    <a:pt x="1631849" y="5191"/>
                    <a:pt x="1641088" y="14430"/>
                  </a:cubicBezTo>
                  <a:cubicBezTo>
                    <a:pt x="1650327" y="23669"/>
                    <a:pt x="1655518" y="36200"/>
                    <a:pt x="1655518" y="49266"/>
                  </a:cubicBezTo>
                  <a:lnTo>
                    <a:pt x="1655518" y="1807676"/>
                  </a:lnTo>
                  <a:cubicBezTo>
                    <a:pt x="1655518" y="1820742"/>
                    <a:pt x="1650327" y="1833273"/>
                    <a:pt x="1641088" y="1842512"/>
                  </a:cubicBezTo>
                  <a:cubicBezTo>
                    <a:pt x="1631849" y="1851751"/>
                    <a:pt x="1619318" y="1856942"/>
                    <a:pt x="1606251" y="1856942"/>
                  </a:cubicBezTo>
                  <a:lnTo>
                    <a:pt x="49266" y="1856942"/>
                  </a:lnTo>
                  <a:cubicBezTo>
                    <a:pt x="36200" y="1856942"/>
                    <a:pt x="23669" y="1851751"/>
                    <a:pt x="14430" y="1842512"/>
                  </a:cubicBezTo>
                  <a:cubicBezTo>
                    <a:pt x="5191" y="1833273"/>
                    <a:pt x="0" y="1820742"/>
                    <a:pt x="0" y="1807676"/>
                  </a:cubicBezTo>
                  <a:lnTo>
                    <a:pt x="0" y="49266"/>
                  </a:lnTo>
                  <a:cubicBezTo>
                    <a:pt x="0" y="36200"/>
                    <a:pt x="5191" y="23669"/>
                    <a:pt x="14430" y="14430"/>
                  </a:cubicBezTo>
                  <a:cubicBezTo>
                    <a:pt x="23669" y="5191"/>
                    <a:pt x="36200" y="0"/>
                    <a:pt x="4926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55518" cy="1895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688274" y="1996889"/>
            <a:ext cx="538688" cy="592603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6124363" y="8019787"/>
            <a:ext cx="639299" cy="74585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028700" y="5262096"/>
            <a:ext cx="955895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1102094" y="2425918"/>
            <a:ext cx="5256920" cy="5896521"/>
            <a:chOff x="0" y="0"/>
            <a:chExt cx="1384539" cy="155299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84539" cy="1552993"/>
            </a:xfrm>
            <a:custGeom>
              <a:avLst/>
              <a:gdLst/>
              <a:ahLst/>
              <a:cxnLst/>
              <a:rect l="l" t="t" r="r" b="b"/>
              <a:pathLst>
                <a:path w="1384539" h="1552993">
                  <a:moveTo>
                    <a:pt x="58908" y="0"/>
                  </a:moveTo>
                  <a:lnTo>
                    <a:pt x="1325630" y="0"/>
                  </a:lnTo>
                  <a:cubicBezTo>
                    <a:pt x="1341254" y="0"/>
                    <a:pt x="1356237" y="6206"/>
                    <a:pt x="1367285" y="17254"/>
                  </a:cubicBezTo>
                  <a:cubicBezTo>
                    <a:pt x="1378332" y="28301"/>
                    <a:pt x="1384539" y="43285"/>
                    <a:pt x="1384539" y="58908"/>
                  </a:cubicBezTo>
                  <a:lnTo>
                    <a:pt x="1384539" y="1494085"/>
                  </a:lnTo>
                  <a:cubicBezTo>
                    <a:pt x="1384539" y="1509708"/>
                    <a:pt x="1378332" y="1524692"/>
                    <a:pt x="1367285" y="1535739"/>
                  </a:cubicBezTo>
                  <a:cubicBezTo>
                    <a:pt x="1356237" y="1546787"/>
                    <a:pt x="1341254" y="1552993"/>
                    <a:pt x="1325630" y="1552993"/>
                  </a:cubicBezTo>
                  <a:lnTo>
                    <a:pt x="58908" y="1552993"/>
                  </a:lnTo>
                  <a:cubicBezTo>
                    <a:pt x="26374" y="1552993"/>
                    <a:pt x="0" y="1526619"/>
                    <a:pt x="0" y="1494085"/>
                  </a:cubicBezTo>
                  <a:lnTo>
                    <a:pt x="0" y="58908"/>
                  </a:lnTo>
                  <a:cubicBezTo>
                    <a:pt x="0" y="43285"/>
                    <a:pt x="6206" y="28301"/>
                    <a:pt x="17254" y="17254"/>
                  </a:cubicBezTo>
                  <a:cubicBezTo>
                    <a:pt x="28301" y="6206"/>
                    <a:pt x="43285" y="0"/>
                    <a:pt x="58908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84539" cy="1591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036388" y="2983878"/>
            <a:ext cx="3388330" cy="4556434"/>
          </a:xfrm>
          <a:custGeom>
            <a:avLst/>
            <a:gdLst/>
            <a:ahLst/>
            <a:cxnLst/>
            <a:rect l="l" t="t" r="r" b="b"/>
            <a:pathLst>
              <a:path w="3388330" h="4556434">
                <a:moveTo>
                  <a:pt x="0" y="0"/>
                </a:moveTo>
                <a:lnTo>
                  <a:pt x="3388331" y="0"/>
                </a:lnTo>
                <a:lnTo>
                  <a:pt x="3388331" y="4556435"/>
                </a:lnTo>
                <a:lnTo>
                  <a:pt x="0" y="4556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77756" y="2401848"/>
            <a:ext cx="7466993" cy="1605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57"/>
              </a:lnSpc>
              <a:spcBef>
                <a:spcPct val="0"/>
              </a:spcBef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77756" y="6083204"/>
            <a:ext cx="673240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 spc="14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Brute-Force Attack?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77756" y="6535959"/>
            <a:ext cx="7874406" cy="15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36"/>
              </a:lnSpc>
            </a:pPr>
            <a:endParaRPr/>
          </a:p>
          <a:p>
            <a:pPr algn="just">
              <a:lnSpc>
                <a:spcPts val="3036"/>
              </a:lnSpc>
            </a:pPr>
            <a:r>
              <a:rPr lang="en-US" sz="2300" b="1" spc="10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 method of systematically guessing a password by trying all possible combinations</a:t>
            </a:r>
          </a:p>
          <a:p>
            <a:pPr algn="just">
              <a:lnSpc>
                <a:spcPts val="3036"/>
              </a:lnSpc>
            </a:pPr>
            <a:endParaRPr lang="en-US" sz="2300" b="1" spc="108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9444749" y="5124788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878801" y="5124788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10" y="0"/>
                </a:lnTo>
                <a:lnTo>
                  <a:pt x="197910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60+ Business People Sitting In A Row Stock Illustrations, Royalty-Free  Vector Graphics &amp; Clip Art - iStock">
            <a:extLst>
              <a:ext uri="{FF2B5EF4-FFF2-40B4-BE49-F238E27FC236}">
                <a16:creationId xmlns:a16="http://schemas.microsoft.com/office/drawing/2014/main" id="{FF56961C-2D1A-F254-95A2-5CA5189A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485900"/>
            <a:ext cx="12058650" cy="50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3CBDD3-FE60-4C45-C13C-5F4A3FEE0A00}"/>
              </a:ext>
            </a:extLst>
          </p:cNvPr>
          <p:cNvSpPr/>
          <p:nvPr/>
        </p:nvSpPr>
        <p:spPr>
          <a:xfrm>
            <a:off x="3581400" y="7545664"/>
            <a:ext cx="12256177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E038-B9F4-236C-8E25-3CBDFE3448AB}"/>
              </a:ext>
            </a:extLst>
          </p:cNvPr>
          <p:cNvSpPr txBox="1"/>
          <p:nvPr/>
        </p:nvSpPr>
        <p:spPr>
          <a:xfrm>
            <a:off x="3429000" y="7804922"/>
            <a:ext cx="127254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Arial Black" panose="020B0A04020102020204" pitchFamily="34" charset="0"/>
              </a:rPr>
              <a:t>720 different ways to arrange 6 people in a row to sit</a:t>
            </a:r>
          </a:p>
          <a:p>
            <a:pPr algn="ctr"/>
            <a:endParaRPr lang="en-IN" sz="3200" b="1" i="0" dirty="0">
              <a:solidFill>
                <a:schemeClr val="bg1"/>
              </a:solidFill>
              <a:effectLst/>
              <a:latin typeface="Goudy Stout" panose="0202090407030B020401" pitchFamily="18" charset="0"/>
            </a:endParaRPr>
          </a:p>
          <a:p>
            <a:pPr algn="ctr"/>
            <a:r>
              <a:rPr lang="en-IN" sz="3200" b="1" i="0" dirty="0">
                <a:solidFill>
                  <a:schemeClr val="bg1"/>
                </a:solidFill>
                <a:effectLst/>
                <a:latin typeface="Goudy Stout" panose="0202090407030B020401" pitchFamily="18" charset="0"/>
              </a:rPr>
              <a:t>6! = 6 * 5 * 4 * 3 * 2 * 1 = 720</a:t>
            </a:r>
            <a:endParaRPr lang="en-IN" sz="3000" b="1" dirty="0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5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164" y="1181100"/>
            <a:ext cx="8027948" cy="8229600"/>
            <a:chOff x="0" y="0"/>
            <a:chExt cx="10703931" cy="109728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703931" cy="10972800"/>
              <a:chOff x="0" y="0"/>
              <a:chExt cx="2114357" cy="216746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14357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2114357" h="2167467">
                    <a:moveTo>
                      <a:pt x="38575" y="0"/>
                    </a:moveTo>
                    <a:lnTo>
                      <a:pt x="2075782" y="0"/>
                    </a:lnTo>
                    <a:cubicBezTo>
                      <a:pt x="2086013" y="0"/>
                      <a:pt x="2095824" y="4064"/>
                      <a:pt x="2103058" y="11298"/>
                    </a:cubicBezTo>
                    <a:cubicBezTo>
                      <a:pt x="2110293" y="18532"/>
                      <a:pt x="2114357" y="28344"/>
                      <a:pt x="2114357" y="38575"/>
                    </a:cubicBezTo>
                    <a:lnTo>
                      <a:pt x="2114357" y="2128892"/>
                    </a:lnTo>
                    <a:cubicBezTo>
                      <a:pt x="2114357" y="2139123"/>
                      <a:pt x="2110293" y="2148934"/>
                      <a:pt x="2103058" y="2156168"/>
                    </a:cubicBezTo>
                    <a:cubicBezTo>
                      <a:pt x="2095824" y="2163403"/>
                      <a:pt x="2086013" y="2167467"/>
                      <a:pt x="2075782" y="2167467"/>
                    </a:cubicBezTo>
                    <a:lnTo>
                      <a:pt x="38575" y="2167467"/>
                    </a:lnTo>
                    <a:cubicBezTo>
                      <a:pt x="28344" y="2167467"/>
                      <a:pt x="18532" y="2163403"/>
                      <a:pt x="11298" y="2156168"/>
                    </a:cubicBezTo>
                    <a:cubicBezTo>
                      <a:pt x="4064" y="2148934"/>
                      <a:pt x="0" y="2139123"/>
                      <a:pt x="0" y="2128892"/>
                    </a:cubicBezTo>
                    <a:lnTo>
                      <a:pt x="0" y="38575"/>
                    </a:lnTo>
                    <a:cubicBezTo>
                      <a:pt x="0" y="28344"/>
                      <a:pt x="4064" y="18532"/>
                      <a:pt x="11298" y="11298"/>
                    </a:cubicBezTo>
                    <a:cubicBezTo>
                      <a:pt x="18532" y="4064"/>
                      <a:pt x="28344" y="0"/>
                      <a:pt x="38575" y="0"/>
                    </a:cubicBezTo>
                    <a:close/>
                  </a:path>
                </a:pathLst>
              </a:custGeom>
              <a:solidFill>
                <a:srgbClr val="F4F8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114357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532397" y="424488"/>
              <a:ext cx="379586" cy="37958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5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075615" y="424488"/>
              <a:ext cx="379586" cy="37958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620301" y="424488"/>
              <a:ext cx="379586" cy="37958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F8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9231352" y="1028700"/>
            <a:ext cx="8027948" cy="8229600"/>
            <a:chOff x="0" y="0"/>
            <a:chExt cx="10703931" cy="1097280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0703931" cy="10972800"/>
              <a:chOff x="0" y="0"/>
              <a:chExt cx="2114357" cy="216746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114357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2114357" h="2167467">
                    <a:moveTo>
                      <a:pt x="38575" y="0"/>
                    </a:moveTo>
                    <a:lnTo>
                      <a:pt x="2075782" y="0"/>
                    </a:lnTo>
                    <a:cubicBezTo>
                      <a:pt x="2086013" y="0"/>
                      <a:pt x="2095824" y="4064"/>
                      <a:pt x="2103058" y="11298"/>
                    </a:cubicBezTo>
                    <a:cubicBezTo>
                      <a:pt x="2110293" y="18532"/>
                      <a:pt x="2114357" y="28344"/>
                      <a:pt x="2114357" y="38575"/>
                    </a:cubicBezTo>
                    <a:lnTo>
                      <a:pt x="2114357" y="2128892"/>
                    </a:lnTo>
                    <a:cubicBezTo>
                      <a:pt x="2114357" y="2139123"/>
                      <a:pt x="2110293" y="2148934"/>
                      <a:pt x="2103058" y="2156168"/>
                    </a:cubicBezTo>
                    <a:cubicBezTo>
                      <a:pt x="2095824" y="2163403"/>
                      <a:pt x="2086013" y="2167467"/>
                      <a:pt x="2075782" y="2167467"/>
                    </a:cubicBezTo>
                    <a:lnTo>
                      <a:pt x="38575" y="2167467"/>
                    </a:lnTo>
                    <a:cubicBezTo>
                      <a:pt x="28344" y="2167467"/>
                      <a:pt x="18532" y="2163403"/>
                      <a:pt x="11298" y="2156168"/>
                    </a:cubicBezTo>
                    <a:cubicBezTo>
                      <a:pt x="4064" y="2148934"/>
                      <a:pt x="0" y="2139123"/>
                      <a:pt x="0" y="2128892"/>
                    </a:cubicBezTo>
                    <a:lnTo>
                      <a:pt x="0" y="38575"/>
                    </a:lnTo>
                    <a:cubicBezTo>
                      <a:pt x="0" y="28344"/>
                      <a:pt x="4064" y="18532"/>
                      <a:pt x="11298" y="11298"/>
                    </a:cubicBezTo>
                    <a:cubicBezTo>
                      <a:pt x="18532" y="4064"/>
                      <a:pt x="28344" y="0"/>
                      <a:pt x="38575" y="0"/>
                    </a:cubicBezTo>
                    <a:close/>
                  </a:path>
                </a:pathLst>
              </a:custGeom>
              <a:solidFill>
                <a:srgbClr val="F4F8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2114357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532397" y="424488"/>
              <a:ext cx="379586" cy="379586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5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075615" y="424488"/>
              <a:ext cx="379586" cy="379586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9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620301" y="424488"/>
              <a:ext cx="379586" cy="37958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F85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1943817" y="1964012"/>
            <a:ext cx="6805485" cy="317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HOW </a:t>
            </a:r>
          </a:p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BRUTE-FORCE WORKS?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86392" y="2958353"/>
            <a:ext cx="7672908" cy="304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2300" b="1" spc="1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Step 1:</a:t>
            </a:r>
            <a:r>
              <a:rPr lang="en-US" sz="2300" spc="10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Take a word from the character set (a-z, 0-9).</a:t>
            </a:r>
          </a:p>
          <a:p>
            <a:pPr algn="l">
              <a:lnSpc>
                <a:spcPts val="3036"/>
              </a:lnSpc>
            </a:pPr>
            <a:r>
              <a:rPr lang="en-US" sz="2300" b="1" spc="1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Step 2:</a:t>
            </a:r>
            <a:r>
              <a:rPr lang="en-US" sz="2300" spc="10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Compute its MD5 hash.</a:t>
            </a:r>
          </a:p>
          <a:p>
            <a:pPr algn="l">
              <a:lnSpc>
                <a:spcPts val="3036"/>
              </a:lnSpc>
            </a:pPr>
            <a:r>
              <a:rPr lang="en-US" sz="2300" b="1" spc="1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Step 3:</a:t>
            </a:r>
            <a:r>
              <a:rPr lang="en-US" sz="2300" spc="10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Compare with the target hash.</a:t>
            </a:r>
          </a:p>
          <a:p>
            <a:pPr algn="l">
              <a:lnSpc>
                <a:spcPts val="3036"/>
              </a:lnSpc>
            </a:pPr>
            <a:r>
              <a:rPr lang="en-US" sz="2300" b="1" spc="1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Step 4:</a:t>
            </a:r>
            <a:r>
              <a:rPr lang="en-US" sz="2300" spc="10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If not matched, try another word.</a:t>
            </a:r>
          </a:p>
          <a:p>
            <a:pPr algn="l">
              <a:lnSpc>
                <a:spcPts val="3036"/>
              </a:lnSpc>
            </a:pPr>
            <a:r>
              <a:rPr lang="en-US" sz="2300" b="1" spc="1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Step 5: </a:t>
            </a:r>
            <a:r>
              <a:rPr lang="en-US" sz="2300" spc="10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Repeat until the correct password is found.</a:t>
            </a:r>
          </a:p>
          <a:p>
            <a:pPr algn="l">
              <a:lnSpc>
                <a:spcPts val="3036"/>
              </a:lnSpc>
            </a:pPr>
            <a:endParaRPr lang="en-US" sz="2300" spc="108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1830634" y="5945277"/>
            <a:ext cx="2829384" cy="2808806"/>
          </a:xfrm>
          <a:custGeom>
            <a:avLst/>
            <a:gdLst/>
            <a:ahLst/>
            <a:cxnLst/>
            <a:rect l="l" t="t" r="r" b="b"/>
            <a:pathLst>
              <a:path w="2829384" h="2808806">
                <a:moveTo>
                  <a:pt x="0" y="0"/>
                </a:moveTo>
                <a:lnTo>
                  <a:pt x="2829384" y="0"/>
                </a:lnTo>
                <a:lnTo>
                  <a:pt x="2829384" y="2808807"/>
                </a:lnTo>
                <a:lnTo>
                  <a:pt x="0" y="2808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943817" y="6089841"/>
            <a:ext cx="6567694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14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Exponential complexity: </a:t>
            </a:r>
          </a:p>
          <a:p>
            <a:pPr algn="l">
              <a:lnSpc>
                <a:spcPts val="3919"/>
              </a:lnSpc>
            </a:pPr>
            <a:endParaRPr lang="en-US" sz="2799" b="1" spc="148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919"/>
              </a:lnSpc>
            </a:pPr>
            <a:r>
              <a:rPr lang="en-US" sz="2799" spc="14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6-character password has </a:t>
            </a:r>
          </a:p>
          <a:p>
            <a:pPr algn="l">
              <a:lnSpc>
                <a:spcPts val="3919"/>
              </a:lnSpc>
            </a:pPr>
            <a:r>
              <a:rPr lang="en-US" sz="2799" spc="14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 lowercase + digits (a-z, 0-9))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pc="14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36⁶ = 2.1 billion combinations!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1028700" y="426081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1028700" y="210477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28700" y="6836185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2199290" y="7225702"/>
            <a:ext cx="13951622" cy="1609166"/>
            <a:chOff x="0" y="0"/>
            <a:chExt cx="3674501" cy="4238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74501" cy="423813"/>
            </a:xfrm>
            <a:custGeom>
              <a:avLst/>
              <a:gdLst/>
              <a:ahLst/>
              <a:cxnLst/>
              <a:rect l="l" t="t" r="r" b="b"/>
              <a:pathLst>
                <a:path w="3674501" h="423813">
                  <a:moveTo>
                    <a:pt x="23306" y="0"/>
                  </a:moveTo>
                  <a:lnTo>
                    <a:pt x="3651195" y="0"/>
                  </a:lnTo>
                  <a:cubicBezTo>
                    <a:pt x="3657376" y="0"/>
                    <a:pt x="3663304" y="2455"/>
                    <a:pt x="3667675" y="6826"/>
                  </a:cubicBezTo>
                  <a:cubicBezTo>
                    <a:pt x="3672046" y="11197"/>
                    <a:pt x="3674501" y="17125"/>
                    <a:pt x="3674501" y="23306"/>
                  </a:cubicBezTo>
                  <a:lnTo>
                    <a:pt x="3674501" y="400507"/>
                  </a:lnTo>
                  <a:cubicBezTo>
                    <a:pt x="3674501" y="406688"/>
                    <a:pt x="3672046" y="412616"/>
                    <a:pt x="3667675" y="416987"/>
                  </a:cubicBezTo>
                  <a:cubicBezTo>
                    <a:pt x="3663304" y="421358"/>
                    <a:pt x="3657376" y="423813"/>
                    <a:pt x="3651195" y="423813"/>
                  </a:cubicBezTo>
                  <a:lnTo>
                    <a:pt x="23306" y="423813"/>
                  </a:lnTo>
                  <a:cubicBezTo>
                    <a:pt x="17125" y="423813"/>
                    <a:pt x="11197" y="421358"/>
                    <a:pt x="6826" y="416987"/>
                  </a:cubicBezTo>
                  <a:cubicBezTo>
                    <a:pt x="2455" y="412616"/>
                    <a:pt x="0" y="406688"/>
                    <a:pt x="0" y="400507"/>
                  </a:cubicBezTo>
                  <a:lnTo>
                    <a:pt x="0" y="23306"/>
                  </a:lnTo>
                  <a:cubicBezTo>
                    <a:pt x="0" y="17125"/>
                    <a:pt x="2455" y="11197"/>
                    <a:pt x="6826" y="6826"/>
                  </a:cubicBezTo>
                  <a:cubicBezTo>
                    <a:pt x="11197" y="2455"/>
                    <a:pt x="17125" y="0"/>
                    <a:pt x="23306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674501" cy="461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12789" y="7225702"/>
            <a:ext cx="1609166" cy="160916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066045" y="7208629"/>
            <a:ext cx="1609166" cy="160916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F"/>
            </a:solidFill>
            <a:ln w="19050" cap="sq">
              <a:solidFill>
                <a:srgbClr val="292626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890309" y="7490462"/>
            <a:ext cx="1054126" cy="1079645"/>
          </a:xfrm>
          <a:custGeom>
            <a:avLst/>
            <a:gdLst/>
            <a:ahLst/>
            <a:cxnLst/>
            <a:rect l="l" t="t" r="r" b="b"/>
            <a:pathLst>
              <a:path w="1054126" h="1079645">
                <a:moveTo>
                  <a:pt x="0" y="0"/>
                </a:moveTo>
                <a:lnTo>
                  <a:pt x="1054126" y="0"/>
                </a:lnTo>
                <a:lnTo>
                  <a:pt x="1054126" y="1079645"/>
                </a:lnTo>
                <a:lnTo>
                  <a:pt x="0" y="1079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5343565" y="7490462"/>
            <a:ext cx="1054126" cy="1079645"/>
          </a:xfrm>
          <a:custGeom>
            <a:avLst/>
            <a:gdLst/>
            <a:ahLst/>
            <a:cxnLst/>
            <a:rect l="l" t="t" r="r" b="b"/>
            <a:pathLst>
              <a:path w="1054126" h="1079645">
                <a:moveTo>
                  <a:pt x="0" y="0"/>
                </a:moveTo>
                <a:lnTo>
                  <a:pt x="1054126" y="0"/>
                </a:lnTo>
                <a:lnTo>
                  <a:pt x="1054126" y="1079645"/>
                </a:lnTo>
                <a:lnTo>
                  <a:pt x="0" y="1079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5927395" y="7341010"/>
            <a:ext cx="1344406" cy="1344406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624226" y="7341010"/>
            <a:ext cx="1344406" cy="1344406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321057" y="7341010"/>
            <a:ext cx="1344406" cy="1344406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1017887" y="7341010"/>
            <a:ext cx="1344406" cy="134440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714718" y="7341010"/>
            <a:ext cx="1344406" cy="134440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228876" y="7341010"/>
            <a:ext cx="1344406" cy="1344406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Freeform 46"/>
          <p:cNvSpPr/>
          <p:nvPr/>
        </p:nvSpPr>
        <p:spPr>
          <a:xfrm>
            <a:off x="4574044" y="7573433"/>
            <a:ext cx="654071" cy="879558"/>
          </a:xfrm>
          <a:custGeom>
            <a:avLst/>
            <a:gdLst/>
            <a:ahLst/>
            <a:cxnLst/>
            <a:rect l="l" t="t" r="r" b="b"/>
            <a:pathLst>
              <a:path w="654071" h="879558">
                <a:moveTo>
                  <a:pt x="0" y="0"/>
                </a:moveTo>
                <a:lnTo>
                  <a:pt x="654071" y="0"/>
                </a:lnTo>
                <a:lnTo>
                  <a:pt x="654071" y="879558"/>
                </a:lnTo>
                <a:lnTo>
                  <a:pt x="0" y="879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6224886" y="7660417"/>
            <a:ext cx="747736" cy="705591"/>
          </a:xfrm>
          <a:custGeom>
            <a:avLst/>
            <a:gdLst/>
            <a:ahLst/>
            <a:cxnLst/>
            <a:rect l="l" t="t" r="r" b="b"/>
            <a:pathLst>
              <a:path w="747736" h="705591">
                <a:moveTo>
                  <a:pt x="0" y="0"/>
                </a:moveTo>
                <a:lnTo>
                  <a:pt x="747736" y="0"/>
                </a:lnTo>
                <a:lnTo>
                  <a:pt x="747736" y="705591"/>
                </a:lnTo>
                <a:lnTo>
                  <a:pt x="0" y="705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7899672" y="7490462"/>
            <a:ext cx="793515" cy="942620"/>
          </a:xfrm>
          <a:custGeom>
            <a:avLst/>
            <a:gdLst/>
            <a:ahLst/>
            <a:cxnLst/>
            <a:rect l="l" t="t" r="r" b="b"/>
            <a:pathLst>
              <a:path w="793515" h="942620">
                <a:moveTo>
                  <a:pt x="0" y="0"/>
                </a:moveTo>
                <a:lnTo>
                  <a:pt x="793514" y="0"/>
                </a:lnTo>
                <a:lnTo>
                  <a:pt x="793514" y="942620"/>
                </a:lnTo>
                <a:lnTo>
                  <a:pt x="0" y="9426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9627344" y="7664369"/>
            <a:ext cx="731831" cy="731831"/>
          </a:xfrm>
          <a:custGeom>
            <a:avLst/>
            <a:gdLst/>
            <a:ahLst/>
            <a:cxnLst/>
            <a:rect l="l" t="t" r="r" b="b"/>
            <a:pathLst>
              <a:path w="731831" h="731831">
                <a:moveTo>
                  <a:pt x="0" y="0"/>
                </a:moveTo>
                <a:lnTo>
                  <a:pt x="731831" y="0"/>
                </a:lnTo>
                <a:lnTo>
                  <a:pt x="731831" y="731831"/>
                </a:lnTo>
                <a:lnTo>
                  <a:pt x="0" y="731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50"/>
          <p:cNvSpPr/>
          <p:nvPr/>
        </p:nvSpPr>
        <p:spPr>
          <a:xfrm>
            <a:off x="11269544" y="7689009"/>
            <a:ext cx="841093" cy="648406"/>
          </a:xfrm>
          <a:custGeom>
            <a:avLst/>
            <a:gdLst/>
            <a:ahLst/>
            <a:cxnLst/>
            <a:rect l="l" t="t" r="r" b="b"/>
            <a:pathLst>
              <a:path w="841093" h="648406">
                <a:moveTo>
                  <a:pt x="0" y="0"/>
                </a:moveTo>
                <a:lnTo>
                  <a:pt x="841093" y="0"/>
                </a:lnTo>
                <a:lnTo>
                  <a:pt x="841093" y="648407"/>
                </a:lnTo>
                <a:lnTo>
                  <a:pt x="0" y="648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12962368" y="7602255"/>
            <a:ext cx="827937" cy="821915"/>
          </a:xfrm>
          <a:custGeom>
            <a:avLst/>
            <a:gdLst/>
            <a:ahLst/>
            <a:cxnLst/>
            <a:rect l="l" t="t" r="r" b="b"/>
            <a:pathLst>
              <a:path w="827937" h="821915">
                <a:moveTo>
                  <a:pt x="0" y="0"/>
                </a:moveTo>
                <a:lnTo>
                  <a:pt x="827937" y="0"/>
                </a:lnTo>
                <a:lnTo>
                  <a:pt x="827937" y="821915"/>
                </a:lnTo>
                <a:lnTo>
                  <a:pt x="0" y="8219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9045045" y="4126758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10" y="0"/>
                </a:lnTo>
                <a:lnTo>
                  <a:pt x="197910" y="268104"/>
                </a:lnTo>
                <a:lnTo>
                  <a:pt x="0" y="2681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9045045" y="6702835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10" y="0"/>
                </a:lnTo>
                <a:lnTo>
                  <a:pt x="197910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14608915" y="4870410"/>
            <a:ext cx="2523425" cy="1356341"/>
          </a:xfrm>
          <a:custGeom>
            <a:avLst/>
            <a:gdLst/>
            <a:ahLst/>
            <a:cxnLst/>
            <a:rect l="l" t="t" r="r" b="b"/>
            <a:pathLst>
              <a:path w="2523425" h="1356341">
                <a:moveTo>
                  <a:pt x="0" y="0"/>
                </a:moveTo>
                <a:lnTo>
                  <a:pt x="2523426" y="0"/>
                </a:lnTo>
                <a:lnTo>
                  <a:pt x="2523426" y="1356341"/>
                </a:lnTo>
                <a:lnTo>
                  <a:pt x="0" y="135634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2168189" y="2330151"/>
            <a:ext cx="13951622" cy="160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57"/>
              </a:lnSpc>
              <a:spcBef>
                <a:spcPct val="0"/>
              </a:spcBef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WHY PARALLEL COMPUTING?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68977" y="4833012"/>
            <a:ext cx="13654903" cy="177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564"/>
              </a:lnSpc>
              <a:buFont typeface="Arial"/>
              <a:buChar char="•"/>
            </a:pPr>
            <a:r>
              <a:rPr lang="en-US" sz="2700" b="1" spc="12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Sequential processing takes too long!</a:t>
            </a:r>
          </a:p>
          <a:p>
            <a:pPr marL="582930" lvl="1" indent="-291465" algn="l">
              <a:lnSpc>
                <a:spcPts val="3564"/>
              </a:lnSpc>
              <a:buFont typeface="Arial"/>
              <a:buChar char="•"/>
            </a:pPr>
            <a:r>
              <a:rPr lang="en-US" sz="2700" b="1" spc="12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Parallelism speeds up brute-force attacks by dividing the workload</a:t>
            </a:r>
          </a:p>
          <a:p>
            <a:pPr marL="582930" lvl="1" indent="-291465" algn="l">
              <a:lnSpc>
                <a:spcPts val="3564"/>
              </a:lnSpc>
              <a:buFont typeface="Arial"/>
              <a:buChar char="•"/>
            </a:pPr>
            <a:r>
              <a:rPr lang="en-US" sz="2700" b="1" spc="12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OpenMP helps utilize multi-core processors efficiently</a:t>
            </a:r>
          </a:p>
          <a:p>
            <a:pPr algn="l">
              <a:lnSpc>
                <a:spcPts val="3564"/>
              </a:lnSpc>
            </a:pPr>
            <a:endParaRPr lang="en-US" sz="2700" b="1" spc="126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27998" y="1886627"/>
            <a:ext cx="15419497" cy="6925551"/>
            <a:chOff x="0" y="0"/>
            <a:chExt cx="4061102" cy="18240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61102" cy="1824013"/>
            </a:xfrm>
            <a:custGeom>
              <a:avLst/>
              <a:gdLst/>
              <a:ahLst/>
              <a:cxnLst/>
              <a:rect l="l" t="t" r="r" b="b"/>
              <a:pathLst>
                <a:path w="4061102" h="1824013">
                  <a:moveTo>
                    <a:pt x="20083" y="0"/>
                  </a:moveTo>
                  <a:lnTo>
                    <a:pt x="4041019" y="0"/>
                  </a:lnTo>
                  <a:cubicBezTo>
                    <a:pt x="4052110" y="0"/>
                    <a:pt x="4061102" y="8992"/>
                    <a:pt x="4061102" y="20083"/>
                  </a:cubicBezTo>
                  <a:lnTo>
                    <a:pt x="4061102" y="1803930"/>
                  </a:lnTo>
                  <a:cubicBezTo>
                    <a:pt x="4061102" y="1815022"/>
                    <a:pt x="4052110" y="1824013"/>
                    <a:pt x="4041019" y="1824013"/>
                  </a:cubicBezTo>
                  <a:lnTo>
                    <a:pt x="20083" y="1824013"/>
                  </a:lnTo>
                  <a:cubicBezTo>
                    <a:pt x="8992" y="1824013"/>
                    <a:pt x="0" y="1815022"/>
                    <a:pt x="0" y="1803930"/>
                  </a:cubicBezTo>
                  <a:lnTo>
                    <a:pt x="0" y="20083"/>
                  </a:lnTo>
                  <a:cubicBezTo>
                    <a:pt x="0" y="8992"/>
                    <a:pt x="8992" y="0"/>
                    <a:pt x="2008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061102" cy="1862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14666" y="2401460"/>
            <a:ext cx="13471619" cy="221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USING OPENMP FOR PARALLEL BRUTE-FORCE</a:t>
            </a:r>
          </a:p>
        </p:txBody>
      </p:sp>
      <p:sp>
        <p:nvSpPr>
          <p:cNvPr id="18" name="AutoShape 18"/>
          <p:cNvSpPr/>
          <p:nvPr/>
        </p:nvSpPr>
        <p:spPr>
          <a:xfrm flipV="1">
            <a:off x="1427998" y="5133975"/>
            <a:ext cx="1541949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4112500" y="5578117"/>
            <a:ext cx="1107595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14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OpenMP makes brute-force faster by distributing work among threads.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49264" y="6897647"/>
            <a:ext cx="12802424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500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#pragma </a:t>
            </a:r>
            <a:r>
              <a:rPr lang="en-US" sz="2500" b="1" spc="117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omp</a:t>
            </a:r>
            <a:r>
              <a:rPr lang="en-US" sz="2500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parallel</a:t>
            </a:r>
            <a:r>
              <a:rPr lang="en-US" sz="2500" spc="117" dirty="0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for splits password attempts across CPU cores.</a:t>
            </a:r>
          </a:p>
          <a:p>
            <a:pPr algn="ctr">
              <a:lnSpc>
                <a:spcPts val="3300"/>
              </a:lnSpc>
            </a:pPr>
            <a:endParaRPr lang="en-US" sz="2500" spc="117" dirty="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algn="ctr">
              <a:lnSpc>
                <a:spcPts val="3300"/>
              </a:lnSpc>
            </a:pPr>
            <a:r>
              <a:rPr lang="en-US" sz="2500" spc="117" dirty="0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Instead of one processor checking one password at a time, multiple cores check different passwords simultaneously.</a:t>
            </a:r>
          </a:p>
        </p:txBody>
      </p:sp>
      <p:sp>
        <p:nvSpPr>
          <p:cNvPr id="21" name="Freeform 21"/>
          <p:cNvSpPr/>
          <p:nvPr/>
        </p:nvSpPr>
        <p:spPr>
          <a:xfrm>
            <a:off x="9045045" y="4999923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10" y="0"/>
                </a:lnTo>
                <a:lnTo>
                  <a:pt x="197910" y="268104"/>
                </a:lnTo>
                <a:lnTo>
                  <a:pt x="0" y="26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2219425" cy="8229600"/>
            <a:chOff x="0" y="0"/>
            <a:chExt cx="3218285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8285" cy="2167467"/>
            </a:xfrm>
            <a:custGeom>
              <a:avLst/>
              <a:gdLst/>
              <a:ahLst/>
              <a:cxnLst/>
              <a:rect l="l" t="t" r="r" b="b"/>
              <a:pathLst>
                <a:path w="3218285" h="2167467">
                  <a:moveTo>
                    <a:pt x="25343" y="0"/>
                  </a:moveTo>
                  <a:lnTo>
                    <a:pt x="3192942" y="0"/>
                  </a:lnTo>
                  <a:cubicBezTo>
                    <a:pt x="3199663" y="0"/>
                    <a:pt x="3206109" y="2670"/>
                    <a:pt x="3210862" y="7423"/>
                  </a:cubicBezTo>
                  <a:cubicBezTo>
                    <a:pt x="3215615" y="12176"/>
                    <a:pt x="3218285" y="18622"/>
                    <a:pt x="3218285" y="25343"/>
                  </a:cubicBezTo>
                  <a:lnTo>
                    <a:pt x="3218285" y="2142124"/>
                  </a:lnTo>
                  <a:cubicBezTo>
                    <a:pt x="3218285" y="2148845"/>
                    <a:pt x="3215615" y="2155291"/>
                    <a:pt x="3210862" y="2160044"/>
                  </a:cubicBezTo>
                  <a:cubicBezTo>
                    <a:pt x="3206109" y="2164797"/>
                    <a:pt x="3199663" y="2167467"/>
                    <a:pt x="3192942" y="2167467"/>
                  </a:cubicBezTo>
                  <a:lnTo>
                    <a:pt x="25343" y="2167467"/>
                  </a:lnTo>
                  <a:cubicBezTo>
                    <a:pt x="18622" y="2167467"/>
                    <a:pt x="12176" y="2164797"/>
                    <a:pt x="7423" y="2160044"/>
                  </a:cubicBezTo>
                  <a:cubicBezTo>
                    <a:pt x="2670" y="2155291"/>
                    <a:pt x="0" y="2148845"/>
                    <a:pt x="0" y="2142124"/>
                  </a:cubicBezTo>
                  <a:lnTo>
                    <a:pt x="0" y="25343"/>
                  </a:lnTo>
                  <a:cubicBezTo>
                    <a:pt x="0" y="18622"/>
                    <a:pt x="2670" y="12176"/>
                    <a:pt x="7423" y="7423"/>
                  </a:cubicBezTo>
                  <a:cubicBezTo>
                    <a:pt x="12176" y="2670"/>
                    <a:pt x="18622" y="0"/>
                    <a:pt x="2534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1828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70343" y="2221309"/>
            <a:ext cx="16981355" cy="317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MD5-</a:t>
            </a:r>
          </a:p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MESSAGE DIGEST </a:t>
            </a:r>
          </a:p>
          <a:p>
            <a:pPr algn="l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ALGORITHM 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4173" y="6662493"/>
            <a:ext cx="1194395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pc="14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cryptographic hash function that takes an input (message) and produces a 128-bit hash value (32-character hexadecimal).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371950" y="1028700"/>
            <a:ext cx="3887350" cy="8229600"/>
            <a:chOff x="0" y="0"/>
            <a:chExt cx="1023829" cy="216746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23829" cy="2167467"/>
            </a:xfrm>
            <a:custGeom>
              <a:avLst/>
              <a:gdLst/>
              <a:ahLst/>
              <a:cxnLst/>
              <a:rect l="l" t="t" r="r" b="b"/>
              <a:pathLst>
                <a:path w="1023829" h="2167467">
                  <a:moveTo>
                    <a:pt x="79663" y="0"/>
                  </a:moveTo>
                  <a:lnTo>
                    <a:pt x="944166" y="0"/>
                  </a:lnTo>
                  <a:cubicBezTo>
                    <a:pt x="965294" y="0"/>
                    <a:pt x="985557" y="8393"/>
                    <a:pt x="1000496" y="23333"/>
                  </a:cubicBezTo>
                  <a:cubicBezTo>
                    <a:pt x="1015436" y="38272"/>
                    <a:pt x="1023829" y="58535"/>
                    <a:pt x="1023829" y="79663"/>
                  </a:cubicBezTo>
                  <a:lnTo>
                    <a:pt x="1023829" y="2087804"/>
                  </a:lnTo>
                  <a:cubicBezTo>
                    <a:pt x="1023829" y="2108932"/>
                    <a:pt x="1015436" y="2129194"/>
                    <a:pt x="1000496" y="2144134"/>
                  </a:cubicBezTo>
                  <a:cubicBezTo>
                    <a:pt x="985557" y="2159074"/>
                    <a:pt x="965294" y="2167467"/>
                    <a:pt x="944166" y="2167467"/>
                  </a:cubicBezTo>
                  <a:lnTo>
                    <a:pt x="79663" y="2167467"/>
                  </a:lnTo>
                  <a:cubicBezTo>
                    <a:pt x="58535" y="2167467"/>
                    <a:pt x="38272" y="2159074"/>
                    <a:pt x="23333" y="2144134"/>
                  </a:cubicBezTo>
                  <a:cubicBezTo>
                    <a:pt x="8393" y="2129194"/>
                    <a:pt x="0" y="2108932"/>
                    <a:pt x="0" y="2087804"/>
                  </a:cubicBezTo>
                  <a:lnTo>
                    <a:pt x="0" y="79663"/>
                  </a:lnTo>
                  <a:cubicBezTo>
                    <a:pt x="0" y="58535"/>
                    <a:pt x="8393" y="38272"/>
                    <a:pt x="23333" y="23333"/>
                  </a:cubicBezTo>
                  <a:cubicBezTo>
                    <a:pt x="38272" y="8393"/>
                    <a:pt x="58535" y="0"/>
                    <a:pt x="79663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2382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582923" y="3522552"/>
            <a:ext cx="3465404" cy="4116570"/>
          </a:xfrm>
          <a:custGeom>
            <a:avLst/>
            <a:gdLst/>
            <a:ahLst/>
            <a:cxnLst/>
            <a:rect l="l" t="t" r="r" b="b"/>
            <a:pathLst>
              <a:path w="3465404" h="4116570">
                <a:moveTo>
                  <a:pt x="0" y="0"/>
                </a:moveTo>
                <a:lnTo>
                  <a:pt x="3465404" y="0"/>
                </a:lnTo>
                <a:lnTo>
                  <a:pt x="3465404" y="4116571"/>
                </a:lnTo>
                <a:lnTo>
                  <a:pt x="0" y="4116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 flipV="1">
            <a:off x="1028700" y="5714889"/>
            <a:ext cx="12219425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2021146" y="5580838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2028705" y="5580838"/>
            <a:ext cx="197909" cy="268103"/>
          </a:xfrm>
          <a:custGeom>
            <a:avLst/>
            <a:gdLst/>
            <a:ahLst/>
            <a:cxnLst/>
            <a:rect l="l" t="t" r="r" b="b"/>
            <a:pathLst>
              <a:path w="197909" h="268103">
                <a:moveTo>
                  <a:pt x="0" y="0"/>
                </a:moveTo>
                <a:lnTo>
                  <a:pt x="197909" y="0"/>
                </a:lnTo>
                <a:lnTo>
                  <a:pt x="197909" y="268103"/>
                </a:lnTo>
                <a:lnTo>
                  <a:pt x="0" y="26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3583563"/>
            <a:chOff x="0" y="0"/>
            <a:chExt cx="4274726" cy="943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943819"/>
            </a:xfrm>
            <a:custGeom>
              <a:avLst/>
              <a:gdLst/>
              <a:ahLst/>
              <a:cxnLst/>
              <a:rect l="l" t="t" r="r" b="b"/>
              <a:pathLst>
                <a:path w="4274726" h="943819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924739"/>
                  </a:lnTo>
                  <a:cubicBezTo>
                    <a:pt x="4274726" y="929799"/>
                    <a:pt x="4272716" y="934652"/>
                    <a:pt x="4269137" y="938231"/>
                  </a:cubicBezTo>
                  <a:cubicBezTo>
                    <a:pt x="4265559" y="941809"/>
                    <a:pt x="4260706" y="943819"/>
                    <a:pt x="4255646" y="943819"/>
                  </a:cubicBezTo>
                  <a:lnTo>
                    <a:pt x="19080" y="943819"/>
                  </a:lnTo>
                  <a:cubicBezTo>
                    <a:pt x="8542" y="943819"/>
                    <a:pt x="0" y="935277"/>
                    <a:pt x="0" y="924739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981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998" y="1347066"/>
            <a:ext cx="284690" cy="2846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5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35411" y="1347066"/>
            <a:ext cx="284690" cy="2846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9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243926" y="1347066"/>
            <a:ext cx="284690" cy="28469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85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4707513"/>
            <a:ext cx="16230600" cy="4550787"/>
            <a:chOff x="0" y="0"/>
            <a:chExt cx="4274726" cy="11985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74726" cy="1198561"/>
            </a:xfrm>
            <a:custGeom>
              <a:avLst/>
              <a:gdLst/>
              <a:ahLst/>
              <a:cxnLst/>
              <a:rect l="l" t="t" r="r" b="b"/>
              <a:pathLst>
                <a:path w="4274726" h="1198561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1179481"/>
                  </a:lnTo>
                  <a:cubicBezTo>
                    <a:pt x="4274726" y="1184542"/>
                    <a:pt x="4272716" y="1189395"/>
                    <a:pt x="4269137" y="1192973"/>
                  </a:cubicBezTo>
                  <a:cubicBezTo>
                    <a:pt x="4265559" y="1196551"/>
                    <a:pt x="4260706" y="1198561"/>
                    <a:pt x="4255646" y="1198561"/>
                  </a:cubicBezTo>
                  <a:lnTo>
                    <a:pt x="19080" y="1198561"/>
                  </a:lnTo>
                  <a:cubicBezTo>
                    <a:pt x="8542" y="1198561"/>
                    <a:pt x="0" y="1190019"/>
                    <a:pt x="0" y="1179481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4F8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274726" cy="123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1483560" y="4707513"/>
            <a:ext cx="0" cy="455078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Freeform 18"/>
          <p:cNvSpPr/>
          <p:nvPr/>
        </p:nvSpPr>
        <p:spPr>
          <a:xfrm>
            <a:off x="11902083" y="6086142"/>
            <a:ext cx="1323950" cy="1793528"/>
          </a:xfrm>
          <a:custGeom>
            <a:avLst/>
            <a:gdLst/>
            <a:ahLst/>
            <a:cxnLst/>
            <a:rect l="l" t="t" r="r" b="b"/>
            <a:pathLst>
              <a:path w="1323950" h="1793528">
                <a:moveTo>
                  <a:pt x="0" y="0"/>
                </a:moveTo>
                <a:lnTo>
                  <a:pt x="1323949" y="0"/>
                </a:lnTo>
                <a:lnTo>
                  <a:pt x="1323949" y="1793528"/>
                </a:lnTo>
                <a:lnTo>
                  <a:pt x="0" y="1793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902083" y="5323430"/>
            <a:ext cx="4829164" cy="3318952"/>
          </a:xfrm>
          <a:custGeom>
            <a:avLst/>
            <a:gdLst/>
            <a:ahLst/>
            <a:cxnLst/>
            <a:rect l="l" t="t" r="r" b="b"/>
            <a:pathLst>
              <a:path w="4829164" h="3318952">
                <a:moveTo>
                  <a:pt x="0" y="0"/>
                </a:moveTo>
                <a:lnTo>
                  <a:pt x="4829163" y="0"/>
                </a:lnTo>
                <a:lnTo>
                  <a:pt x="4829163" y="3318953"/>
                </a:lnTo>
                <a:lnTo>
                  <a:pt x="0" y="3318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90228" y="2173712"/>
            <a:ext cx="12526593" cy="125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9"/>
              </a:lnSpc>
            </a:pPr>
            <a:r>
              <a:rPr lang="en-US" sz="804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HOW DOES MD5 WORK?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93587" y="5384833"/>
            <a:ext cx="9770872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endParaRPr dirty="0"/>
          </a:p>
          <a:p>
            <a:pPr marL="539749" lvl="1" indent="-269875" algn="just">
              <a:lnSpc>
                <a:spcPts val="3299"/>
              </a:lnSpc>
              <a:buAutoNum type="arabicPeriod"/>
            </a:pP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Takes input data (e.g., a password, file, or string).</a:t>
            </a:r>
          </a:p>
          <a:p>
            <a:pPr marL="539749" lvl="1" indent="-269875" algn="just">
              <a:lnSpc>
                <a:spcPts val="3299"/>
              </a:lnSpc>
              <a:buAutoNum type="arabicPeriod"/>
            </a:pP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Processes it through hashing algorithm → Breaks data into fixed-size blocks.</a:t>
            </a:r>
          </a:p>
          <a:p>
            <a:pPr marL="539749" lvl="1" indent="-269875" algn="just">
              <a:lnSpc>
                <a:spcPts val="3299"/>
              </a:lnSpc>
              <a:buAutoNum type="arabicPeriod"/>
            </a:pP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Generates a unique 128-bit hash in hexadecimal format.</a:t>
            </a:r>
          </a:p>
          <a:p>
            <a:pPr marL="539749" lvl="1" indent="-269875" algn="just">
              <a:lnSpc>
                <a:spcPts val="3299"/>
              </a:lnSpc>
              <a:buAutoNum type="arabicPeriod"/>
            </a:pPr>
            <a:r>
              <a:rPr lang="en-US" sz="2499" b="1" spc="11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Even a small change in input creates a completely different hash (Avalanche Effect).</a:t>
            </a:r>
          </a:p>
          <a:p>
            <a:pPr algn="just">
              <a:lnSpc>
                <a:spcPts val="3299"/>
              </a:lnSpc>
            </a:pPr>
            <a:endParaRPr lang="en-US" sz="2499" b="1" spc="117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FDA3B-0373-5221-E62A-2D071D4D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8" y="1874"/>
            <a:ext cx="18290498" cy="10285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9E1BF-3888-A5C3-A519-65DB0E38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79" y="-190500"/>
            <a:ext cx="8760143" cy="4114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43D5E-804A-DB8B-69D4-BD09FAFA462B}"/>
              </a:ext>
            </a:extLst>
          </p:cNvPr>
          <p:cNvSpPr txBox="1"/>
          <p:nvPr/>
        </p:nvSpPr>
        <p:spPr>
          <a:xfrm>
            <a:off x="152400" y="8666857"/>
            <a:ext cx="1242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Candara" panose="020E0502030303020204" pitchFamily="34" charset="0"/>
              </a:rPr>
              <a:t>Import </a:t>
            </a:r>
            <a:r>
              <a:rPr lang="en-IN" sz="3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hashlib</a:t>
            </a:r>
            <a:endParaRPr lang="en-IN" sz="30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IN" sz="3000" b="1" dirty="0">
                <a:solidFill>
                  <a:schemeClr val="bg1"/>
                </a:solidFill>
                <a:latin typeface="Candara" panose="020E0502030303020204" pitchFamily="34" charset="0"/>
              </a:rPr>
              <a:t>md5_hash = hashlib.md5("hello </a:t>
            </a:r>
            <a:r>
              <a:rPr lang="en-IN" sz="3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world".encode</a:t>
            </a:r>
            <a:r>
              <a:rPr lang="en-IN" sz="3000" b="1" dirty="0">
                <a:solidFill>
                  <a:schemeClr val="bg1"/>
                </a:solidFill>
                <a:latin typeface="Candara" panose="020E0502030303020204" pitchFamily="34" charset="0"/>
              </a:rPr>
              <a:t>('utf-8')).</a:t>
            </a:r>
            <a:r>
              <a:rPr lang="en-IN" sz="3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hexdigest</a:t>
            </a:r>
            <a:r>
              <a:rPr lang="en-IN" sz="3000" b="1" dirty="0">
                <a:solidFill>
                  <a:schemeClr val="bg1"/>
                </a:solidFill>
                <a:latin typeface="Candara" panose="020E0502030303020204" pitchFamily="34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00CCA-66AC-D4A9-EB4B-2C74E08C4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082494"/>
            <a:ext cx="8086597" cy="1731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DF4E9-26A0-01CB-8015-B26CDE5DA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6441129"/>
            <a:ext cx="12997556" cy="1360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41694C-DA3D-5D10-9E20-A2D8D6EB2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68328"/>
            <a:ext cx="8039797" cy="777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CF935-FD5B-1FE9-561D-47D366EAD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2857500"/>
            <a:ext cx="2937516" cy="6380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D5BAD8-BB83-F8A1-F7A2-13F35648B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6813" y="2805843"/>
            <a:ext cx="2976791" cy="766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27F94-E466-EDCC-2F48-3D5DA77286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467" y="3895116"/>
            <a:ext cx="2682472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502</Words>
  <Application>Microsoft Office PowerPoint</Application>
  <PresentationFormat>Custom</PresentationFormat>
  <Paragraphs>100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Lucida Console</vt:lpstr>
      <vt:lpstr>Candara</vt:lpstr>
      <vt:lpstr>Inter</vt:lpstr>
      <vt:lpstr>Inter Medium</vt:lpstr>
      <vt:lpstr>Inter Light</vt:lpstr>
      <vt:lpstr>Inter Bold</vt:lpstr>
      <vt:lpstr>Arial</vt:lpstr>
      <vt:lpstr>Cooper Hewitt Bold</vt:lpstr>
      <vt:lpstr>Goudy Stout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Simple Modern Cyber Security Presentation</dc:title>
  <cp:lastModifiedBy>Girija Geddavalasa</cp:lastModifiedBy>
  <cp:revision>1</cp:revision>
  <dcterms:created xsi:type="dcterms:W3CDTF">2006-08-16T00:00:00Z</dcterms:created>
  <dcterms:modified xsi:type="dcterms:W3CDTF">2025-03-31T07:14:15Z</dcterms:modified>
  <dc:identifier>DAGjCSjXqPI</dc:identifier>
</cp:coreProperties>
</file>