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7"/>
  </p:notesMasterIdLst>
  <p:handoutMasterIdLst>
    <p:handoutMasterId r:id="rId18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0" r:id="rId11"/>
    <p:sldId id="341" r:id="rId12"/>
    <p:sldId id="344" r:id="rId13"/>
    <p:sldId id="342" r:id="rId14"/>
    <p:sldId id="343" r:id="rId15"/>
    <p:sldId id="30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09B11-726B-622E-F1D0-53498C852A02}" v="122" dt="2025-09-25T09:02:38.153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5" d="100"/>
          <a:sy n="85" d="100"/>
        </p:scale>
        <p:origin x="494" y="6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10/6/2025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3915858" cy="861497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b="0" dirty="0">
                <a:solidFill>
                  <a:schemeClr val="tx1"/>
                </a:solidFill>
              </a:rPr>
              <a:t>Girija G</a:t>
            </a:r>
          </a:p>
          <a:p>
            <a:pPr algn="r"/>
            <a:r>
              <a:rPr lang="en-IN" sz="2100" b="0" dirty="0">
                <a:solidFill>
                  <a:schemeClr val="tx1"/>
                </a:solidFill>
              </a:rPr>
              <a:t>INTERNSHIP_17546440516895be537820f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3"/>
            <a:ext cx="4998720" cy="74344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AirNB</a:t>
            </a:r>
            <a:r>
              <a:rPr lang="en-US" dirty="0"/>
              <a:t> :</a:t>
            </a:r>
            <a:br>
              <a:rPr lang="en-US" dirty="0"/>
            </a:br>
            <a:r>
              <a:rPr lang="en-US" dirty="0" err="1"/>
              <a:t>Airlytics</a:t>
            </a:r>
            <a:r>
              <a:rPr lang="en-US" dirty="0"/>
              <a:t>–Smart Stay Data Insights</a:t>
            </a: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FACE-D55E-9B4A-7A75-15654F5D4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536A-9E87-8208-553B-AFA23F55C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5390BF9-A1B3-D0A5-6FE6-4C64A8B7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Getting started with Basics of Python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0B10ED4-748B-FD2D-3185-4AB559AC710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1BF57D1-2242-C3F4-D177-EE064D5454A4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460BF899-F7CC-395F-D4B6-232771689F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043" y="1183154"/>
            <a:ext cx="4275138" cy="47752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F0BB91-88C7-E233-AD2C-31BD92BA4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313" y="1161035"/>
            <a:ext cx="7571291" cy="569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CD52E-39EF-82B8-E116-6B0D9B50E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214EFD-3FAC-BE9B-CFBB-2D1FCCED0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359B88B-4EF4-AA7A-A15C-4B214767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Data Visualization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23E8C61-31F1-4380-CEFB-D75448F856D7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F0577D1-D5B1-726B-4FAB-B353BDE31B12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48169FB-B4CE-0F31-B897-737AB3A70E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043" y="1183154"/>
            <a:ext cx="4275138" cy="47752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3A1937-03A0-83F2-96E5-4F4289C2F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505" y="986012"/>
            <a:ext cx="8123556" cy="574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6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5013" y="3962573"/>
            <a:ext cx="2139696" cy="344312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>
            <a:normAutofit/>
          </a:bodyPr>
          <a:lstStyle/>
          <a:p>
            <a:r>
              <a:rPr lang="en-US" dirty="0"/>
              <a:t>Airbnb guests and hosts face uncertainties in pricing and booking quality</a:t>
            </a:r>
          </a:p>
          <a:p>
            <a:r>
              <a:rPr lang="en-US" dirty="0"/>
              <a:t>Need for actionable insights to optimize rentals and bookings</a:t>
            </a:r>
          </a:p>
          <a:p>
            <a:r>
              <a:rPr lang="en-US" dirty="0"/>
              <a:t>Understand host credibility, pricing trends, cancellation policies, and guest expectations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CABB08-0AF8-5D32-FBE0-86EFC27432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>
            <a:normAutofit/>
          </a:bodyPr>
          <a:lstStyle/>
          <a:p>
            <a:r>
              <a:rPr lang="en-IN" dirty="0" err="1"/>
              <a:t>Analyzed</a:t>
            </a:r>
            <a:r>
              <a:rPr lang="en-IN" dirty="0"/>
              <a:t> comprehensive Airbnb dataset for NYC </a:t>
            </a:r>
            <a:r>
              <a:rPr lang="en-IN" dirty="0" err="1"/>
              <a:t>neighborhoods</a:t>
            </a:r>
            <a:endParaRPr lang="en-IN" dirty="0"/>
          </a:p>
          <a:p>
            <a:r>
              <a:rPr lang="en-IN" dirty="0"/>
              <a:t>Cleaned and </a:t>
            </a:r>
            <a:r>
              <a:rPr lang="en-IN" dirty="0" err="1"/>
              <a:t>preprocessed</a:t>
            </a:r>
            <a:r>
              <a:rPr lang="en-IN" dirty="0"/>
              <a:t> listing data</a:t>
            </a:r>
          </a:p>
          <a:p>
            <a:r>
              <a:rPr lang="en-IN" dirty="0"/>
              <a:t>Visualized pricing, reviews, host verification, and cancellation impact</a:t>
            </a:r>
          </a:p>
          <a:p>
            <a:r>
              <a:rPr lang="en-IN" dirty="0"/>
              <a:t>Performed textual analysis of house rules</a:t>
            </a:r>
          </a:p>
          <a:p>
            <a:r>
              <a:rPr lang="en-IN" dirty="0"/>
              <a:t>Delivered data-driven recommendations for hosts and guests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/>
          </a:bodyPr>
          <a:lstStyle/>
          <a:p>
            <a:r>
              <a:rPr lang="en-US" dirty="0"/>
              <a:t>Airbnb Hosts: Optimize listing pricing and appeal</a:t>
            </a:r>
          </a:p>
          <a:p>
            <a:r>
              <a:rPr lang="en-US" dirty="0"/>
              <a:t>Guests: Make informed stay decisions</a:t>
            </a:r>
          </a:p>
          <a:p>
            <a:r>
              <a:rPr lang="en-US" dirty="0"/>
              <a:t>Airbnb Platform Analysts: Improve rental experience</a:t>
            </a:r>
          </a:p>
          <a:p>
            <a:r>
              <a:rPr lang="en-US" dirty="0"/>
              <a:t>Data Scientists and Researchers: Study real-world hospitality data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618" y="1432560"/>
            <a:ext cx="9027702" cy="5243448"/>
          </a:xfrm>
        </p:spPr>
        <p:txBody>
          <a:bodyPr/>
          <a:lstStyle/>
          <a:p>
            <a:r>
              <a:rPr lang="en-IN" dirty="0"/>
              <a:t>Python (Pandas, NumPy) for data processing</a:t>
            </a:r>
          </a:p>
          <a:p>
            <a:r>
              <a:rPr lang="en-IN" dirty="0"/>
              <a:t>Matplotlib &amp; Seaborn for visualization</a:t>
            </a:r>
          </a:p>
          <a:p>
            <a:r>
              <a:rPr lang="en-IN" dirty="0" err="1"/>
              <a:t>WordCloud</a:t>
            </a:r>
            <a:r>
              <a:rPr lang="en-IN" dirty="0"/>
              <a:t> for text analysis</a:t>
            </a:r>
          </a:p>
          <a:p>
            <a:r>
              <a:rPr lang="en-IN" dirty="0" err="1"/>
              <a:t>Jupyter</a:t>
            </a:r>
            <a:r>
              <a:rPr lang="en-IN" dirty="0"/>
              <a:t> Notebook for interactive exploration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RESULTS1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04B2EC-CB01-8D74-98E7-888CEFB41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59" y="1201586"/>
            <a:ext cx="7283451" cy="461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61F40-61F5-A9E4-2028-61D27EB38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0F1862-D4F3-D9EB-176E-2E2938531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23A3B93-82D2-A57B-4898-3D9B0C72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RESULTS2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F4C0E530-3AAB-E420-2061-2352FB4AEFB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3F5036B-907B-9AB7-BC47-C7C142E40FA7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34F0609D-325A-6CFC-7512-0C94EDABEB7B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91963C39-9433-02BA-5A2B-62380BFD21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[Add screen shots of your code or Chart(s) ]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7C26D3-D5D3-7605-BF50-8F291A27A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59" y="5079561"/>
            <a:ext cx="3973517" cy="17784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0E2133-68A8-F090-A5DA-0EB92685B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957" y="1415176"/>
            <a:ext cx="5688323" cy="336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024A6-C6F7-0E13-B5FE-E6A5870DA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94CC-45AC-6391-C127-232D7FE17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560D1A-A584-25F8-1F57-468796F2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RESULTS3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BBD379B3-43F5-BB42-D7EF-5C1FA28E50DF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E0D8247-EFB8-6C04-BBBF-310CEEF88E4A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1C3286AD-B268-E75A-C390-BA89A4EE730E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F6B14C4F-1746-A8AB-D262-5A993160F5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92928" y="1036611"/>
            <a:ext cx="4275138" cy="477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Visualizing guest expectations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FC325B-84DA-00B6-B099-5FF6154C5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46" y="2015234"/>
            <a:ext cx="4360318" cy="3343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1C35FB-BA06-F638-9B82-BAB39BAF0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015" y="2015234"/>
            <a:ext cx="6070337" cy="3232685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E47B9AAE-2991-3C71-A14F-88F641F6BB39}"/>
              </a:ext>
            </a:extLst>
          </p:cNvPr>
          <p:cNvSpPr/>
          <p:nvPr/>
        </p:nvSpPr>
        <p:spPr>
          <a:xfrm>
            <a:off x="8254183" y="1608410"/>
            <a:ext cx="208499" cy="2562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302F3-5B15-F4B3-4FC0-05D49317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314807-9A27-116F-CC98-E5EEF28F0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A0845DA-C188-DB03-7162-C74DB64A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6115368" cy="878622"/>
          </a:xfrm>
        </p:spPr>
        <p:txBody>
          <a:bodyPr>
            <a:normAutofit/>
          </a:bodyPr>
          <a:lstStyle/>
          <a:p>
            <a:r>
              <a:rPr lang="en-GB" dirty="0"/>
              <a:t>GitHub repository 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9B11EDF8-3FD7-C9FE-2AA8-09208B3BEFC2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4E6ED231-AB91-2C33-0439-AEAC41FE728F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8935B953-0B74-DF35-9464-45E8CB01D8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957" y="2273727"/>
            <a:ext cx="8704389" cy="2553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https://github.com/girijageddavalasa/VOIS_AICTE_Oct2025_GirijaG</a:t>
            </a:r>
          </a:p>
        </p:txBody>
      </p:sp>
    </p:spTree>
    <p:extLst>
      <p:ext uri="{BB962C8B-B14F-4D97-AF65-F5344CB8AC3E}">
        <p14:creationId xmlns:p14="http://schemas.microsoft.com/office/powerpoint/2010/main" val="159692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564</TotalTime>
  <Words>213</Words>
  <Application>Microsoft Office PowerPoint</Application>
  <PresentationFormat>Widescreen</PresentationFormat>
  <Paragraphs>40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Wingdings 3</vt:lpstr>
      <vt:lpstr>Facet</vt:lpstr>
      <vt:lpstr>AirNB : Airlytics–Smart Stay Data Insights</vt:lpstr>
      <vt:lpstr>PROBLEM  STATEMENT</vt:lpstr>
      <vt:lpstr>Project Description  </vt:lpstr>
      <vt:lpstr>WHO ARE THE END USERS?</vt:lpstr>
      <vt:lpstr>Technology Used</vt:lpstr>
      <vt:lpstr>RESULTS1 </vt:lpstr>
      <vt:lpstr>RESULTS2</vt:lpstr>
      <vt:lpstr>RESULTS3 </vt:lpstr>
      <vt:lpstr>GitHub repository </vt:lpstr>
      <vt:lpstr>Getting started with Basics of Python Certificate  </vt:lpstr>
      <vt:lpstr>Data Visualization Certificate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Girija G</cp:lastModifiedBy>
  <cp:revision>107</cp:revision>
  <dcterms:created xsi:type="dcterms:W3CDTF">2021-07-11T13:13:15Z</dcterms:created>
  <dcterms:modified xsi:type="dcterms:W3CDTF">2025-10-06T11:14:30Z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