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5" d="100"/>
          <a:sy n="85" d="100"/>
        </p:scale>
        <p:origin x="494" y="6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10/2/2025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915858" cy="861497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Girija G</a:t>
            </a:r>
          </a:p>
          <a:p>
            <a:pPr algn="r"/>
            <a:r>
              <a:rPr lang="en-IN" sz="2100" b="0" dirty="0">
                <a:solidFill>
                  <a:schemeClr val="tx1"/>
                </a:solidFill>
              </a:rPr>
              <a:t>INTERNSHIP_17546440516895be537820f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AirNB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 err="1"/>
              <a:t>Airlytics</a:t>
            </a:r>
            <a:r>
              <a:rPr lang="en-US" dirty="0"/>
              <a:t>–Smart Stay Data Insights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60BF899-F7CC-395F-D4B6-232771689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0BB91-88C7-E233-AD2C-31BD92BA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313" y="1161035"/>
            <a:ext cx="7571291" cy="569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C2CE5-5E20-8F6A-5956-B0D24E973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167" y="1183154"/>
            <a:ext cx="8038897" cy="560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/>
          </a:bodyPr>
          <a:lstStyle/>
          <a:p>
            <a:r>
              <a:rPr lang="en-US" dirty="0"/>
              <a:t>Airbnb guests and hosts face uncertainties in pricing and booking quality</a:t>
            </a:r>
          </a:p>
          <a:p>
            <a:r>
              <a:rPr lang="en-US" dirty="0"/>
              <a:t>Need for actionable insights to optimize rentals and bookings</a:t>
            </a:r>
          </a:p>
          <a:p>
            <a:r>
              <a:rPr lang="en-US" dirty="0"/>
              <a:t>Understand host credibility, pricing trends, cancellation policies, and guest expectations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CABB08-0AF8-5D32-FBE0-86EFC27432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/>
          </a:bodyPr>
          <a:lstStyle/>
          <a:p>
            <a:r>
              <a:rPr lang="en-IN" dirty="0" err="1"/>
              <a:t>Analyzed</a:t>
            </a:r>
            <a:r>
              <a:rPr lang="en-IN" dirty="0"/>
              <a:t> comprehensive Airbnb dataset for NYC </a:t>
            </a:r>
            <a:r>
              <a:rPr lang="en-IN" dirty="0" err="1"/>
              <a:t>neighborhoods</a:t>
            </a:r>
            <a:endParaRPr lang="en-IN" dirty="0"/>
          </a:p>
          <a:p>
            <a:r>
              <a:rPr lang="en-IN" dirty="0"/>
              <a:t>Cleaned and </a:t>
            </a:r>
            <a:r>
              <a:rPr lang="en-IN" dirty="0" err="1"/>
              <a:t>preprocessed</a:t>
            </a:r>
            <a:r>
              <a:rPr lang="en-IN" dirty="0"/>
              <a:t> listing data</a:t>
            </a:r>
          </a:p>
          <a:p>
            <a:r>
              <a:rPr lang="en-IN" dirty="0"/>
              <a:t>Visualized pricing, reviews, host verification, and cancellation impact</a:t>
            </a:r>
          </a:p>
          <a:p>
            <a:r>
              <a:rPr lang="en-IN" dirty="0"/>
              <a:t>Performed textual analysis of house rules</a:t>
            </a:r>
          </a:p>
          <a:p>
            <a:r>
              <a:rPr lang="en-IN" dirty="0"/>
              <a:t>Delivered data-driven recommendations for hosts and guests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r>
              <a:rPr lang="en-US" dirty="0"/>
              <a:t>Airbnb Hosts: Optimize listing pricing and appeal</a:t>
            </a:r>
          </a:p>
          <a:p>
            <a:r>
              <a:rPr lang="en-US" dirty="0"/>
              <a:t>Guests: Make informed stay decisions</a:t>
            </a:r>
          </a:p>
          <a:p>
            <a:r>
              <a:rPr lang="en-US" dirty="0"/>
              <a:t>Airbnb Platform Analysts: Improve rental experience</a:t>
            </a:r>
          </a:p>
          <a:p>
            <a:r>
              <a:rPr lang="en-US" dirty="0"/>
              <a:t>Data Scientists and Researchers: Study real-world hospitality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r>
              <a:rPr lang="en-IN" dirty="0"/>
              <a:t>Python (Pandas, NumPy) for data processing</a:t>
            </a:r>
          </a:p>
          <a:p>
            <a:r>
              <a:rPr lang="en-IN" dirty="0"/>
              <a:t>Matplotlib &amp; Seaborn for visualization</a:t>
            </a:r>
          </a:p>
          <a:p>
            <a:r>
              <a:rPr lang="en-IN" dirty="0" err="1"/>
              <a:t>WordCloud</a:t>
            </a:r>
            <a:r>
              <a:rPr lang="en-IN" dirty="0"/>
              <a:t> for text analysis</a:t>
            </a:r>
          </a:p>
          <a:p>
            <a:r>
              <a:rPr lang="en-IN" dirty="0" err="1"/>
              <a:t>Jupyter</a:t>
            </a:r>
            <a:r>
              <a:rPr lang="en-IN" dirty="0"/>
              <a:t> Notebook for interactive exploration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04B2EC-CB01-8D74-98E7-888CEFB41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59" y="1201586"/>
            <a:ext cx="7283451" cy="461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4F0609D-325A-6CFC-7512-0C94EDABEB7B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C26D3-D5D3-7605-BF50-8F291A27A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9" y="5079561"/>
            <a:ext cx="3973517" cy="1778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0E2133-68A8-F090-A5DA-0EB92685B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57" y="1415176"/>
            <a:ext cx="5688323" cy="33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C3286AD-B268-E75A-C390-BA89A4EE730E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92928" y="1036611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Visualizing guest expectations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C325B-84DA-00B6-B099-5FF6154C5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" y="2015234"/>
            <a:ext cx="4360318" cy="3343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1C35FB-BA06-F638-9B82-BAB39BAF0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015" y="2015234"/>
            <a:ext cx="6070337" cy="3232685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E47B9AAE-2991-3C71-A14F-88F641F6BB39}"/>
              </a:ext>
            </a:extLst>
          </p:cNvPr>
          <p:cNvSpPr/>
          <p:nvPr/>
        </p:nvSpPr>
        <p:spPr>
          <a:xfrm>
            <a:off x="8254183" y="1608410"/>
            <a:ext cx="208499" cy="2562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E6ED231-AB91-2C33-0439-AEAC41FE728F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957" y="2273727"/>
            <a:ext cx="8704389" cy="2553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https://github.com/girijageddavalasa/VOIS_AICTE_Oct2025_GirijaG</a:t>
            </a: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564</TotalTime>
  <Words>213</Words>
  <Application>Microsoft Office PowerPoint</Application>
  <PresentationFormat>Widescreen</PresentationFormat>
  <Paragraphs>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AirNB : Airlytics–Smart Stay Data Insights</vt:lpstr>
      <vt:lpstr>PROBLEM  STATEMENT</vt:lpstr>
      <vt:lpstr>Project Description  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Girija G</cp:lastModifiedBy>
  <cp:revision>106</cp:revision>
  <dcterms:created xsi:type="dcterms:W3CDTF">2021-07-11T13:13:15Z</dcterms:created>
  <dcterms:modified xsi:type="dcterms:W3CDTF">2025-10-02T09:15:25Z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