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494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10/21/2025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rijageddavalasa/VOIS_AICTE_Oct2025_MajorProject_GirijaG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2589" y="4141999"/>
            <a:ext cx="4020372" cy="86149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Girija G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APPLY_175571523468a616a25f680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IN" b="1" dirty="0" err="1"/>
              <a:t>StreamVision</a:t>
            </a:r>
            <a:r>
              <a:rPr lang="en-IN" b="1" dirty="0"/>
              <a:t> Analytics</a:t>
            </a:r>
            <a:br>
              <a:rPr lang="en-IN" b="1" dirty="0"/>
            </a:br>
            <a:r>
              <a:rPr lang="en-US" i="1" dirty="0"/>
              <a:t>Decoding Netflix's Global Content Strategy Through Data</a:t>
            </a:r>
            <a:br>
              <a:rPr lang="en-US" dirty="0"/>
            </a:br>
            <a:endParaRPr lang="en-IN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C27FF4-C54E-4F8B-DEC1-FFF2FB451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84" y="1147445"/>
            <a:ext cx="753427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5F24C-C4FD-4730-75DA-3F3DF418C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391" y="919582"/>
            <a:ext cx="8153579" cy="58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Netflix is a leading global OTT streaming platform with diverse movies and TV shows.</a:t>
            </a:r>
          </a:p>
          <a:p>
            <a:r>
              <a:rPr lang="en-US" dirty="0"/>
              <a:t>The project aims to analyze Netflix’s content catalog trends over 2008-2021.</a:t>
            </a:r>
          </a:p>
          <a:p>
            <a:r>
              <a:rPr lang="en-US" dirty="0"/>
              <a:t>Focus on understanding distribution of Movies vs TV Shows, genre popularity changes, and country-wise content contributions.</a:t>
            </a:r>
          </a:p>
          <a:p>
            <a:r>
              <a:rPr lang="en-US" dirty="0"/>
              <a:t>Rising competition demands data-driven insights for strategic content planning.</a:t>
            </a:r>
          </a:p>
          <a:p>
            <a:r>
              <a:rPr lang="en-US" dirty="0"/>
              <a:t>Goal: Identify strengths, gaps, and recommend future content strategies.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2C8D61-8366-AFA4-DAEE-41FBDC0DF3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Analyze a dataset of 7,789 Netflix records to uncover content trends and audience preferences.</a:t>
            </a:r>
          </a:p>
          <a:p>
            <a:r>
              <a:rPr lang="en-US" dirty="0"/>
              <a:t>Perform data cleaning, exploratory data analysis, and rich visualizations including genre, country, rating, and temporal trends.</a:t>
            </a:r>
          </a:p>
          <a:p>
            <a:r>
              <a:rPr lang="en-US" dirty="0"/>
              <a:t>Leverage insights for strategic recommendations on content acquisition and production.</a:t>
            </a:r>
          </a:p>
          <a:p>
            <a:r>
              <a:rPr lang="en-US" dirty="0"/>
              <a:t>Includes interactive maps and advanced analytics like top directors and growth rate analysis.</a:t>
            </a:r>
          </a:p>
          <a:p>
            <a:r>
              <a:rPr lang="en-US" dirty="0"/>
              <a:t>Helps Netflix optimize global content mix to maintain market leadership.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Netflix content strategists and business analysts for data-driven decisions.</a:t>
            </a:r>
          </a:p>
          <a:p>
            <a:r>
              <a:rPr lang="en-US" dirty="0"/>
              <a:t>Marketing teams targeting demographic and regional segments.</a:t>
            </a:r>
          </a:p>
          <a:p>
            <a:r>
              <a:rPr lang="en-US" dirty="0"/>
              <a:t>Content creators and production planners focusing on popular genres and untapped markets.</a:t>
            </a:r>
          </a:p>
          <a:p>
            <a:r>
              <a:rPr lang="en-US" dirty="0"/>
              <a:t>Investors and stakeholders wanting insight into market trends and growth.</a:t>
            </a:r>
          </a:p>
          <a:p>
            <a:r>
              <a:rPr lang="en-US" dirty="0"/>
              <a:t>Researchers interested in OTT content evolution and consumption patterns.</a:t>
            </a:r>
          </a:p>
          <a:p>
            <a:r>
              <a:rPr lang="en-US" dirty="0"/>
              <a:t>Subscribers benefit from improved personalized content and diversified options.</a:t>
            </a:r>
          </a:p>
          <a:p>
            <a:pPr marL="0" indent="0">
              <a:buNone/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203201" y="3847976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4336" y="1463105"/>
            <a:ext cx="9027702" cy="5243448"/>
          </a:xfrm>
        </p:spPr>
        <p:txBody>
          <a:bodyPr/>
          <a:lstStyle/>
          <a:p>
            <a:r>
              <a:rPr lang="en-IN" dirty="0"/>
              <a:t>Programming Language: Python</a:t>
            </a:r>
          </a:p>
          <a:p>
            <a:r>
              <a:rPr lang="en-IN" dirty="0"/>
              <a:t>Libraries: Pandas, NumPy (data handling), Matplotlib, Seaborn (data visualization), </a:t>
            </a:r>
            <a:r>
              <a:rPr lang="en-IN" dirty="0" err="1"/>
              <a:t>Plotly</a:t>
            </a:r>
            <a:r>
              <a:rPr lang="en-IN" dirty="0"/>
              <a:t> (interactive visualizations)</a:t>
            </a:r>
          </a:p>
          <a:p>
            <a:r>
              <a:rPr lang="en-IN" dirty="0"/>
              <a:t>Tools: </a:t>
            </a:r>
            <a:r>
              <a:rPr lang="en-IN" dirty="0" err="1"/>
              <a:t>Jupyter</a:t>
            </a:r>
            <a:r>
              <a:rPr lang="en-IN" dirty="0"/>
              <a:t> Notebook/Google </a:t>
            </a:r>
            <a:r>
              <a:rPr lang="en-IN" dirty="0" err="1"/>
              <a:t>Colab</a:t>
            </a:r>
            <a:r>
              <a:rPr lang="en-IN" dirty="0"/>
              <a:t> for interactive analysis</a:t>
            </a:r>
          </a:p>
          <a:p>
            <a:r>
              <a:rPr lang="en-IN" dirty="0"/>
              <a:t>Data Analytics: Exploratory data analysis (EDA), statistical summaries, time series and distribution plots</a:t>
            </a:r>
          </a:p>
          <a:p>
            <a:r>
              <a:rPr lang="en-IN" dirty="0"/>
              <a:t>Mapping: Choropleth maps for global content distribution visualization</a:t>
            </a:r>
          </a:p>
          <a:p>
            <a:r>
              <a:rPr lang="en-IN" dirty="0"/>
              <a:t>Reporting: Markdown for project documentation and insights narratives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AEA4E-CE4A-5A01-9B09-11D3D6BA03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A28E4E-F235-5A0F-0D07-1ABA163A3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1" y="1375379"/>
            <a:ext cx="10886975" cy="519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13273B-01CC-1A86-D0B7-4BE75BDE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47" y="1083774"/>
            <a:ext cx="11021963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0D5AC-4ED0-A5D5-EE8B-62D51B633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9215"/>
            <a:ext cx="11641175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2387" y="1343353"/>
            <a:ext cx="10049095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https://github.com/girijageddavalasa/VOIS_AICTE_Oct2025_MajorProject_GirijaG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680</TotalTime>
  <Words>379</Words>
  <Application>Microsoft Office PowerPoint</Application>
  <PresentationFormat>Widescreen</PresentationFormat>
  <Paragraphs>44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StreamVision Analytics Decoding Netflix's Global Content Strategy Through Data </vt:lpstr>
      <vt:lpstr>PROBLEM  STATEMENT</vt:lpstr>
      <vt:lpstr>Project Description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Girija G</cp:lastModifiedBy>
  <cp:revision>107</cp:revision>
  <dcterms:created xsi:type="dcterms:W3CDTF">2021-07-11T13:13:15Z</dcterms:created>
  <dcterms:modified xsi:type="dcterms:W3CDTF">2025-10-21T17:24:39Z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