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2"/>
  </p:normalViewPr>
  <p:slideViewPr>
    <p:cSldViewPr snapToGrid="0" snapToObjects="1">
      <p:cViewPr varScale="1">
        <p:scale>
          <a:sx n="85" d="100"/>
          <a:sy n="85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netflix-inc/netflix-prize-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8051-8603-214E-A304-3023A1110C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Recommendation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6035C-BA83-2540-BB55-CC6DBF3C84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Netflix Competition Dataset</a:t>
            </a:r>
          </a:p>
        </p:txBody>
      </p:sp>
    </p:spTree>
    <p:extLst>
      <p:ext uri="{BB962C8B-B14F-4D97-AF65-F5344CB8AC3E}">
        <p14:creationId xmlns:p14="http://schemas.microsoft.com/office/powerpoint/2010/main" val="112081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DF84-28E4-4C4D-9E93-0BDC665D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B3BA8-00E5-C84C-A811-D80704C50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Downloaded dataset from: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hlinkClick r:id="rId2"/>
              </a:rPr>
              <a:t>https://www.kaggle.com/netflix-inc/netflix-prize-data</a:t>
            </a:r>
            <a:endParaRPr lang="en-US" dirty="0"/>
          </a:p>
          <a:p>
            <a:r>
              <a:rPr lang="en-US" dirty="0"/>
              <a:t>Converted text files into csv</a:t>
            </a:r>
          </a:p>
          <a:p>
            <a:r>
              <a:rPr lang="en-US" dirty="0"/>
              <a:t>Content of file: </a:t>
            </a:r>
          </a:p>
          <a:p>
            <a:pPr marL="0" indent="0">
              <a:buNone/>
            </a:pPr>
            <a:r>
              <a:rPr lang="en-US" dirty="0"/>
              <a:t>                   Number of Movies 17770</a:t>
            </a:r>
          </a:p>
          <a:p>
            <a:pPr marL="0" indent="0">
              <a:buNone/>
            </a:pPr>
            <a:r>
              <a:rPr lang="en-US" dirty="0"/>
              <a:t>                   Number of Users 480189</a:t>
            </a:r>
          </a:p>
          <a:p>
            <a:pPr marL="0" indent="0">
              <a:buNone/>
            </a:pPr>
            <a:r>
              <a:rPr lang="en-US" dirty="0"/>
              <a:t>                   Range of Ratings 1 to 5</a:t>
            </a:r>
          </a:p>
          <a:p>
            <a:pPr marL="0" indent="0">
              <a:buNone/>
            </a:pPr>
            <a:r>
              <a:rPr lang="en-US" dirty="0"/>
              <a:t>                   Average Rating 3.604289964420661</a:t>
            </a:r>
          </a:p>
        </p:txBody>
      </p:sp>
    </p:spTree>
    <p:extLst>
      <p:ext uri="{BB962C8B-B14F-4D97-AF65-F5344CB8AC3E}">
        <p14:creationId xmlns:p14="http://schemas.microsoft.com/office/powerpoint/2010/main" val="359868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8D43-383D-E44F-9225-680371F2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Rating of All Movies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F0A1B7-31B7-1A4D-AFF8-3A6D124F4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6413" y="2030942"/>
            <a:ext cx="6070600" cy="3644900"/>
          </a:xfrm>
        </p:spPr>
      </p:pic>
    </p:spTree>
    <p:extLst>
      <p:ext uri="{BB962C8B-B14F-4D97-AF65-F5344CB8AC3E}">
        <p14:creationId xmlns:p14="http://schemas.microsoft.com/office/powerpoint/2010/main" val="335600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7D6F-C1B0-0346-A003-B93CDA3B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Highly Rated Movies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814C52-847B-2542-AB0E-3B63B4645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7334" y="1905000"/>
            <a:ext cx="3997570" cy="4006850"/>
          </a:xfrm>
        </p:spPr>
      </p:pic>
    </p:spTree>
    <p:extLst>
      <p:ext uri="{BB962C8B-B14F-4D97-AF65-F5344CB8AC3E}">
        <p14:creationId xmlns:p14="http://schemas.microsoft.com/office/powerpoint/2010/main" val="392625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FE40-20F1-B344-8E22-BA0DA5CC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Reviewed Movies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F1D8CB-F7D1-554A-A93E-674A6CA23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801" y="1905000"/>
            <a:ext cx="4460812" cy="4006850"/>
          </a:xfrm>
        </p:spPr>
      </p:pic>
    </p:spTree>
    <p:extLst>
      <p:ext uri="{BB962C8B-B14F-4D97-AF65-F5344CB8AC3E}">
        <p14:creationId xmlns:p14="http://schemas.microsoft.com/office/powerpoint/2010/main" val="312432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550F-B655-1648-98E5-51F0E4B4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06DB5-AECA-D343-8CF1-0697AFF15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Collaborative Filtering: Systems that predict the rating or preference that a user would give an item based on past ratings and preferences of other users.  </a:t>
            </a:r>
          </a:p>
          <a:p>
            <a:endParaRPr lang="en-US" dirty="0"/>
          </a:p>
          <a:p>
            <a:r>
              <a:rPr lang="en-US" dirty="0"/>
              <a:t>Surprise: a Python </a:t>
            </a:r>
            <a:r>
              <a:rPr lang="en-US" dirty="0" err="1"/>
              <a:t>scikit</a:t>
            </a:r>
            <a:r>
              <a:rPr lang="en-US" dirty="0"/>
              <a:t> building and analyzing recommender systems.</a:t>
            </a:r>
          </a:p>
        </p:txBody>
      </p:sp>
    </p:spTree>
    <p:extLst>
      <p:ext uri="{BB962C8B-B14F-4D97-AF65-F5344CB8AC3E}">
        <p14:creationId xmlns:p14="http://schemas.microsoft.com/office/powerpoint/2010/main" val="37593525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136</TotalTime>
  <Words>109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Movie Recommendation Engine</vt:lpstr>
      <vt:lpstr>Data Cleaning and Exploration</vt:lpstr>
      <vt:lpstr>Average Rating of All Movies</vt:lpstr>
      <vt:lpstr>Most Highly Rated Movies</vt:lpstr>
      <vt:lpstr>Most Reviewed Movies</vt:lpstr>
      <vt:lpstr>Machine Learning Algorithm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Engine</dc:title>
  <dc:creator>Manel Mahroug</dc:creator>
  <cp:lastModifiedBy>Manel Mahroug</cp:lastModifiedBy>
  <cp:revision>6</cp:revision>
  <dcterms:created xsi:type="dcterms:W3CDTF">2018-07-21T17:33:26Z</dcterms:created>
  <dcterms:modified xsi:type="dcterms:W3CDTF">2018-07-21T20:35:21Z</dcterms:modified>
</cp:coreProperties>
</file>