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2"/>
  </p:normalViewPr>
  <p:slideViewPr>
    <p:cSldViewPr snapToGrid="0" snapToObjects="1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08051-8603-214E-A304-3023A111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46035C-BA83-2540-BB55-CC6DBF3C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11208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FDF84-28E4-4C4D-9E93-0BDC665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B3BA8-00E5-C84C-A811-D80704C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Downloaded dataset from: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https://www.kaggle.com/netflix-inc/netflix-prize-data</a:t>
            </a:r>
            <a:endParaRPr lang="en-US" sz="2000" dirty="0"/>
          </a:p>
          <a:p>
            <a:r>
              <a:rPr lang="en-US" sz="2000" dirty="0"/>
              <a:t>4 text files converted into a csv file.</a:t>
            </a:r>
          </a:p>
          <a:p>
            <a:r>
              <a:rPr lang="en-US" sz="2000" dirty="0"/>
              <a:t>Content of file: 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MovieIDs</a:t>
            </a:r>
            <a:r>
              <a:rPr lang="en-US" sz="2000" dirty="0"/>
              <a:t>: Range from 1 to 17770 sequentially.</a:t>
            </a:r>
          </a:p>
          <a:p>
            <a:pPr marL="0" indent="0">
              <a:buNone/>
            </a:pPr>
            <a:r>
              <a:rPr lang="en-US" sz="2000" dirty="0"/>
              <a:t>                   -</a:t>
            </a:r>
            <a:r>
              <a:rPr lang="en-US" sz="2000" dirty="0" err="1"/>
              <a:t>CustomerIDs</a:t>
            </a:r>
            <a:r>
              <a:rPr lang="en-US" sz="2000" dirty="0"/>
              <a:t>: range from 1 to 2649429, </a:t>
            </a:r>
          </a:p>
          <a:p>
            <a:pPr marL="0" indent="0">
              <a:buNone/>
            </a:pPr>
            <a:r>
              <a:rPr lang="en-US" sz="2000" dirty="0"/>
              <a:t>                       with gaps(480189 users).</a:t>
            </a:r>
          </a:p>
          <a:p>
            <a:pPr marL="0" indent="0">
              <a:buNone/>
            </a:pPr>
            <a:r>
              <a:rPr lang="en-US" sz="2000" dirty="0"/>
              <a:t>                   -Ratings are on a five star (integral) scale from 1 to 5.</a:t>
            </a:r>
          </a:p>
          <a:p>
            <a:pPr marL="0" indent="0">
              <a:buNone/>
            </a:pPr>
            <a:r>
              <a:rPr lang="en-US" sz="2000" dirty="0"/>
              <a:t>                   -Dates  </a:t>
            </a:r>
          </a:p>
          <a:p>
            <a:r>
              <a:rPr lang="en-US" sz="2000" dirty="0"/>
              <a:t>Movie title file: </a:t>
            </a:r>
            <a:r>
              <a:rPr lang="en-US" sz="2000" dirty="0" err="1"/>
              <a:t>MovieIDs</a:t>
            </a:r>
            <a:r>
              <a:rPr lang="en-US" sz="2000" dirty="0"/>
              <a:t> and Movie Title</a:t>
            </a:r>
          </a:p>
        </p:txBody>
      </p:sp>
    </p:spTree>
    <p:extLst>
      <p:ext uri="{BB962C8B-B14F-4D97-AF65-F5344CB8AC3E}">
        <p14:creationId xmlns:p14="http://schemas.microsoft.com/office/powerpoint/2010/main" val="35986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48D43-383D-E44F-9225-680371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F0A1B7-31B7-1A4D-AFF8-3A6D124F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30942"/>
            <a:ext cx="6070600" cy="3644900"/>
          </a:xfrm>
        </p:spPr>
      </p:pic>
    </p:spTree>
    <p:extLst>
      <p:ext uri="{BB962C8B-B14F-4D97-AF65-F5344CB8AC3E}">
        <p14:creationId xmlns:p14="http://schemas.microsoft.com/office/powerpoint/2010/main" val="33560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37D6F-C1B0-0346-A003-B93CDA3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Highly Rated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814C52-847B-2542-AB0E-3B63B464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48" y="1450706"/>
            <a:ext cx="5083942" cy="5095744"/>
          </a:xfrm>
        </p:spPr>
      </p:pic>
    </p:spTree>
    <p:extLst>
      <p:ext uri="{BB962C8B-B14F-4D97-AF65-F5344CB8AC3E}">
        <p14:creationId xmlns:p14="http://schemas.microsoft.com/office/powerpoint/2010/main" val="392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EFE40-20F1-B344-8E22-BA0DA5CC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Reviewed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F1D8CB-F7D1-554A-A93E-674A6CA2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29" y="1479365"/>
            <a:ext cx="5494556" cy="4935394"/>
          </a:xfrm>
        </p:spPr>
      </p:pic>
    </p:spTree>
    <p:extLst>
      <p:ext uri="{BB962C8B-B14F-4D97-AF65-F5344CB8AC3E}">
        <p14:creationId xmlns:p14="http://schemas.microsoft.com/office/powerpoint/2010/main" val="31243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08EEE-D159-AB4B-9103-5DB699C0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the view counts per user between two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77E2E-BCC6-4942-8CD0-6CEB7FD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F0994E-0FF2-5046-A50D-1B063049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5" y="4331522"/>
            <a:ext cx="2677873" cy="2435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AFC1BA-20E2-5246-AC42-9FFE0B93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98" y="1856662"/>
            <a:ext cx="2750540" cy="252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0699989-D653-364F-89C9-8F835524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97" y="4388789"/>
            <a:ext cx="2647509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25B9791-3301-594A-9752-8BB8F1DFB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66" y="1892872"/>
            <a:ext cx="2586819" cy="24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6550F-B655-1648-98E5-51F0E4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E06DB5-AECA-D343-8CF1-0697AFF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Collaborative Filtering: Systems that predict the rating or preference that a user would give an item based on past ratings and preferences of other users.  </a:t>
            </a:r>
          </a:p>
          <a:p>
            <a:endParaRPr lang="en-US" sz="2800" dirty="0"/>
          </a:p>
          <a:p>
            <a:r>
              <a:rPr lang="en-US" sz="2800" dirty="0"/>
              <a:t>Surprise: a Python </a:t>
            </a:r>
            <a:r>
              <a:rPr lang="en-US" sz="2800" dirty="0" err="1"/>
              <a:t>scikit</a:t>
            </a:r>
            <a:r>
              <a:rPr lang="en-US" sz="2800" dirty="0"/>
              <a:t> building and analyzing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37593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2A1AC-0861-BA4C-BE5C-D9A0CA1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A4932-2B9E-4C4F-B9EE-50B20DE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Assumptions: </a:t>
            </a:r>
            <a:r>
              <a:rPr lang="en-US" sz="2800" dirty="0"/>
              <a:t>Date of movie review was removed. The assumption is that date of review is not impacted by the date of movie release.  </a:t>
            </a:r>
          </a:p>
          <a:p>
            <a:r>
              <a:rPr lang="en-US" sz="2800" dirty="0"/>
              <a:t>Inaccurate predications for new users</a:t>
            </a:r>
          </a:p>
          <a:p>
            <a:r>
              <a:rPr lang="en-US" sz="2800" dirty="0"/>
              <a:t>Too large of a dataset- runs into memory issues</a:t>
            </a:r>
          </a:p>
        </p:txBody>
      </p:sp>
    </p:spTree>
    <p:extLst>
      <p:ext uri="{BB962C8B-B14F-4D97-AF65-F5344CB8AC3E}">
        <p14:creationId xmlns:p14="http://schemas.microsoft.com/office/powerpoint/2010/main" val="3646105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190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Movie Recommendation Engine</vt:lpstr>
      <vt:lpstr>Data Cleaning and Exploration</vt:lpstr>
      <vt:lpstr>Average Rating of All Movies</vt:lpstr>
      <vt:lpstr>Most Highly Rated Movies</vt:lpstr>
      <vt:lpstr>Most Reviewed Movies</vt:lpstr>
      <vt:lpstr>Comparisons of the view counts per user between two movies</vt:lpstr>
      <vt:lpstr>Machine Learning Algorithm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Manel Mahroug</dc:creator>
  <cp:lastModifiedBy>Kevin McCurdy</cp:lastModifiedBy>
  <cp:revision>13</cp:revision>
  <dcterms:created xsi:type="dcterms:W3CDTF">2018-07-21T17:33:26Z</dcterms:created>
  <dcterms:modified xsi:type="dcterms:W3CDTF">2018-07-25T06:05:13Z</dcterms:modified>
</cp:coreProperties>
</file>