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1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what-is-robotic-process-autom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Technology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Generic project life cycle for the chosen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10-15 papers [Scopus journals]</a:t>
            </a:r>
          </a:p>
          <a:p>
            <a:r>
              <a:rPr lang="en-US" dirty="0" smtClean="0"/>
              <a:t>Research Gaps</a:t>
            </a:r>
          </a:p>
          <a:p>
            <a:r>
              <a:rPr lang="en-US" dirty="0" smtClean="0"/>
              <a:t>Finalized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diagram and </a:t>
            </a:r>
            <a:r>
              <a:rPr lang="en-US" dirty="0" err="1" smtClean="0"/>
              <a:t>explaination</a:t>
            </a:r>
            <a:endParaRPr lang="en-US" dirty="0" smtClean="0"/>
          </a:p>
          <a:p>
            <a:r>
              <a:rPr lang="en-US" dirty="0" smtClean="0"/>
              <a:t>Process flow and </a:t>
            </a:r>
            <a:r>
              <a:rPr lang="en-US" dirty="0" err="1" smtClean="0"/>
              <a:t>explaination</a:t>
            </a:r>
            <a:endParaRPr lang="en-US" dirty="0" smtClean="0"/>
          </a:p>
          <a:p>
            <a:r>
              <a:rPr lang="en-US" dirty="0" smtClean="0"/>
              <a:t>Objective-wise methodology and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details and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</a:p>
          <a:p>
            <a:r>
              <a:rPr lang="en-US" dirty="0" smtClean="0"/>
              <a:t>Data used</a:t>
            </a:r>
          </a:p>
          <a:p>
            <a:r>
              <a:rPr lang="en-US" dirty="0" smtClean="0"/>
              <a:t>Algorithms/Flowcharts</a:t>
            </a:r>
          </a:p>
          <a:p>
            <a:r>
              <a:rPr lang="en-US" dirty="0" smtClean="0"/>
              <a:t>Time complexity analysis</a:t>
            </a:r>
          </a:p>
          <a:p>
            <a:r>
              <a:rPr lang="en-US" dirty="0" smtClean="0"/>
              <a:t>Results -&gt; Graphs, tables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Communication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Augmented Reality and Virtual Reality</a:t>
            </a:r>
          </a:p>
          <a:p>
            <a:r>
              <a:rPr lang="en-US" dirty="0" smtClean="0"/>
              <a:t>Cognitive Cloud Computing</a:t>
            </a:r>
          </a:p>
          <a:p>
            <a:r>
              <a:rPr lang="en-US" dirty="0" smtClean="0"/>
              <a:t>Angular </a:t>
            </a:r>
            <a:r>
              <a:rPr lang="en-US" dirty="0"/>
              <a:t>and React</a:t>
            </a:r>
          </a:p>
          <a:p>
            <a:r>
              <a:rPr lang="en-US" dirty="0" smtClean="0"/>
              <a:t>Internet </a:t>
            </a:r>
            <a:r>
              <a:rPr lang="en-US" dirty="0"/>
              <a:t>of Things (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  <a:p>
            <a:r>
              <a:rPr lang="en-US" dirty="0"/>
              <a:t>Intelligent Apps (I – Apps)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RPA (Robotic Process Automation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Image/Video Processing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4G/5G Networks</a:t>
            </a:r>
          </a:p>
          <a:p>
            <a:r>
              <a:rPr lang="en-US" dirty="0" smtClean="0"/>
              <a:t>Ubiquitous Computing</a:t>
            </a:r>
          </a:p>
          <a:p>
            <a:r>
              <a:rPr lang="en-US" dirty="0" smtClean="0"/>
              <a:t>Web 2.0/3.0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Artificial intelligence (AI) is the simulation of human intelligence processes by machines, especially computer systems</a:t>
            </a:r>
            <a:r>
              <a:rPr lang="en-IN" dirty="0" smtClean="0"/>
              <a:t>.</a:t>
            </a:r>
          </a:p>
          <a:p>
            <a:r>
              <a:rPr lang="en-IN" dirty="0"/>
              <a:t>Artificial intelligence is a branch of computer science that aims to create intelligent machines. It has become an essential part of the technology industry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core problems of artificial intelligence include programming computers for certain traits such as:</a:t>
            </a:r>
          </a:p>
          <a:p>
            <a:pPr lvl="1"/>
            <a:r>
              <a:rPr lang="en-IN" dirty="0"/>
              <a:t>Knowledge</a:t>
            </a:r>
          </a:p>
          <a:p>
            <a:pPr lvl="1"/>
            <a:r>
              <a:rPr lang="en-IN" dirty="0"/>
              <a:t>Reasoning</a:t>
            </a:r>
          </a:p>
          <a:p>
            <a:pPr lvl="1"/>
            <a:r>
              <a:rPr lang="en-IN" dirty="0"/>
              <a:t>Problem solving</a:t>
            </a:r>
          </a:p>
          <a:p>
            <a:pPr lvl="1"/>
            <a:r>
              <a:rPr lang="en-IN" dirty="0"/>
              <a:t>Perception</a:t>
            </a:r>
          </a:p>
          <a:p>
            <a:pPr lvl="1"/>
            <a:r>
              <a:rPr lang="en-IN" dirty="0"/>
              <a:t>Learning</a:t>
            </a:r>
          </a:p>
          <a:p>
            <a:pPr lvl="1"/>
            <a:r>
              <a:rPr lang="en-IN" dirty="0"/>
              <a:t>Planning</a:t>
            </a:r>
          </a:p>
          <a:p>
            <a:pPr lvl="1"/>
            <a:r>
              <a:rPr lang="en-IN" dirty="0"/>
              <a:t>Ability to manipulate and move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055" y="1169894"/>
            <a:ext cx="7532015" cy="52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-Based Voting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4353"/>
            <a:ext cx="9805073" cy="52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Robotic process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Robotic process automation</a:t>
            </a:r>
            <a:r>
              <a:rPr lang="en-IN" dirty="0"/>
              <a:t> (RPA) is the application of technology that allows employees in a company to configure computer software or a “</a:t>
            </a:r>
            <a:r>
              <a:rPr lang="en-IN" b="1" dirty="0"/>
              <a:t>robot</a:t>
            </a:r>
            <a:r>
              <a:rPr lang="en-IN" dirty="0"/>
              <a:t>” to capture and interpret existing applications for processing a transaction, manipulating data, triggering responses and </a:t>
            </a:r>
            <a:r>
              <a:rPr lang="en-IN" dirty="0" smtClean="0"/>
              <a:t>communicating </a:t>
            </a:r>
            <a:r>
              <a:rPr lang="en-IN" dirty="0"/>
              <a:t>with other digital systems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Process of automating the workflows with the help of robots/software to reduce </a:t>
            </a:r>
            <a:r>
              <a:rPr lang="en-IN" dirty="0" smtClean="0"/>
              <a:t>the </a:t>
            </a:r>
            <a:r>
              <a:rPr lang="en-IN" dirty="0"/>
              <a:t>involvement of humans is said to be </a:t>
            </a:r>
            <a:r>
              <a:rPr lang="en-IN" b="1" dirty="0">
                <a:hlinkClick r:id="rId2"/>
              </a:rPr>
              <a:t>Robotic Process Automation</a:t>
            </a:r>
            <a:r>
              <a:rPr lang="en-IN" b="1" dirty="0" smtClean="0">
                <a:hlinkClick r:id="rId2"/>
              </a:rPr>
              <a:t>.</a:t>
            </a:r>
            <a:endParaRPr lang="en-IN" b="1" dirty="0" smtClean="0"/>
          </a:p>
          <a:p>
            <a:pPr algn="just"/>
            <a:endParaRPr lang="en-IN" b="1" dirty="0"/>
          </a:p>
          <a:p>
            <a:pPr marL="0" indent="0" algn="just">
              <a:buNone/>
            </a:pPr>
            <a:r>
              <a:rPr lang="en-IN" b="1" dirty="0" smtClean="0"/>
              <a:t>Examples: </a:t>
            </a:r>
            <a:r>
              <a:rPr lang="en-IN" b="1" dirty="0"/>
              <a:t>Problem Statement: Task is to scrape the number of GitHub repositories for the top technologies in today’s market.</a:t>
            </a:r>
          </a:p>
          <a:p>
            <a:pPr marL="0" indent="0" algn="just">
              <a:buNone/>
            </a:pPr>
            <a:r>
              <a:rPr lang="en-US" dirty="0"/>
              <a:t>https://www.edureka.co/blog/rpa-projects</a:t>
            </a:r>
          </a:p>
        </p:txBody>
      </p:sp>
    </p:spTree>
    <p:extLst>
      <p:ext uri="{BB962C8B-B14F-4D97-AF65-F5344CB8AC3E}">
        <p14:creationId xmlns:p14="http://schemas.microsoft.com/office/powerpoint/2010/main" val="18448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685947"/>
              </p:ext>
            </p:extLst>
          </p:nvPr>
        </p:nvGraphicFramePr>
        <p:xfrm>
          <a:off x="1102659" y="147918"/>
          <a:ext cx="10381129" cy="647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33"/>
                <a:gridCol w="1381058"/>
                <a:gridCol w="6628938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the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Proposal document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Survey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24/1/2020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31/1/2020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on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7/2/2020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14/2/2020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test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21/2/2020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 on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28/2/2020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6/3/2020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Revels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13/3/2020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Experimentation details</a:t>
                      </a:r>
                      <a:r>
                        <a:rPr lang="en-US" baseline="0" dirty="0" smtClean="0"/>
                        <a:t> and result analysis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20/3/2020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 Test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27/3/2020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paper submission</a:t>
                      </a:r>
                      <a:r>
                        <a:rPr lang="en-US" baseline="0" dirty="0" smtClean="0"/>
                        <a:t> and communicating it to conference or journal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3/4/2020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 of the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9/4/2020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Demonstration of the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 (40)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1402</TotalTime>
  <Words>387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Advanced Technology Lab</vt:lpstr>
      <vt:lpstr>PowerPoint Presentation</vt:lpstr>
      <vt:lpstr>Advanced technologies</vt:lpstr>
      <vt:lpstr>Artificial intelligence</vt:lpstr>
      <vt:lpstr>Artificial intelligence</vt:lpstr>
      <vt:lpstr>PowerPoint Presentation</vt:lpstr>
      <vt:lpstr>Blockchain</vt:lpstr>
      <vt:lpstr>Robotic process automation</vt:lpstr>
      <vt:lpstr>PowerPoint Presentation</vt:lpstr>
      <vt:lpstr>Proposal Document</vt:lpstr>
      <vt:lpstr>Literature Review</vt:lpstr>
      <vt:lpstr>Methodology</vt:lpstr>
      <vt:lpstr>Experimentation details and result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Technology Lab</dc:title>
  <dc:creator>Girija Attigeri</dc:creator>
  <cp:lastModifiedBy>Girija Attigeri</cp:lastModifiedBy>
  <cp:revision>12</cp:revision>
  <dcterms:created xsi:type="dcterms:W3CDTF">2020-01-02T05:59:09Z</dcterms:created>
  <dcterms:modified xsi:type="dcterms:W3CDTF">2020-01-03T09:15:51Z</dcterms:modified>
</cp:coreProperties>
</file>