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3118c5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93118c5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93118c5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93118c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3118c5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3118c5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3118c5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3118c5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93118c5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93118c5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93118c5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93118c5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93118c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93118c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3118c5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3118c5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3118c5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3118c5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3118c5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3118c5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560"/>
            <a:ext cx="9144002" cy="466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still a very new field!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Existing resources: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Text Splitters by LangChain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Blog post on semantic search by Vespa - light mention of chunking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Chunking Strategies by Pinecone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Chunking best practices are not yet well-defined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Preventing silent failures and undesired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For users: include explicit instructions in prompts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"Tell me the top 3 hikes in California. If you do not know the answer, do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make it up. Say 'I don’t have information for that.'"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Helpful when upstream embedding model selection is incorrect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For software engineers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Add failover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If distance-x exceeds threshold y, show canned response, rather than showing nothing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Add basic toxicity classification model on 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Prevent users from submitting offensive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Discard offensive content to avoid training or saving to VDB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Configure VDB to time out if a query takes too long to return a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148"/>
            <a:ext cx="9144000" cy="4659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061"/>
            <a:ext cx="9144001" cy="475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382"/>
            <a:ext cx="9144001" cy="47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479"/>
            <a:ext cx="9144001" cy="408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24"/>
            <a:ext cx="9144000" cy="502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470"/>
            <a:ext cx="9143998" cy="43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945"/>
            <a:ext cx="9143999" cy="477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57"/>
            <a:ext cx="9144000" cy="479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