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ee084a4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ee084a4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ee084a4cb_1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ee084a4cb_1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ee084a4cb_1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ee084a4cb_1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ee084a4cb_1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ee084a4cb_1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ee084a4cb_1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ee084a4cb_1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ee084a4cb_1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ee084a4cb_1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ee084a4cb_1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ee084a4cb_1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ee084a4cb_1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ee084a4cb_1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ee084a4cb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ee084a4cb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ee084a4cb_1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ee084a4cb_1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ee084a4cb_1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ee084a4cb_1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ee084a4cb_1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ee084a4cb_1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eetcode.com/problems/the-maze/" TargetMode="External"/><Relationship Id="rId4" Type="http://schemas.openxmlformats.org/officeDocument/2006/relationships/hyperlink" Target="https://hc.labnet.sfbu.edu/~henry/npu/classes//algorithm/graph_alg/slide/maze.html#a1" TargetMode="External"/><Relationship Id="rId5" Type="http://schemas.openxmlformats.org/officeDocument/2006/relationships/hyperlink" Target="https://chat.openai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Maze using Depth-First Traversal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Kaustuv</a:t>
            </a:r>
            <a:r>
              <a:rPr lang="en" sz="2200"/>
              <a:t> </a:t>
            </a:r>
            <a:r>
              <a:rPr lang="en" sz="1900"/>
              <a:t>Giri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200" y="1178262"/>
            <a:ext cx="5123824" cy="368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25" y="1456175"/>
            <a:ext cx="5001748" cy="333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125" y="2216400"/>
            <a:ext cx="2366300" cy="12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Leetcode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Prof Henry Chang website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ChatGpt How to solve DFS maze using python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Abstract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Introduction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Design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Implementation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Test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Conclusion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References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DFS effectively navigates mazes from start to destination.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Visited set optimizes exploration and avoids revisiting cells.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Concise implementation makes DFS a versatile and reliable maze-solving technique.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20300" y="1567550"/>
            <a:ext cx="7516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Objective</a:t>
            </a:r>
            <a:r>
              <a:rPr lang="en" sz="1650"/>
              <a:t>: Efficiently traverse mazes using DFS algorithm.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Method</a:t>
            </a:r>
            <a:r>
              <a:rPr lang="en" sz="1650"/>
              <a:t>: Implement concise and elegant DFS solution for maze navigation.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Scope</a:t>
            </a:r>
            <a:r>
              <a:rPr lang="en" sz="1650"/>
              <a:t>: Explore diverse maze configurations and assess DFS performance.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Achievements</a:t>
            </a:r>
            <a:r>
              <a:rPr lang="en" sz="1650"/>
              <a:t>: Successfully traverse mazes with rigorous testing.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Results</a:t>
            </a:r>
            <a:r>
              <a:rPr lang="en" sz="1650"/>
              <a:t>: Showcase DFS efficiency and reliability in complex mazes.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Conclusions</a:t>
            </a:r>
            <a:r>
              <a:rPr lang="en" sz="1650"/>
              <a:t>: Provide insightful findings and future recommendations.</a:t>
            </a:r>
            <a:endParaRPr sz="16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017600" y="1567550"/>
            <a:ext cx="5386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Project Objective</a:t>
            </a:r>
            <a:r>
              <a:rPr lang="en" sz="1600"/>
              <a:t>: Traverse from starting point to finishing line inside a maze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Approach</a:t>
            </a:r>
            <a:r>
              <a:rPr lang="en" sz="1600"/>
              <a:t>: Utilize Depth-First Search (DFS) algorithm for efficient maze traversal.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Concise Implementation</a:t>
            </a:r>
            <a:r>
              <a:rPr lang="en" sz="1600"/>
              <a:t> : Accomplish the maze-solving goal with an elegantly concise implementation, highlighting the power of DFS.</a:t>
            </a:r>
            <a:endParaRPr sz="16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400" y="1567550"/>
            <a:ext cx="2321174" cy="2300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3846525" y="1371600"/>
            <a:ext cx="49884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DFS successfully traverse through a maze?</a:t>
            </a:r>
            <a:endParaRPr sz="1800"/>
          </a:p>
          <a:p>
            <a:pPr indent="-323850" lvl="0" marL="274320" marR="18288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Inshort, Yes! This DFS technique is a powerful way to explore and find a path within complex maze</a:t>
            </a:r>
            <a:r>
              <a:rPr lang="en" sz="1500"/>
              <a:t>s.</a:t>
            </a:r>
            <a:endParaRPr sz="1500"/>
          </a:p>
          <a:p>
            <a:pPr indent="-323850" lvl="0" marL="274320" marR="18288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DFS, the ball can move through the sequence as: Right -&gt; Left -&gt; Up -&gt; Down</a:t>
            </a:r>
            <a:endParaRPr sz="1500"/>
          </a:p>
          <a:p>
            <a:pPr indent="-323850" lvl="0" marL="274320" marR="18288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method involves exploring the maze by moving in a single direction as far as possible until reaching a dead-end or the destination. At each step, we mark the current cell as visited to avoid re-exploring the same path.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541723" cy="2409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2676825" y="1307850"/>
            <a:ext cx="6077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Convert a maze into a graph by representing cells as vertices and walls as edges.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Identify and represent walls of each cell in the maze as edges in the graph.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vertices for each cell, connecting neighboring vertices with edges representing walls.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Connect open spaces (corridors) by adding edges between corresponding vertices.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Handle loops or cycles by adding necessary edges to represent them in the graph.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81675"/>
            <a:ext cx="2372024" cy="260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017175" y="1567550"/>
            <a:ext cx="494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Represent</a:t>
            </a:r>
            <a:r>
              <a:rPr lang="en" sz="1700"/>
              <a:t> the cells  as 2D matrix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Input the starting and the ending position </a:t>
            </a:r>
            <a:endParaRPr sz="17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300" y="913350"/>
            <a:ext cx="3369126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 summary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class Solution contains methods to traverse the maze and check if there exists a path from the starting point to the destination.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DFS approach is used to explore potential paths in the maze by moving in four directions (up, down, left, right).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Utilize a visited set to keep track of explored cells during maze traversal.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Initialize the visited set as an empty set before starting the DFS traversal.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the coordinates of each explored cell (start) to the visited set to avoid revisiting.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