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3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19AF6-857F-C740-B7D5-21804D94A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dirty="0"/>
            </a:br>
            <a:r>
              <a:rPr kumimoji="1" lang="ja-JP" altLang="en-US"/>
              <a:t>競技プログラミング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ED0307-8528-7040-88C3-9CA124B69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05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6A58F3-08E1-904D-BBB5-D7455B3C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競技プログラミング</a:t>
            </a:r>
            <a:r>
              <a:rPr lang="ja-JP" altLang="en-US"/>
              <a:t>とは？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E94D61-EAB3-944C-8176-B86B7C0ED1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872390"/>
          </a:xfrm>
        </p:spPr>
        <p:txBody>
          <a:bodyPr/>
          <a:lstStyle/>
          <a:p>
            <a:r>
              <a:rPr lang="ja-JP" altLang="en-US" sz="2400"/>
              <a:t>競技プログラミング</a:t>
            </a:r>
            <a:r>
              <a:rPr lang="en-US" altLang="ja-JP" sz="2400" dirty="0"/>
              <a:t>(</a:t>
            </a:r>
            <a:r>
              <a:rPr lang="ja-JP" altLang="en-US" sz="2400"/>
              <a:t>通称</a:t>
            </a:r>
            <a:r>
              <a:rPr lang="en-US" altLang="ja-JP" sz="2400" dirty="0"/>
              <a:t>:</a:t>
            </a:r>
            <a:r>
              <a:rPr lang="ja-JP" altLang="en-US" sz="2400"/>
              <a:t>競プロ</a:t>
            </a:r>
            <a:r>
              <a:rPr lang="en-US" altLang="ja-JP" sz="2400" dirty="0"/>
              <a:t>)</a:t>
            </a:r>
            <a:br>
              <a:rPr lang="en-US" altLang="ja-JP" dirty="0"/>
            </a:br>
            <a:r>
              <a:rPr lang="ja-JP" altLang="en-US" sz="1800"/>
              <a:t>プログラミングの技術を競い合うプログラミングコンテスト</a:t>
            </a:r>
            <a:endParaRPr lang="en-US" altLang="ja-JP" sz="1800" dirty="0"/>
          </a:p>
          <a:p>
            <a:r>
              <a:rPr kumimoji="1" lang="ja-JP" altLang="en-US" sz="2400"/>
              <a:t>競技人口</a:t>
            </a:r>
            <a:br>
              <a:rPr kumimoji="1" lang="en-US" altLang="ja-JP" dirty="0"/>
            </a:br>
            <a:r>
              <a:rPr lang="en-US" altLang="ja-JP" cap="none" dirty="0"/>
              <a:t>A</a:t>
            </a:r>
            <a:r>
              <a:rPr lang="en" altLang="ja-JP" cap="none" dirty="0" err="1"/>
              <a:t>tCoder</a:t>
            </a:r>
            <a:r>
              <a:rPr lang="en" altLang="ja-JP" cap="none" dirty="0"/>
              <a:t> : 1</a:t>
            </a:r>
            <a:r>
              <a:rPr lang="ja-JP" altLang="en-US" cap="none"/>
              <a:t>万人</a:t>
            </a:r>
            <a:endParaRPr lang="en-US" altLang="ja-JP" cap="none" dirty="0"/>
          </a:p>
          <a:p>
            <a:r>
              <a:rPr lang="ja-JP" altLang="en-US" sz="2400"/>
              <a:t>開催日</a:t>
            </a:r>
            <a:br>
              <a:rPr lang="en-US" altLang="ja-JP" dirty="0"/>
            </a:br>
            <a:r>
              <a:rPr lang="ja-JP" altLang="en-US" cap="none"/>
              <a:t>毎週土日に開催</a:t>
            </a:r>
            <a:br>
              <a:rPr lang="en-US" altLang="ja-JP" cap="none" dirty="0"/>
            </a:br>
            <a:r>
              <a:rPr lang="ja-JP" altLang="en-US" cap="none"/>
              <a:t>週に一度の開催頻度</a:t>
            </a:r>
            <a:endParaRPr lang="en-US" altLang="ja-JP" cap="none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BB2EFE8-BBB4-CF4B-8C8A-9E8F81AC1F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8085137" y="2515219"/>
            <a:ext cx="3435815" cy="34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6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0B32E-0377-3343-AD63-8A4321DA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どんな問題が出題？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24E3D-CC76-1C41-98B9-65B18298F2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2400"/>
              <a:t>出題ジャンル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ja-JP" altLang="en-US">
                <a:solidFill>
                  <a:srgbClr val="FF0000"/>
                </a:solidFill>
              </a:rPr>
              <a:t>アルゴリズム</a:t>
            </a:r>
            <a:r>
              <a:rPr lang="ja-JP" altLang="en-US"/>
              <a:t>・ゲーム</a:t>
            </a:r>
            <a:r>
              <a:rPr lang="en-US" altLang="ja-JP" dirty="0"/>
              <a:t>AI</a:t>
            </a:r>
            <a:r>
              <a:rPr lang="ja-JP" altLang="en-US"/>
              <a:t>・セキュリティ・データマイニングなど様々</a:t>
            </a:r>
            <a:r>
              <a:rPr lang="en-US" altLang="ja-JP" dirty="0"/>
              <a:t>!!!</a:t>
            </a:r>
            <a:br>
              <a:rPr lang="en-US" altLang="ja-JP" dirty="0"/>
            </a:br>
            <a:r>
              <a:rPr lang="en-US" altLang="ja-JP" dirty="0"/>
              <a:t>(*</a:t>
            </a:r>
            <a:r>
              <a:rPr lang="ja-JP" altLang="en-US"/>
              <a:t>実行結果に制約あり</a:t>
            </a:r>
            <a:r>
              <a:rPr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sz="2400"/>
              <a:t>使用言語</a:t>
            </a:r>
            <a:br>
              <a:rPr lang="en-US" altLang="ja-JP" dirty="0"/>
            </a:br>
            <a:r>
              <a:rPr lang="ja-JP" altLang="en-US"/>
              <a:t>使える言語は自由</a:t>
            </a:r>
            <a:r>
              <a:rPr lang="en-US" altLang="ja-JP" dirty="0"/>
              <a:t>!!!</a:t>
            </a:r>
            <a:br>
              <a:rPr lang="en-US" altLang="ja-JP" dirty="0"/>
            </a:br>
            <a:r>
              <a:rPr lang="en-US" altLang="ja-JP" dirty="0"/>
              <a:t>C,C++,</a:t>
            </a:r>
            <a:r>
              <a:rPr lang="en-US" altLang="ja-JP" dirty="0" err="1"/>
              <a:t>Java,python,php,ruby,rails</a:t>
            </a:r>
            <a:r>
              <a:rPr lang="en-US" altLang="ja-JP" dirty="0"/>
              <a:t>…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グラフィックス 4" descr="パズル">
            <a:extLst>
              <a:ext uri="{FF2B5EF4-FFF2-40B4-BE49-F238E27FC236}">
                <a16:creationId xmlns:a16="http://schemas.microsoft.com/office/drawing/2014/main" id="{A7C71B59-8B85-7A49-9EFF-953F4E81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910760" y="2928808"/>
            <a:ext cx="1366840" cy="1366840"/>
          </a:xfrm>
          <a:prstGeom prst="rect">
            <a:avLst/>
          </a:prstGeom>
        </p:spPr>
      </p:pic>
      <p:pic>
        <p:nvPicPr>
          <p:cNvPr id="7" name="グラフィックス 6" descr="統計">
            <a:extLst>
              <a:ext uri="{FF2B5EF4-FFF2-40B4-BE49-F238E27FC236}">
                <a16:creationId xmlns:a16="http://schemas.microsoft.com/office/drawing/2014/main" id="{C46BDF6B-ECEF-9D43-908F-97BD65A4A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396" y="4857364"/>
            <a:ext cx="1557341" cy="15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D6F67-B9EA-5140-A5F1-4C02513C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業務のプログラムとの違い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2B8BBA-E64E-8045-B9EF-51BA14DC47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sz="2400"/>
              <a:t>業務プログラム</a:t>
            </a:r>
            <a:br>
              <a:rPr kumimoji="1" lang="en-US" altLang="ja-JP" dirty="0"/>
            </a:br>
            <a:r>
              <a:rPr kumimoji="1" lang="ja-JP" altLang="en-US"/>
              <a:t>仕様書に従って正確な動作を行うシステムの構築．</a:t>
            </a:r>
            <a:br>
              <a:rPr kumimoji="1" lang="en-US" altLang="ja-JP" dirty="0"/>
            </a:br>
            <a:r>
              <a:rPr kumimoji="1" lang="ja-JP" altLang="en-US"/>
              <a:t>正確さとスピード</a:t>
            </a:r>
            <a:r>
              <a:rPr kumimoji="1" lang="en-US" altLang="ja-JP" dirty="0"/>
              <a:t>(</a:t>
            </a:r>
            <a:r>
              <a:rPr kumimoji="1" lang="ja-JP" altLang="en-US"/>
              <a:t>納期</a:t>
            </a:r>
            <a:r>
              <a:rPr kumimoji="1" lang="en-US" altLang="ja-JP" dirty="0"/>
              <a:t>)</a:t>
            </a:r>
            <a:r>
              <a:rPr kumimoji="1" lang="ja-JP" altLang="en-US"/>
              <a:t>が大切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 sz="2400"/>
              <a:t>競プロのプログラム</a:t>
            </a:r>
            <a:br>
              <a:rPr lang="en-US" altLang="ja-JP" dirty="0"/>
            </a:br>
            <a:r>
              <a:rPr lang="ja-JP" altLang="en-US"/>
              <a:t>パズルのような感覚で，制限時間内に与えられた問題を解決するプログラム</a:t>
            </a:r>
            <a:br>
              <a:rPr lang="en-US" altLang="ja-JP" dirty="0"/>
            </a:br>
            <a:r>
              <a:rPr lang="ja-JP" altLang="en-US"/>
              <a:t>とにかくスピードが命！！！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396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D87E6-695C-8146-ADB6-ED5121DA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競プロのここが楽しい</a:t>
            </a:r>
            <a:r>
              <a:rPr kumimoji="1" lang="en-US" altLang="ja-JP" dirty="0"/>
              <a:t>!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CD3EF-A755-CA48-8588-62B60735F3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86713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7200"/>
              <a:t>問題が解けたときの快感</a:t>
            </a:r>
            <a:r>
              <a:rPr kumimoji="1" lang="en-US" altLang="ja-JP" sz="7200" dirty="0"/>
              <a:t>!!!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lang="en-US" altLang="ja-JP" dirty="0"/>
            </a:br>
            <a:endParaRPr kumimoji="1" lang="ja-JP" altLang="en-US"/>
          </a:p>
        </p:txBody>
      </p:sp>
      <p:pic>
        <p:nvPicPr>
          <p:cNvPr id="5" name="グラフィックス 4" descr="頭の中の脳">
            <a:extLst>
              <a:ext uri="{FF2B5EF4-FFF2-40B4-BE49-F238E27FC236}">
                <a16:creationId xmlns:a16="http://schemas.microsoft.com/office/drawing/2014/main" id="{5D243B39-6ECD-2143-AE42-5D1342901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779" y="4005810"/>
            <a:ext cx="2772383" cy="2772383"/>
          </a:xfrm>
          <a:prstGeom prst="rect">
            <a:avLst/>
          </a:prstGeom>
        </p:spPr>
      </p:pic>
      <p:pic>
        <p:nvPicPr>
          <p:cNvPr id="7" name="グラフィックス 6" descr="花火">
            <a:extLst>
              <a:ext uri="{FF2B5EF4-FFF2-40B4-BE49-F238E27FC236}">
                <a16:creationId xmlns:a16="http://schemas.microsoft.com/office/drawing/2014/main" id="{4BC4C8EB-3170-4C4A-B3E8-254946DD7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7401" y="4035249"/>
            <a:ext cx="1356752" cy="1356752"/>
          </a:xfrm>
          <a:prstGeom prst="rect">
            <a:avLst/>
          </a:prstGeom>
        </p:spPr>
      </p:pic>
      <p:pic>
        <p:nvPicPr>
          <p:cNvPr id="8" name="グラフィックス 7" descr="花火">
            <a:extLst>
              <a:ext uri="{FF2B5EF4-FFF2-40B4-BE49-F238E27FC236}">
                <a16:creationId xmlns:a16="http://schemas.microsoft.com/office/drawing/2014/main" id="{7D0574B0-C522-DA47-BE73-53F0CC53E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1323" y="3223243"/>
            <a:ext cx="919293" cy="919293"/>
          </a:xfrm>
          <a:prstGeom prst="rect">
            <a:avLst/>
          </a:prstGeom>
        </p:spPr>
      </p:pic>
      <p:pic>
        <p:nvPicPr>
          <p:cNvPr id="9" name="グラフィックス 8" descr="花火">
            <a:extLst>
              <a:ext uri="{FF2B5EF4-FFF2-40B4-BE49-F238E27FC236}">
                <a16:creationId xmlns:a16="http://schemas.microsoft.com/office/drawing/2014/main" id="{2EBB420B-A567-C54F-9A62-AD73A8662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394" y="3429000"/>
            <a:ext cx="1473714" cy="14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77E39-A8C1-BC4B-8407-B199D9C3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終わりに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3ED65-90CB-BC49-9217-3536ECCC19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始めてみる</a:t>
            </a:r>
            <a:br>
              <a:rPr lang="en-US" altLang="ja-JP" sz="2400" dirty="0"/>
            </a:br>
            <a:r>
              <a:rPr lang="ja-JP" altLang="en-US" sz="1800"/>
              <a:t>とにかく，始めてみよう</a:t>
            </a:r>
            <a:r>
              <a:rPr lang="en-US" altLang="ja-JP" sz="1800" dirty="0"/>
              <a:t>.</a:t>
            </a:r>
            <a:br>
              <a:rPr lang="en-US" altLang="ja-JP" sz="1800" dirty="0"/>
            </a:br>
            <a:r>
              <a:rPr lang="ja-JP" altLang="en-US" sz="1800"/>
              <a:t>初心者向け問題も有り</a:t>
            </a:r>
            <a:r>
              <a:rPr lang="en-US" altLang="ja-JP" sz="1800" dirty="0"/>
              <a:t>!</a:t>
            </a:r>
          </a:p>
          <a:p>
            <a:r>
              <a:rPr kumimoji="1" lang="ja-JP" altLang="en-US" sz="2400"/>
              <a:t>実感する</a:t>
            </a:r>
            <a:br>
              <a:rPr kumimoji="1" lang="en-US" altLang="ja-JP" sz="2400" dirty="0"/>
            </a:br>
            <a:r>
              <a:rPr kumimoji="1" lang="ja-JP" altLang="en-US" sz="1800"/>
              <a:t>問題が解けたときは，本当に楽しい</a:t>
            </a:r>
            <a:r>
              <a:rPr kumimoji="1" lang="en-US" altLang="ja-JP" sz="1800" dirty="0"/>
              <a:t>!</a:t>
            </a:r>
            <a:br>
              <a:rPr kumimoji="1" lang="en-US" altLang="ja-JP" sz="1800" dirty="0"/>
            </a:br>
            <a:r>
              <a:rPr lang="ja-JP" altLang="en-US" sz="1800"/>
              <a:t>沢山悩んで，沢山</a:t>
            </a:r>
            <a:r>
              <a:rPr lang="en-US" altLang="ja-JP" sz="1800" dirty="0"/>
              <a:t>TRY</a:t>
            </a:r>
            <a:r>
              <a:rPr lang="ja-JP" altLang="en-US" sz="1800"/>
              <a:t>しよう</a:t>
            </a:r>
            <a:r>
              <a:rPr lang="en-US" altLang="ja-JP" sz="1800" dirty="0"/>
              <a:t>!</a:t>
            </a:r>
          </a:p>
          <a:p>
            <a:r>
              <a:rPr kumimoji="1" lang="ja-JP" altLang="en-US" sz="2400"/>
              <a:t>スキルは身に付く</a:t>
            </a:r>
            <a:br>
              <a:rPr kumimoji="1" lang="en-US" altLang="ja-JP" sz="2400" dirty="0"/>
            </a:br>
            <a:r>
              <a:rPr kumimoji="1" lang="ja-JP" altLang="en-US" sz="1800"/>
              <a:t>業務スキル</a:t>
            </a:r>
            <a:r>
              <a:rPr kumimoji="1" lang="en-US" altLang="ja-JP" sz="1800" dirty="0"/>
              <a:t> != </a:t>
            </a:r>
            <a:r>
              <a:rPr kumimoji="1" lang="ja-JP" altLang="en-US" sz="1800"/>
              <a:t>競プロスキル</a:t>
            </a:r>
            <a:br>
              <a:rPr kumimoji="1" lang="en-US" altLang="ja-JP" sz="1800" dirty="0"/>
            </a:br>
            <a:r>
              <a:rPr kumimoji="1" lang="ja-JP" altLang="en-US" sz="1800"/>
              <a:t>数学的考え方や物の見方が出来るようになるかも</a:t>
            </a:r>
            <a:r>
              <a:rPr kumimoji="1" lang="en-US" altLang="ja-JP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5233320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しずく</Template>
  <TotalTime>73</TotalTime>
  <Words>238</Words>
  <Application>Microsoft Macintosh PowerPoint</Application>
  <PresentationFormat>ワイド画面</PresentationFormat>
  <Paragraphs>17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Tw Cen MT</vt:lpstr>
      <vt:lpstr>しずく</vt:lpstr>
      <vt:lpstr> 競技プログラミング</vt:lpstr>
      <vt:lpstr>競技プログラミングとは？</vt:lpstr>
      <vt:lpstr>どんな問題が出題？</vt:lpstr>
      <vt:lpstr>業務のプログラムとの違い</vt:lpstr>
      <vt:lpstr>競プロのここが楽しい!</vt:lpstr>
      <vt:lpstr>終わりに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競技プログラミング</dc:title>
  <dc:creator>AOKI HARUNA</dc:creator>
  <cp:lastModifiedBy>AOKI HARUNA</cp:lastModifiedBy>
  <cp:revision>8</cp:revision>
  <dcterms:created xsi:type="dcterms:W3CDTF">2019-11-26T11:18:52Z</dcterms:created>
  <dcterms:modified xsi:type="dcterms:W3CDTF">2019-11-26T12:32:08Z</dcterms:modified>
</cp:coreProperties>
</file>