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7" r:id="rId6"/>
    <p:sldId id="270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1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65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 Giri" userId="a14917e2-15d1-4010-b189-e5c890bb2b92" providerId="ADAL" clId="{FE02502F-BC07-4192-B3A5-7E2487FFC8C3}"/>
    <pc:docChg chg="custSel addSld modSld">
      <pc:chgData name="Pankaj Giri" userId="a14917e2-15d1-4010-b189-e5c890bb2b92" providerId="ADAL" clId="{FE02502F-BC07-4192-B3A5-7E2487FFC8C3}" dt="2023-09-09T03:01:02.503" v="335" actId="1440"/>
      <pc:docMkLst>
        <pc:docMk/>
      </pc:docMkLst>
      <pc:sldChg chg="modSp mod">
        <pc:chgData name="Pankaj Giri" userId="a14917e2-15d1-4010-b189-e5c890bb2b92" providerId="ADAL" clId="{FE02502F-BC07-4192-B3A5-7E2487FFC8C3}" dt="2023-09-09T02:57:56.335" v="329" actId="1076"/>
        <pc:sldMkLst>
          <pc:docMk/>
          <pc:sldMk cId="1761558580" sldId="266"/>
        </pc:sldMkLst>
        <pc:spChg chg="mod">
          <ac:chgData name="Pankaj Giri" userId="a14917e2-15d1-4010-b189-e5c890bb2b92" providerId="ADAL" clId="{FE02502F-BC07-4192-B3A5-7E2487FFC8C3}" dt="2023-09-09T02:57:56.335" v="329" actId="1076"/>
          <ac:spMkLst>
            <pc:docMk/>
            <pc:sldMk cId="1761558580" sldId="266"/>
            <ac:spMk id="6" creationId="{6B1E28E2-1367-2B7A-C841-11CA4686CA2B}"/>
          </ac:spMkLst>
        </pc:spChg>
      </pc:sldChg>
      <pc:sldChg chg="addSp modSp new mod">
        <pc:chgData name="Pankaj Giri" userId="a14917e2-15d1-4010-b189-e5c890bb2b92" providerId="ADAL" clId="{FE02502F-BC07-4192-B3A5-7E2487FFC8C3}" dt="2023-09-09T03:01:02.503" v="335" actId="1440"/>
        <pc:sldMkLst>
          <pc:docMk/>
          <pc:sldMk cId="2375016840" sldId="270"/>
        </pc:sldMkLst>
        <pc:picChg chg="add mod">
          <ac:chgData name="Pankaj Giri" userId="a14917e2-15d1-4010-b189-e5c890bb2b92" providerId="ADAL" clId="{FE02502F-BC07-4192-B3A5-7E2487FFC8C3}" dt="2023-09-09T03:01:02.503" v="335" actId="1440"/>
          <ac:picMkLst>
            <pc:docMk/>
            <pc:sldMk cId="2375016840" sldId="270"/>
            <ac:picMk id="6" creationId="{4A03008D-3641-0DE6-9FC8-AA2E3BDC6B38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952EAD-97A6-4289-A7D8-51BB8F23C39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A04583-62B9-4F37-8DBE-56579377D714}">
      <dgm:prSet/>
      <dgm:spPr/>
      <dgm:t>
        <a:bodyPr/>
        <a:lstStyle/>
        <a:p>
          <a:r>
            <a:rPr lang="en-US"/>
            <a:t>Easy To Learn</a:t>
          </a:r>
        </a:p>
      </dgm:t>
    </dgm:pt>
    <dgm:pt modelId="{4EE7E6E8-254E-402A-A702-621E35824E63}" type="parTrans" cxnId="{5F0DFF2F-23C0-4FBC-BF01-565072E08535}">
      <dgm:prSet/>
      <dgm:spPr/>
      <dgm:t>
        <a:bodyPr/>
        <a:lstStyle/>
        <a:p>
          <a:endParaRPr lang="en-US"/>
        </a:p>
      </dgm:t>
    </dgm:pt>
    <dgm:pt modelId="{89B4BED4-9819-43DE-8F57-6A31B4F61A61}" type="sibTrans" cxnId="{5F0DFF2F-23C0-4FBC-BF01-565072E08535}">
      <dgm:prSet/>
      <dgm:spPr/>
      <dgm:t>
        <a:bodyPr/>
        <a:lstStyle/>
        <a:p>
          <a:endParaRPr lang="en-US"/>
        </a:p>
      </dgm:t>
    </dgm:pt>
    <dgm:pt modelId="{C45DA74D-6BD0-4492-A88E-36A72EA0DA0B}">
      <dgm:prSet/>
      <dgm:spPr/>
      <dgm:t>
        <a:bodyPr/>
        <a:lstStyle/>
        <a:p>
          <a:r>
            <a:rPr lang="en-US"/>
            <a:t>Expressive</a:t>
          </a:r>
        </a:p>
      </dgm:t>
    </dgm:pt>
    <dgm:pt modelId="{042F0C5D-EA80-4AB4-BE03-F86C25365742}" type="parTrans" cxnId="{0FFD61D0-A593-4216-9470-184709B73D3A}">
      <dgm:prSet/>
      <dgm:spPr/>
      <dgm:t>
        <a:bodyPr/>
        <a:lstStyle/>
        <a:p>
          <a:endParaRPr lang="en-US"/>
        </a:p>
      </dgm:t>
    </dgm:pt>
    <dgm:pt modelId="{3A9F925F-FAD5-47D1-BB3A-F45F1A032F14}" type="sibTrans" cxnId="{0FFD61D0-A593-4216-9470-184709B73D3A}">
      <dgm:prSet/>
      <dgm:spPr/>
      <dgm:t>
        <a:bodyPr/>
        <a:lstStyle/>
        <a:p>
          <a:endParaRPr lang="en-US"/>
        </a:p>
      </dgm:t>
    </dgm:pt>
    <dgm:pt modelId="{738D00FE-895B-4F94-BB18-85D38747B00C}">
      <dgm:prSet/>
      <dgm:spPr/>
      <dgm:t>
        <a:bodyPr/>
        <a:lstStyle/>
        <a:p>
          <a:r>
            <a:rPr lang="en-US"/>
            <a:t>High-Level</a:t>
          </a:r>
        </a:p>
      </dgm:t>
    </dgm:pt>
    <dgm:pt modelId="{00BBAFA2-DA8E-495B-9113-9D7334BEC00A}" type="parTrans" cxnId="{0966C8EC-2B41-4C7E-8113-FFCBECAF3341}">
      <dgm:prSet/>
      <dgm:spPr/>
      <dgm:t>
        <a:bodyPr/>
        <a:lstStyle/>
        <a:p>
          <a:endParaRPr lang="en-US"/>
        </a:p>
      </dgm:t>
    </dgm:pt>
    <dgm:pt modelId="{9E60EDE5-FF22-4A54-97F3-F9831F1BCBE5}" type="sibTrans" cxnId="{0966C8EC-2B41-4C7E-8113-FFCBECAF3341}">
      <dgm:prSet/>
      <dgm:spPr/>
      <dgm:t>
        <a:bodyPr/>
        <a:lstStyle/>
        <a:p>
          <a:endParaRPr lang="en-US"/>
        </a:p>
      </dgm:t>
    </dgm:pt>
    <dgm:pt modelId="{9D9E707E-04A7-46CD-B75F-D18650DB4745}">
      <dgm:prSet/>
      <dgm:spPr/>
      <dgm:t>
        <a:bodyPr/>
        <a:lstStyle/>
        <a:p>
          <a:r>
            <a:rPr lang="en-US"/>
            <a:t>Free and Open Source</a:t>
          </a:r>
        </a:p>
      </dgm:t>
    </dgm:pt>
    <dgm:pt modelId="{1E4467B2-AFFB-45D5-A87C-E9CAE4027E80}" type="parTrans" cxnId="{643A5965-F5FE-4929-9826-FF62414A910A}">
      <dgm:prSet/>
      <dgm:spPr/>
      <dgm:t>
        <a:bodyPr/>
        <a:lstStyle/>
        <a:p>
          <a:endParaRPr lang="en-US"/>
        </a:p>
      </dgm:t>
    </dgm:pt>
    <dgm:pt modelId="{01149508-95B1-413C-B244-3FB836E539C0}" type="sibTrans" cxnId="{643A5965-F5FE-4929-9826-FF62414A910A}">
      <dgm:prSet/>
      <dgm:spPr/>
      <dgm:t>
        <a:bodyPr/>
        <a:lstStyle/>
        <a:p>
          <a:endParaRPr lang="en-US"/>
        </a:p>
      </dgm:t>
    </dgm:pt>
    <dgm:pt modelId="{67076F76-95C6-4F87-B055-1CC09F1CE199}">
      <dgm:prSet/>
      <dgm:spPr/>
      <dgm:t>
        <a:bodyPr/>
        <a:lstStyle/>
        <a:p>
          <a:r>
            <a:rPr lang="en-US"/>
            <a:t>Portable</a:t>
          </a:r>
        </a:p>
      </dgm:t>
    </dgm:pt>
    <dgm:pt modelId="{D4A8D503-0DB6-44AB-8D5C-4C127D127118}" type="parTrans" cxnId="{39B984CC-FAA7-4FA4-A761-A33FB4DC4C9C}">
      <dgm:prSet/>
      <dgm:spPr/>
      <dgm:t>
        <a:bodyPr/>
        <a:lstStyle/>
        <a:p>
          <a:endParaRPr lang="en-US"/>
        </a:p>
      </dgm:t>
    </dgm:pt>
    <dgm:pt modelId="{36487460-3128-4640-BE8C-06D7973F147D}" type="sibTrans" cxnId="{39B984CC-FAA7-4FA4-A761-A33FB4DC4C9C}">
      <dgm:prSet/>
      <dgm:spPr/>
      <dgm:t>
        <a:bodyPr/>
        <a:lstStyle/>
        <a:p>
          <a:endParaRPr lang="en-US"/>
        </a:p>
      </dgm:t>
    </dgm:pt>
    <dgm:pt modelId="{1E2321DD-706C-40D8-B8F2-3414CD4FEDAB}">
      <dgm:prSet/>
      <dgm:spPr/>
      <dgm:t>
        <a:bodyPr/>
        <a:lstStyle/>
        <a:p>
          <a:r>
            <a:rPr lang="en-US"/>
            <a:t>Object Oriented </a:t>
          </a:r>
        </a:p>
      </dgm:t>
    </dgm:pt>
    <dgm:pt modelId="{240E2AD7-36C2-4E82-895F-1551AC236535}" type="parTrans" cxnId="{2DB9FCF0-593D-485E-9111-1CC00349EF27}">
      <dgm:prSet/>
      <dgm:spPr/>
      <dgm:t>
        <a:bodyPr/>
        <a:lstStyle/>
        <a:p>
          <a:endParaRPr lang="en-US"/>
        </a:p>
      </dgm:t>
    </dgm:pt>
    <dgm:pt modelId="{C5D9C9A3-8206-4991-9449-D468E5F8049A}" type="sibTrans" cxnId="{2DB9FCF0-593D-485E-9111-1CC00349EF27}">
      <dgm:prSet/>
      <dgm:spPr/>
      <dgm:t>
        <a:bodyPr/>
        <a:lstStyle/>
        <a:p>
          <a:endParaRPr lang="en-US"/>
        </a:p>
      </dgm:t>
    </dgm:pt>
    <dgm:pt modelId="{77AE5F61-CE83-4100-B5BB-30C7FD14105F}">
      <dgm:prSet/>
      <dgm:spPr/>
      <dgm:t>
        <a:bodyPr/>
        <a:lstStyle/>
        <a:p>
          <a:r>
            <a:rPr lang="en-US"/>
            <a:t>Extensible</a:t>
          </a:r>
        </a:p>
      </dgm:t>
    </dgm:pt>
    <dgm:pt modelId="{BCB743D5-A6DD-4530-A7E8-C8851FAC54D7}" type="parTrans" cxnId="{B9F1CD06-392A-4975-BAC6-44A6F7BF8BA4}">
      <dgm:prSet/>
      <dgm:spPr/>
      <dgm:t>
        <a:bodyPr/>
        <a:lstStyle/>
        <a:p>
          <a:endParaRPr lang="en-US"/>
        </a:p>
      </dgm:t>
    </dgm:pt>
    <dgm:pt modelId="{5849D7D8-9120-407C-810E-7B03A233724D}" type="sibTrans" cxnId="{B9F1CD06-392A-4975-BAC6-44A6F7BF8BA4}">
      <dgm:prSet/>
      <dgm:spPr/>
      <dgm:t>
        <a:bodyPr/>
        <a:lstStyle/>
        <a:p>
          <a:endParaRPr lang="en-US"/>
        </a:p>
      </dgm:t>
    </dgm:pt>
    <dgm:pt modelId="{89AD44F4-9AB5-4739-B662-118429C57065}">
      <dgm:prSet/>
      <dgm:spPr/>
      <dgm:t>
        <a:bodyPr/>
        <a:lstStyle/>
        <a:p>
          <a:r>
            <a:rPr lang="en-US"/>
            <a:t>Embeddable</a:t>
          </a:r>
        </a:p>
      </dgm:t>
    </dgm:pt>
    <dgm:pt modelId="{3CB43D44-EC16-4940-BEF6-8940EB4DA684}" type="parTrans" cxnId="{E87561E7-B6FB-489B-A0C2-3DBE0B4AD967}">
      <dgm:prSet/>
      <dgm:spPr/>
      <dgm:t>
        <a:bodyPr/>
        <a:lstStyle/>
        <a:p>
          <a:endParaRPr lang="en-US"/>
        </a:p>
      </dgm:t>
    </dgm:pt>
    <dgm:pt modelId="{41084AB4-9E0C-41CD-A2D1-2D187349FC48}" type="sibTrans" cxnId="{E87561E7-B6FB-489B-A0C2-3DBE0B4AD967}">
      <dgm:prSet/>
      <dgm:spPr/>
      <dgm:t>
        <a:bodyPr/>
        <a:lstStyle/>
        <a:p>
          <a:endParaRPr lang="en-US"/>
        </a:p>
      </dgm:t>
    </dgm:pt>
    <dgm:pt modelId="{93CFC063-D866-480C-9DE6-CD14C76D2FE4}">
      <dgm:prSet/>
      <dgm:spPr/>
      <dgm:t>
        <a:bodyPr/>
        <a:lstStyle/>
        <a:p>
          <a:r>
            <a:rPr lang="en-US"/>
            <a:t>Interpreted</a:t>
          </a:r>
        </a:p>
      </dgm:t>
    </dgm:pt>
    <dgm:pt modelId="{C371B2A3-A28B-49F9-A7CB-335D6F39C4C4}" type="parTrans" cxnId="{DD0CE9D8-AA3D-4F35-9514-26D3E3808852}">
      <dgm:prSet/>
      <dgm:spPr/>
      <dgm:t>
        <a:bodyPr/>
        <a:lstStyle/>
        <a:p>
          <a:endParaRPr lang="en-US"/>
        </a:p>
      </dgm:t>
    </dgm:pt>
    <dgm:pt modelId="{DBA7D313-74B5-4D05-ACBA-DE1CC1610000}" type="sibTrans" cxnId="{DD0CE9D8-AA3D-4F35-9514-26D3E3808852}">
      <dgm:prSet/>
      <dgm:spPr/>
      <dgm:t>
        <a:bodyPr/>
        <a:lstStyle/>
        <a:p>
          <a:endParaRPr lang="en-US"/>
        </a:p>
      </dgm:t>
    </dgm:pt>
    <dgm:pt modelId="{29F18BFF-DAE6-4564-9A1F-E55F33F00571}">
      <dgm:prSet/>
      <dgm:spPr/>
      <dgm:t>
        <a:bodyPr/>
        <a:lstStyle/>
        <a:p>
          <a:r>
            <a:rPr lang="en-US"/>
            <a:t>Large Standard Library</a:t>
          </a:r>
        </a:p>
      </dgm:t>
    </dgm:pt>
    <dgm:pt modelId="{72D9ABF8-BFFB-462C-9ABD-62E77C5E7D0C}" type="parTrans" cxnId="{8B4CEC28-0239-4DD9-B6CC-55E686CF0BCB}">
      <dgm:prSet/>
      <dgm:spPr/>
      <dgm:t>
        <a:bodyPr/>
        <a:lstStyle/>
        <a:p>
          <a:endParaRPr lang="en-US"/>
        </a:p>
      </dgm:t>
    </dgm:pt>
    <dgm:pt modelId="{7FE76C1A-6361-4EC5-A39F-5EBB28C3E452}" type="sibTrans" cxnId="{8B4CEC28-0239-4DD9-B6CC-55E686CF0BCB}">
      <dgm:prSet/>
      <dgm:spPr/>
      <dgm:t>
        <a:bodyPr/>
        <a:lstStyle/>
        <a:p>
          <a:endParaRPr lang="en-US"/>
        </a:p>
      </dgm:t>
    </dgm:pt>
    <dgm:pt modelId="{4F4A4B76-5B95-4180-8036-7B758E3A2EF6}">
      <dgm:prSet/>
      <dgm:spPr/>
      <dgm:t>
        <a:bodyPr/>
        <a:lstStyle/>
        <a:p>
          <a:r>
            <a:rPr lang="en-US"/>
            <a:t>GUI Programming</a:t>
          </a:r>
        </a:p>
      </dgm:t>
    </dgm:pt>
    <dgm:pt modelId="{BD2CE4A6-40AE-49E8-9DCB-AEB3A4977218}" type="parTrans" cxnId="{263D2C46-8BC8-4839-BAD0-AFA8D17B2BDF}">
      <dgm:prSet/>
      <dgm:spPr/>
      <dgm:t>
        <a:bodyPr/>
        <a:lstStyle/>
        <a:p>
          <a:endParaRPr lang="en-US"/>
        </a:p>
      </dgm:t>
    </dgm:pt>
    <dgm:pt modelId="{3745564C-F81A-40A5-9229-71F913F0D5A0}" type="sibTrans" cxnId="{263D2C46-8BC8-4839-BAD0-AFA8D17B2BDF}">
      <dgm:prSet/>
      <dgm:spPr/>
      <dgm:t>
        <a:bodyPr/>
        <a:lstStyle/>
        <a:p>
          <a:endParaRPr lang="en-US"/>
        </a:p>
      </dgm:t>
    </dgm:pt>
    <dgm:pt modelId="{FF8BD35D-03FB-4836-AAFF-08B5D3D0CFEB}">
      <dgm:prSet/>
      <dgm:spPr/>
      <dgm:t>
        <a:bodyPr/>
        <a:lstStyle/>
        <a:p>
          <a:r>
            <a:rPr lang="en-US"/>
            <a:t>Dynamically Typed</a:t>
          </a:r>
        </a:p>
      </dgm:t>
    </dgm:pt>
    <dgm:pt modelId="{C17956FA-3CA1-4C28-ADB2-1DDF31649A4C}" type="parTrans" cxnId="{1DC7AC37-D8DB-41B0-AB4D-11B04C84C7F7}">
      <dgm:prSet/>
      <dgm:spPr/>
      <dgm:t>
        <a:bodyPr/>
        <a:lstStyle/>
        <a:p>
          <a:endParaRPr lang="en-US"/>
        </a:p>
      </dgm:t>
    </dgm:pt>
    <dgm:pt modelId="{C725C4BC-26AA-41E3-8C9C-E6214ACDC5E9}" type="sibTrans" cxnId="{1DC7AC37-D8DB-41B0-AB4D-11B04C84C7F7}">
      <dgm:prSet/>
      <dgm:spPr/>
      <dgm:t>
        <a:bodyPr/>
        <a:lstStyle/>
        <a:p>
          <a:endParaRPr lang="en-US"/>
        </a:p>
      </dgm:t>
    </dgm:pt>
    <dgm:pt modelId="{E1D7DD35-12EF-4D39-AE43-71E490D27226}" type="pres">
      <dgm:prSet presAssocID="{C5952EAD-97A6-4289-A7D8-51BB8F23C39E}" presName="diagram" presStyleCnt="0">
        <dgm:presLayoutVars>
          <dgm:dir/>
          <dgm:resizeHandles val="exact"/>
        </dgm:presLayoutVars>
      </dgm:prSet>
      <dgm:spPr/>
    </dgm:pt>
    <dgm:pt modelId="{AB81E28A-D8A0-401A-8873-3D00926BD454}" type="pres">
      <dgm:prSet presAssocID="{ECA04583-62B9-4F37-8DBE-56579377D714}" presName="node" presStyleLbl="node1" presStyleIdx="0" presStyleCnt="12">
        <dgm:presLayoutVars>
          <dgm:bulletEnabled val="1"/>
        </dgm:presLayoutVars>
      </dgm:prSet>
      <dgm:spPr/>
    </dgm:pt>
    <dgm:pt modelId="{359E501A-FA34-40AC-AD9E-3AF5FB609BD2}" type="pres">
      <dgm:prSet presAssocID="{89B4BED4-9819-43DE-8F57-6A31B4F61A61}" presName="sibTrans" presStyleCnt="0"/>
      <dgm:spPr/>
    </dgm:pt>
    <dgm:pt modelId="{4C7290B7-E3DA-4F57-A18C-F1A3BCB5FA4C}" type="pres">
      <dgm:prSet presAssocID="{C45DA74D-6BD0-4492-A88E-36A72EA0DA0B}" presName="node" presStyleLbl="node1" presStyleIdx="1" presStyleCnt="12">
        <dgm:presLayoutVars>
          <dgm:bulletEnabled val="1"/>
        </dgm:presLayoutVars>
      </dgm:prSet>
      <dgm:spPr/>
    </dgm:pt>
    <dgm:pt modelId="{08781278-8E0E-4F00-BEDF-37F9330358B9}" type="pres">
      <dgm:prSet presAssocID="{3A9F925F-FAD5-47D1-BB3A-F45F1A032F14}" presName="sibTrans" presStyleCnt="0"/>
      <dgm:spPr/>
    </dgm:pt>
    <dgm:pt modelId="{38C8F671-14B9-4E8B-A9CC-C0285611C8CF}" type="pres">
      <dgm:prSet presAssocID="{738D00FE-895B-4F94-BB18-85D38747B00C}" presName="node" presStyleLbl="node1" presStyleIdx="2" presStyleCnt="12">
        <dgm:presLayoutVars>
          <dgm:bulletEnabled val="1"/>
        </dgm:presLayoutVars>
      </dgm:prSet>
      <dgm:spPr/>
    </dgm:pt>
    <dgm:pt modelId="{145C1ED5-5A32-4255-A9A2-B7191288B6E1}" type="pres">
      <dgm:prSet presAssocID="{9E60EDE5-FF22-4A54-97F3-F9831F1BCBE5}" presName="sibTrans" presStyleCnt="0"/>
      <dgm:spPr/>
    </dgm:pt>
    <dgm:pt modelId="{58E71DD0-BD77-424A-8C00-20BC58909091}" type="pres">
      <dgm:prSet presAssocID="{9D9E707E-04A7-46CD-B75F-D18650DB4745}" presName="node" presStyleLbl="node1" presStyleIdx="3" presStyleCnt="12">
        <dgm:presLayoutVars>
          <dgm:bulletEnabled val="1"/>
        </dgm:presLayoutVars>
      </dgm:prSet>
      <dgm:spPr/>
    </dgm:pt>
    <dgm:pt modelId="{10E3078B-C867-4096-8F46-8AAA7C53D1FC}" type="pres">
      <dgm:prSet presAssocID="{01149508-95B1-413C-B244-3FB836E539C0}" presName="sibTrans" presStyleCnt="0"/>
      <dgm:spPr/>
    </dgm:pt>
    <dgm:pt modelId="{743402C0-E320-4930-AE53-B7289BBD8276}" type="pres">
      <dgm:prSet presAssocID="{67076F76-95C6-4F87-B055-1CC09F1CE199}" presName="node" presStyleLbl="node1" presStyleIdx="4" presStyleCnt="12">
        <dgm:presLayoutVars>
          <dgm:bulletEnabled val="1"/>
        </dgm:presLayoutVars>
      </dgm:prSet>
      <dgm:spPr/>
    </dgm:pt>
    <dgm:pt modelId="{B05ED0D5-335F-4E3E-8C84-4AB3B3EF8762}" type="pres">
      <dgm:prSet presAssocID="{36487460-3128-4640-BE8C-06D7973F147D}" presName="sibTrans" presStyleCnt="0"/>
      <dgm:spPr/>
    </dgm:pt>
    <dgm:pt modelId="{5CB58306-DFDC-481E-A3AA-285270253679}" type="pres">
      <dgm:prSet presAssocID="{1E2321DD-706C-40D8-B8F2-3414CD4FEDAB}" presName="node" presStyleLbl="node1" presStyleIdx="5" presStyleCnt="12">
        <dgm:presLayoutVars>
          <dgm:bulletEnabled val="1"/>
        </dgm:presLayoutVars>
      </dgm:prSet>
      <dgm:spPr/>
    </dgm:pt>
    <dgm:pt modelId="{EB243C4F-3638-439E-9963-23BF8AA16CE6}" type="pres">
      <dgm:prSet presAssocID="{C5D9C9A3-8206-4991-9449-D468E5F8049A}" presName="sibTrans" presStyleCnt="0"/>
      <dgm:spPr/>
    </dgm:pt>
    <dgm:pt modelId="{DE72DA22-3135-4A3B-A88C-11DBF4C63723}" type="pres">
      <dgm:prSet presAssocID="{77AE5F61-CE83-4100-B5BB-30C7FD14105F}" presName="node" presStyleLbl="node1" presStyleIdx="6" presStyleCnt="12">
        <dgm:presLayoutVars>
          <dgm:bulletEnabled val="1"/>
        </dgm:presLayoutVars>
      </dgm:prSet>
      <dgm:spPr/>
    </dgm:pt>
    <dgm:pt modelId="{B6EDF367-8AD6-4FBD-A0D7-D6F9E1DE5FFC}" type="pres">
      <dgm:prSet presAssocID="{5849D7D8-9120-407C-810E-7B03A233724D}" presName="sibTrans" presStyleCnt="0"/>
      <dgm:spPr/>
    </dgm:pt>
    <dgm:pt modelId="{AFF9CA9B-7F79-4C39-8FD1-B46B8E5B2207}" type="pres">
      <dgm:prSet presAssocID="{89AD44F4-9AB5-4739-B662-118429C57065}" presName="node" presStyleLbl="node1" presStyleIdx="7" presStyleCnt="12">
        <dgm:presLayoutVars>
          <dgm:bulletEnabled val="1"/>
        </dgm:presLayoutVars>
      </dgm:prSet>
      <dgm:spPr/>
    </dgm:pt>
    <dgm:pt modelId="{5B282F96-0F29-4CA7-9ABE-30B4704A1F53}" type="pres">
      <dgm:prSet presAssocID="{41084AB4-9E0C-41CD-A2D1-2D187349FC48}" presName="sibTrans" presStyleCnt="0"/>
      <dgm:spPr/>
    </dgm:pt>
    <dgm:pt modelId="{C4EF6B34-6A05-4F09-9B85-072EF7FD5689}" type="pres">
      <dgm:prSet presAssocID="{93CFC063-D866-480C-9DE6-CD14C76D2FE4}" presName="node" presStyleLbl="node1" presStyleIdx="8" presStyleCnt="12">
        <dgm:presLayoutVars>
          <dgm:bulletEnabled val="1"/>
        </dgm:presLayoutVars>
      </dgm:prSet>
      <dgm:spPr/>
    </dgm:pt>
    <dgm:pt modelId="{F20CA8A2-B49F-47EE-A37A-BF116B5C7A21}" type="pres">
      <dgm:prSet presAssocID="{DBA7D313-74B5-4D05-ACBA-DE1CC1610000}" presName="sibTrans" presStyleCnt="0"/>
      <dgm:spPr/>
    </dgm:pt>
    <dgm:pt modelId="{0E21E9AF-12F3-490C-9EF4-01283B20EC0D}" type="pres">
      <dgm:prSet presAssocID="{29F18BFF-DAE6-4564-9A1F-E55F33F00571}" presName="node" presStyleLbl="node1" presStyleIdx="9" presStyleCnt="12">
        <dgm:presLayoutVars>
          <dgm:bulletEnabled val="1"/>
        </dgm:presLayoutVars>
      </dgm:prSet>
      <dgm:spPr/>
    </dgm:pt>
    <dgm:pt modelId="{9BC350F4-F30C-4962-9F54-F6E85429466C}" type="pres">
      <dgm:prSet presAssocID="{7FE76C1A-6361-4EC5-A39F-5EBB28C3E452}" presName="sibTrans" presStyleCnt="0"/>
      <dgm:spPr/>
    </dgm:pt>
    <dgm:pt modelId="{4D3AD9CD-CF55-4F9B-9A20-3AF318FCF5CC}" type="pres">
      <dgm:prSet presAssocID="{4F4A4B76-5B95-4180-8036-7B758E3A2EF6}" presName="node" presStyleLbl="node1" presStyleIdx="10" presStyleCnt="12">
        <dgm:presLayoutVars>
          <dgm:bulletEnabled val="1"/>
        </dgm:presLayoutVars>
      </dgm:prSet>
      <dgm:spPr/>
    </dgm:pt>
    <dgm:pt modelId="{18533D3A-B307-4D02-BDE0-3692AE348F8E}" type="pres">
      <dgm:prSet presAssocID="{3745564C-F81A-40A5-9229-71F913F0D5A0}" presName="sibTrans" presStyleCnt="0"/>
      <dgm:spPr/>
    </dgm:pt>
    <dgm:pt modelId="{B7A456E9-BCAC-46BA-930C-288CB178E626}" type="pres">
      <dgm:prSet presAssocID="{FF8BD35D-03FB-4836-AAFF-08B5D3D0CFEB}" presName="node" presStyleLbl="node1" presStyleIdx="11" presStyleCnt="12">
        <dgm:presLayoutVars>
          <dgm:bulletEnabled val="1"/>
        </dgm:presLayoutVars>
      </dgm:prSet>
      <dgm:spPr/>
    </dgm:pt>
  </dgm:ptLst>
  <dgm:cxnLst>
    <dgm:cxn modelId="{B9F1CD06-392A-4975-BAC6-44A6F7BF8BA4}" srcId="{C5952EAD-97A6-4289-A7D8-51BB8F23C39E}" destId="{77AE5F61-CE83-4100-B5BB-30C7FD14105F}" srcOrd="6" destOrd="0" parTransId="{BCB743D5-A6DD-4530-A7E8-C8851FAC54D7}" sibTransId="{5849D7D8-9120-407C-810E-7B03A233724D}"/>
    <dgm:cxn modelId="{9084A00F-46C4-48D3-8DBD-A232DF424939}" type="presOf" srcId="{1E2321DD-706C-40D8-B8F2-3414CD4FEDAB}" destId="{5CB58306-DFDC-481E-A3AA-285270253679}" srcOrd="0" destOrd="0" presId="urn:microsoft.com/office/officeart/2005/8/layout/default"/>
    <dgm:cxn modelId="{9EF1B520-26B6-4047-80E8-0E4D5FC3FCA1}" type="presOf" srcId="{ECA04583-62B9-4F37-8DBE-56579377D714}" destId="{AB81E28A-D8A0-401A-8873-3D00926BD454}" srcOrd="0" destOrd="0" presId="urn:microsoft.com/office/officeart/2005/8/layout/default"/>
    <dgm:cxn modelId="{8B4CEC28-0239-4DD9-B6CC-55E686CF0BCB}" srcId="{C5952EAD-97A6-4289-A7D8-51BB8F23C39E}" destId="{29F18BFF-DAE6-4564-9A1F-E55F33F00571}" srcOrd="9" destOrd="0" parTransId="{72D9ABF8-BFFB-462C-9ABD-62E77C5E7D0C}" sibTransId="{7FE76C1A-6361-4EC5-A39F-5EBB28C3E452}"/>
    <dgm:cxn modelId="{5F0DFF2F-23C0-4FBC-BF01-565072E08535}" srcId="{C5952EAD-97A6-4289-A7D8-51BB8F23C39E}" destId="{ECA04583-62B9-4F37-8DBE-56579377D714}" srcOrd="0" destOrd="0" parTransId="{4EE7E6E8-254E-402A-A702-621E35824E63}" sibTransId="{89B4BED4-9819-43DE-8F57-6A31B4F61A61}"/>
    <dgm:cxn modelId="{1DC7AC37-D8DB-41B0-AB4D-11B04C84C7F7}" srcId="{C5952EAD-97A6-4289-A7D8-51BB8F23C39E}" destId="{FF8BD35D-03FB-4836-AAFF-08B5D3D0CFEB}" srcOrd="11" destOrd="0" parTransId="{C17956FA-3CA1-4C28-ADB2-1DDF31649A4C}" sibTransId="{C725C4BC-26AA-41E3-8C9C-E6214ACDC5E9}"/>
    <dgm:cxn modelId="{643A5965-F5FE-4929-9826-FF62414A910A}" srcId="{C5952EAD-97A6-4289-A7D8-51BB8F23C39E}" destId="{9D9E707E-04A7-46CD-B75F-D18650DB4745}" srcOrd="3" destOrd="0" parTransId="{1E4467B2-AFFB-45D5-A87C-E9CAE4027E80}" sibTransId="{01149508-95B1-413C-B244-3FB836E539C0}"/>
    <dgm:cxn modelId="{263D2C46-8BC8-4839-BAD0-AFA8D17B2BDF}" srcId="{C5952EAD-97A6-4289-A7D8-51BB8F23C39E}" destId="{4F4A4B76-5B95-4180-8036-7B758E3A2EF6}" srcOrd="10" destOrd="0" parTransId="{BD2CE4A6-40AE-49E8-9DCB-AEB3A4977218}" sibTransId="{3745564C-F81A-40A5-9229-71F913F0D5A0}"/>
    <dgm:cxn modelId="{4AB6C451-EF1A-40B7-96BB-0977BEE7ECA9}" type="presOf" srcId="{77AE5F61-CE83-4100-B5BB-30C7FD14105F}" destId="{DE72DA22-3135-4A3B-A88C-11DBF4C63723}" srcOrd="0" destOrd="0" presId="urn:microsoft.com/office/officeart/2005/8/layout/default"/>
    <dgm:cxn modelId="{5B3E967B-5558-4BE4-AC4F-3C38C54E9B31}" type="presOf" srcId="{FF8BD35D-03FB-4836-AAFF-08B5D3D0CFEB}" destId="{B7A456E9-BCAC-46BA-930C-288CB178E626}" srcOrd="0" destOrd="0" presId="urn:microsoft.com/office/officeart/2005/8/layout/default"/>
    <dgm:cxn modelId="{1B11BC8F-9D30-4EB1-AD0F-7379202E13C4}" type="presOf" srcId="{C5952EAD-97A6-4289-A7D8-51BB8F23C39E}" destId="{E1D7DD35-12EF-4D39-AE43-71E490D27226}" srcOrd="0" destOrd="0" presId="urn:microsoft.com/office/officeart/2005/8/layout/default"/>
    <dgm:cxn modelId="{8BE2609B-64B1-46C2-8547-EDCAB2D56452}" type="presOf" srcId="{93CFC063-D866-480C-9DE6-CD14C76D2FE4}" destId="{C4EF6B34-6A05-4F09-9B85-072EF7FD5689}" srcOrd="0" destOrd="0" presId="urn:microsoft.com/office/officeart/2005/8/layout/default"/>
    <dgm:cxn modelId="{DDD82EAF-73D9-4D94-A4C8-4E1133EE1B8F}" type="presOf" srcId="{C45DA74D-6BD0-4492-A88E-36A72EA0DA0B}" destId="{4C7290B7-E3DA-4F57-A18C-F1A3BCB5FA4C}" srcOrd="0" destOrd="0" presId="urn:microsoft.com/office/officeart/2005/8/layout/default"/>
    <dgm:cxn modelId="{41EC7DB1-98A8-4D03-AB79-046C0453260A}" type="presOf" srcId="{738D00FE-895B-4F94-BB18-85D38747B00C}" destId="{38C8F671-14B9-4E8B-A9CC-C0285611C8CF}" srcOrd="0" destOrd="0" presId="urn:microsoft.com/office/officeart/2005/8/layout/default"/>
    <dgm:cxn modelId="{7225FDB1-C9ED-4631-B48F-EEB3E9B1477C}" type="presOf" srcId="{4F4A4B76-5B95-4180-8036-7B758E3A2EF6}" destId="{4D3AD9CD-CF55-4F9B-9A20-3AF318FCF5CC}" srcOrd="0" destOrd="0" presId="urn:microsoft.com/office/officeart/2005/8/layout/default"/>
    <dgm:cxn modelId="{6589DBB2-803A-401A-9306-F11F0A674BC9}" type="presOf" srcId="{9D9E707E-04A7-46CD-B75F-D18650DB4745}" destId="{58E71DD0-BD77-424A-8C00-20BC58909091}" srcOrd="0" destOrd="0" presId="urn:microsoft.com/office/officeart/2005/8/layout/default"/>
    <dgm:cxn modelId="{EF3D99C8-E70F-4FD9-91B0-D0AB79E760B7}" type="presOf" srcId="{67076F76-95C6-4F87-B055-1CC09F1CE199}" destId="{743402C0-E320-4930-AE53-B7289BBD8276}" srcOrd="0" destOrd="0" presId="urn:microsoft.com/office/officeart/2005/8/layout/default"/>
    <dgm:cxn modelId="{39B984CC-FAA7-4FA4-A761-A33FB4DC4C9C}" srcId="{C5952EAD-97A6-4289-A7D8-51BB8F23C39E}" destId="{67076F76-95C6-4F87-B055-1CC09F1CE199}" srcOrd="4" destOrd="0" parTransId="{D4A8D503-0DB6-44AB-8D5C-4C127D127118}" sibTransId="{36487460-3128-4640-BE8C-06D7973F147D}"/>
    <dgm:cxn modelId="{0FFD61D0-A593-4216-9470-184709B73D3A}" srcId="{C5952EAD-97A6-4289-A7D8-51BB8F23C39E}" destId="{C45DA74D-6BD0-4492-A88E-36A72EA0DA0B}" srcOrd="1" destOrd="0" parTransId="{042F0C5D-EA80-4AB4-BE03-F86C25365742}" sibTransId="{3A9F925F-FAD5-47D1-BB3A-F45F1A032F14}"/>
    <dgm:cxn modelId="{DD0CE9D8-AA3D-4F35-9514-26D3E3808852}" srcId="{C5952EAD-97A6-4289-A7D8-51BB8F23C39E}" destId="{93CFC063-D866-480C-9DE6-CD14C76D2FE4}" srcOrd="8" destOrd="0" parTransId="{C371B2A3-A28B-49F9-A7CB-335D6F39C4C4}" sibTransId="{DBA7D313-74B5-4D05-ACBA-DE1CC1610000}"/>
    <dgm:cxn modelId="{E87561E7-B6FB-489B-A0C2-3DBE0B4AD967}" srcId="{C5952EAD-97A6-4289-A7D8-51BB8F23C39E}" destId="{89AD44F4-9AB5-4739-B662-118429C57065}" srcOrd="7" destOrd="0" parTransId="{3CB43D44-EC16-4940-BEF6-8940EB4DA684}" sibTransId="{41084AB4-9E0C-41CD-A2D1-2D187349FC48}"/>
    <dgm:cxn modelId="{0966C8EC-2B41-4C7E-8113-FFCBECAF3341}" srcId="{C5952EAD-97A6-4289-A7D8-51BB8F23C39E}" destId="{738D00FE-895B-4F94-BB18-85D38747B00C}" srcOrd="2" destOrd="0" parTransId="{00BBAFA2-DA8E-495B-9113-9D7334BEC00A}" sibTransId="{9E60EDE5-FF22-4A54-97F3-F9831F1BCBE5}"/>
    <dgm:cxn modelId="{6F5CD2EC-15B1-428F-9DED-519039D6D1BC}" type="presOf" srcId="{29F18BFF-DAE6-4564-9A1F-E55F33F00571}" destId="{0E21E9AF-12F3-490C-9EF4-01283B20EC0D}" srcOrd="0" destOrd="0" presId="urn:microsoft.com/office/officeart/2005/8/layout/default"/>
    <dgm:cxn modelId="{2DB9FCF0-593D-485E-9111-1CC00349EF27}" srcId="{C5952EAD-97A6-4289-A7D8-51BB8F23C39E}" destId="{1E2321DD-706C-40D8-B8F2-3414CD4FEDAB}" srcOrd="5" destOrd="0" parTransId="{240E2AD7-36C2-4E82-895F-1551AC236535}" sibTransId="{C5D9C9A3-8206-4991-9449-D468E5F8049A}"/>
    <dgm:cxn modelId="{9759B5FD-C90B-417E-A834-DE671E1D77B1}" type="presOf" srcId="{89AD44F4-9AB5-4739-B662-118429C57065}" destId="{AFF9CA9B-7F79-4C39-8FD1-B46B8E5B2207}" srcOrd="0" destOrd="0" presId="urn:microsoft.com/office/officeart/2005/8/layout/default"/>
    <dgm:cxn modelId="{9670355A-9027-4023-84D2-11F17A2764DE}" type="presParOf" srcId="{E1D7DD35-12EF-4D39-AE43-71E490D27226}" destId="{AB81E28A-D8A0-401A-8873-3D00926BD454}" srcOrd="0" destOrd="0" presId="urn:microsoft.com/office/officeart/2005/8/layout/default"/>
    <dgm:cxn modelId="{43DB330D-B4E9-4996-AFA1-6952C64A7447}" type="presParOf" srcId="{E1D7DD35-12EF-4D39-AE43-71E490D27226}" destId="{359E501A-FA34-40AC-AD9E-3AF5FB609BD2}" srcOrd="1" destOrd="0" presId="urn:microsoft.com/office/officeart/2005/8/layout/default"/>
    <dgm:cxn modelId="{72383BA9-100C-4E19-8EDC-03EEA6FEDBF3}" type="presParOf" srcId="{E1D7DD35-12EF-4D39-AE43-71E490D27226}" destId="{4C7290B7-E3DA-4F57-A18C-F1A3BCB5FA4C}" srcOrd="2" destOrd="0" presId="urn:microsoft.com/office/officeart/2005/8/layout/default"/>
    <dgm:cxn modelId="{D6744CF4-52F1-4428-B535-534BB9210240}" type="presParOf" srcId="{E1D7DD35-12EF-4D39-AE43-71E490D27226}" destId="{08781278-8E0E-4F00-BEDF-37F9330358B9}" srcOrd="3" destOrd="0" presId="urn:microsoft.com/office/officeart/2005/8/layout/default"/>
    <dgm:cxn modelId="{584F2B6C-FCED-4138-ABB9-75E40E68C352}" type="presParOf" srcId="{E1D7DD35-12EF-4D39-AE43-71E490D27226}" destId="{38C8F671-14B9-4E8B-A9CC-C0285611C8CF}" srcOrd="4" destOrd="0" presId="urn:microsoft.com/office/officeart/2005/8/layout/default"/>
    <dgm:cxn modelId="{F6CDC969-0EDC-4948-94B0-1214894D3650}" type="presParOf" srcId="{E1D7DD35-12EF-4D39-AE43-71E490D27226}" destId="{145C1ED5-5A32-4255-A9A2-B7191288B6E1}" srcOrd="5" destOrd="0" presId="urn:microsoft.com/office/officeart/2005/8/layout/default"/>
    <dgm:cxn modelId="{38ED85A3-28C8-4D1A-9E25-D858F48DA897}" type="presParOf" srcId="{E1D7DD35-12EF-4D39-AE43-71E490D27226}" destId="{58E71DD0-BD77-424A-8C00-20BC58909091}" srcOrd="6" destOrd="0" presId="urn:microsoft.com/office/officeart/2005/8/layout/default"/>
    <dgm:cxn modelId="{20AFB33E-B5B7-43E0-8208-3E5905343CFE}" type="presParOf" srcId="{E1D7DD35-12EF-4D39-AE43-71E490D27226}" destId="{10E3078B-C867-4096-8F46-8AAA7C53D1FC}" srcOrd="7" destOrd="0" presId="urn:microsoft.com/office/officeart/2005/8/layout/default"/>
    <dgm:cxn modelId="{FEABE1F4-84BB-4D00-92E1-E8B0858944F4}" type="presParOf" srcId="{E1D7DD35-12EF-4D39-AE43-71E490D27226}" destId="{743402C0-E320-4930-AE53-B7289BBD8276}" srcOrd="8" destOrd="0" presId="urn:microsoft.com/office/officeart/2005/8/layout/default"/>
    <dgm:cxn modelId="{6DDDA304-E596-4CC6-9A8D-B248D7D7481C}" type="presParOf" srcId="{E1D7DD35-12EF-4D39-AE43-71E490D27226}" destId="{B05ED0D5-335F-4E3E-8C84-4AB3B3EF8762}" srcOrd="9" destOrd="0" presId="urn:microsoft.com/office/officeart/2005/8/layout/default"/>
    <dgm:cxn modelId="{3202786A-90AA-48AE-9E20-074987FB2E8D}" type="presParOf" srcId="{E1D7DD35-12EF-4D39-AE43-71E490D27226}" destId="{5CB58306-DFDC-481E-A3AA-285270253679}" srcOrd="10" destOrd="0" presId="urn:microsoft.com/office/officeart/2005/8/layout/default"/>
    <dgm:cxn modelId="{2D315F5C-DBC8-4FB5-9BE9-221F82FEDA4F}" type="presParOf" srcId="{E1D7DD35-12EF-4D39-AE43-71E490D27226}" destId="{EB243C4F-3638-439E-9963-23BF8AA16CE6}" srcOrd="11" destOrd="0" presId="urn:microsoft.com/office/officeart/2005/8/layout/default"/>
    <dgm:cxn modelId="{1E05655E-0749-4355-9268-2F293BC32C31}" type="presParOf" srcId="{E1D7DD35-12EF-4D39-AE43-71E490D27226}" destId="{DE72DA22-3135-4A3B-A88C-11DBF4C63723}" srcOrd="12" destOrd="0" presId="urn:microsoft.com/office/officeart/2005/8/layout/default"/>
    <dgm:cxn modelId="{00FEBEB8-6F48-4FD0-8D00-F56181F24557}" type="presParOf" srcId="{E1D7DD35-12EF-4D39-AE43-71E490D27226}" destId="{B6EDF367-8AD6-4FBD-A0D7-D6F9E1DE5FFC}" srcOrd="13" destOrd="0" presId="urn:microsoft.com/office/officeart/2005/8/layout/default"/>
    <dgm:cxn modelId="{6CAECD2C-4A9F-4D23-975B-D09F9CFD75A4}" type="presParOf" srcId="{E1D7DD35-12EF-4D39-AE43-71E490D27226}" destId="{AFF9CA9B-7F79-4C39-8FD1-B46B8E5B2207}" srcOrd="14" destOrd="0" presId="urn:microsoft.com/office/officeart/2005/8/layout/default"/>
    <dgm:cxn modelId="{5A8EE187-147E-401D-9CBC-4C4E8DCF6949}" type="presParOf" srcId="{E1D7DD35-12EF-4D39-AE43-71E490D27226}" destId="{5B282F96-0F29-4CA7-9ABE-30B4704A1F53}" srcOrd="15" destOrd="0" presId="urn:microsoft.com/office/officeart/2005/8/layout/default"/>
    <dgm:cxn modelId="{C62724D8-2F7C-469A-B380-EA0F30BB9530}" type="presParOf" srcId="{E1D7DD35-12EF-4D39-AE43-71E490D27226}" destId="{C4EF6B34-6A05-4F09-9B85-072EF7FD5689}" srcOrd="16" destOrd="0" presId="urn:microsoft.com/office/officeart/2005/8/layout/default"/>
    <dgm:cxn modelId="{9F01E543-FA4C-4FB0-B640-3CC960E5B2FF}" type="presParOf" srcId="{E1D7DD35-12EF-4D39-AE43-71E490D27226}" destId="{F20CA8A2-B49F-47EE-A37A-BF116B5C7A21}" srcOrd="17" destOrd="0" presId="urn:microsoft.com/office/officeart/2005/8/layout/default"/>
    <dgm:cxn modelId="{B6EA2B78-0B85-4CD2-960D-706609B3E0E8}" type="presParOf" srcId="{E1D7DD35-12EF-4D39-AE43-71E490D27226}" destId="{0E21E9AF-12F3-490C-9EF4-01283B20EC0D}" srcOrd="18" destOrd="0" presId="urn:microsoft.com/office/officeart/2005/8/layout/default"/>
    <dgm:cxn modelId="{184AD9CE-DB25-48B9-83AA-F1572CD78B27}" type="presParOf" srcId="{E1D7DD35-12EF-4D39-AE43-71E490D27226}" destId="{9BC350F4-F30C-4962-9F54-F6E85429466C}" srcOrd="19" destOrd="0" presId="urn:microsoft.com/office/officeart/2005/8/layout/default"/>
    <dgm:cxn modelId="{C42AC7B7-FF78-45BC-BEDB-DE5AA46FACFB}" type="presParOf" srcId="{E1D7DD35-12EF-4D39-AE43-71E490D27226}" destId="{4D3AD9CD-CF55-4F9B-9A20-3AF318FCF5CC}" srcOrd="20" destOrd="0" presId="urn:microsoft.com/office/officeart/2005/8/layout/default"/>
    <dgm:cxn modelId="{5AACC113-3A8C-40BB-BBC3-E634FA23EE53}" type="presParOf" srcId="{E1D7DD35-12EF-4D39-AE43-71E490D27226}" destId="{18533D3A-B307-4D02-BDE0-3692AE348F8E}" srcOrd="21" destOrd="0" presId="urn:microsoft.com/office/officeart/2005/8/layout/default"/>
    <dgm:cxn modelId="{2C364FC2-7F7D-4020-ACAB-DDD6D6395711}" type="presParOf" srcId="{E1D7DD35-12EF-4D39-AE43-71E490D27226}" destId="{B7A456E9-BCAC-46BA-930C-288CB178E626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43EBD0-01DB-4B80-827F-1E3108C7B8B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003911-3398-465B-AC3A-229A24F2F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Developing desktop GUI applications.</a:t>
          </a:r>
          <a:endParaRPr lang="en-US"/>
        </a:p>
      </dgm:t>
    </dgm:pt>
    <dgm:pt modelId="{5B630553-87FA-44EF-AFAA-5B57DD1EE4D9}" type="parTrans" cxnId="{32341A6F-EDBB-46E1-90A5-B1C8173EDB92}">
      <dgm:prSet/>
      <dgm:spPr/>
      <dgm:t>
        <a:bodyPr/>
        <a:lstStyle/>
        <a:p>
          <a:endParaRPr lang="en-US"/>
        </a:p>
      </dgm:t>
    </dgm:pt>
    <dgm:pt modelId="{32C46954-1240-45ED-809E-C98FFA794A0F}" type="sibTrans" cxnId="{32341A6F-EDBB-46E1-90A5-B1C8173EDB92}">
      <dgm:prSet/>
      <dgm:spPr/>
      <dgm:t>
        <a:bodyPr/>
        <a:lstStyle/>
        <a:p>
          <a:endParaRPr lang="en-US"/>
        </a:p>
      </dgm:t>
    </dgm:pt>
    <dgm:pt modelId="{2BC46DB5-D8FC-4B27-9CA6-DFE530E762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On a server to create web applications and websites.</a:t>
          </a:r>
          <a:endParaRPr lang="en-US"/>
        </a:p>
      </dgm:t>
    </dgm:pt>
    <dgm:pt modelId="{E790F4A4-E493-4B98-B290-B16FE72A9D30}" type="parTrans" cxnId="{CC282091-C639-4165-A545-27D64EDDEBE3}">
      <dgm:prSet/>
      <dgm:spPr/>
      <dgm:t>
        <a:bodyPr/>
        <a:lstStyle/>
        <a:p>
          <a:endParaRPr lang="en-US"/>
        </a:p>
      </dgm:t>
    </dgm:pt>
    <dgm:pt modelId="{49F24987-5858-4C6B-8FFC-DB2BB8AD9361}" type="sibTrans" cxnId="{CC282091-C639-4165-A545-27D64EDDEBE3}">
      <dgm:prSet/>
      <dgm:spPr/>
      <dgm:t>
        <a:bodyPr/>
        <a:lstStyle/>
        <a:p>
          <a:endParaRPr lang="en-US"/>
        </a:p>
      </dgm:t>
    </dgm:pt>
    <dgm:pt modelId="{02D8DAE9-A45B-445E-82C9-439D89409A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Software development.</a:t>
          </a:r>
          <a:endParaRPr lang="en-US"/>
        </a:p>
      </dgm:t>
    </dgm:pt>
    <dgm:pt modelId="{0B304D51-4364-43DC-9C9A-2EA64CB60787}" type="parTrans" cxnId="{0CFCEC95-7AF1-4082-81D7-A2148EDEE414}">
      <dgm:prSet/>
      <dgm:spPr/>
      <dgm:t>
        <a:bodyPr/>
        <a:lstStyle/>
        <a:p>
          <a:endParaRPr lang="en-US"/>
        </a:p>
      </dgm:t>
    </dgm:pt>
    <dgm:pt modelId="{2CD751DB-F4B5-41E8-80C6-0DB2DE376C1B}" type="sibTrans" cxnId="{0CFCEC95-7AF1-4082-81D7-A2148EDEE414}">
      <dgm:prSet/>
      <dgm:spPr/>
      <dgm:t>
        <a:bodyPr/>
        <a:lstStyle/>
        <a:p>
          <a:endParaRPr lang="en-US"/>
        </a:p>
      </dgm:t>
    </dgm:pt>
    <dgm:pt modelId="{92561A8E-B208-4BEB-9949-46A8782C5E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To handle big data and perform complex mathematics.</a:t>
          </a:r>
          <a:endParaRPr lang="en-US"/>
        </a:p>
      </dgm:t>
    </dgm:pt>
    <dgm:pt modelId="{676D5EC1-2DA9-4C5E-9338-C9BB28CEAA17}" type="parTrans" cxnId="{FAC24B77-815E-49F3-923E-FD9A56A02E69}">
      <dgm:prSet/>
      <dgm:spPr/>
      <dgm:t>
        <a:bodyPr/>
        <a:lstStyle/>
        <a:p>
          <a:endParaRPr lang="en-US"/>
        </a:p>
      </dgm:t>
    </dgm:pt>
    <dgm:pt modelId="{4AEA4D75-3489-4331-8E4E-AFE2DCEFC8AE}" type="sibTrans" cxnId="{FAC24B77-815E-49F3-923E-FD9A56A02E69}">
      <dgm:prSet/>
      <dgm:spPr/>
      <dgm:t>
        <a:bodyPr/>
        <a:lstStyle/>
        <a:p>
          <a:endParaRPr lang="en-US"/>
        </a:p>
      </dgm:t>
    </dgm:pt>
    <dgm:pt modelId="{67ACC91A-32A6-4F66-8D8D-7F4EB50C47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System scripting.</a:t>
          </a:r>
          <a:endParaRPr lang="en-US"/>
        </a:p>
      </dgm:t>
    </dgm:pt>
    <dgm:pt modelId="{04038A4A-289E-4604-8295-2227D4C12592}" type="parTrans" cxnId="{D7F705B4-D77A-4B57-BB51-AD6624A5EAE5}">
      <dgm:prSet/>
      <dgm:spPr/>
      <dgm:t>
        <a:bodyPr/>
        <a:lstStyle/>
        <a:p>
          <a:endParaRPr lang="en-US"/>
        </a:p>
      </dgm:t>
    </dgm:pt>
    <dgm:pt modelId="{B6C3C677-E7F4-4FEB-9596-D0FFC0C07D6E}" type="sibTrans" cxnId="{D7F705B4-D77A-4B57-BB51-AD6624A5EAE5}">
      <dgm:prSet/>
      <dgm:spPr/>
      <dgm:t>
        <a:bodyPr/>
        <a:lstStyle/>
        <a:p>
          <a:endParaRPr lang="en-US"/>
        </a:p>
      </dgm:t>
    </dgm:pt>
    <dgm:pt modelId="{2EFDEFDE-0669-439D-9046-812D82FC75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Rapid prototyping and development .</a:t>
          </a:r>
          <a:endParaRPr lang="en-US"/>
        </a:p>
      </dgm:t>
    </dgm:pt>
    <dgm:pt modelId="{562BB965-5334-4B11-945C-90C4FFA342FA}" type="parTrans" cxnId="{B48AC355-84BC-4772-99D2-6046023AA33C}">
      <dgm:prSet/>
      <dgm:spPr/>
      <dgm:t>
        <a:bodyPr/>
        <a:lstStyle/>
        <a:p>
          <a:endParaRPr lang="en-US"/>
        </a:p>
      </dgm:t>
    </dgm:pt>
    <dgm:pt modelId="{7E32B4D9-0CF2-4EA6-93BD-345F544BF5A2}" type="sibTrans" cxnId="{B48AC355-84BC-4772-99D2-6046023AA33C}">
      <dgm:prSet/>
      <dgm:spPr/>
      <dgm:t>
        <a:bodyPr/>
        <a:lstStyle/>
        <a:p>
          <a:endParaRPr lang="en-US"/>
        </a:p>
      </dgm:t>
    </dgm:pt>
    <dgm:pt modelId="{4DF5D8AA-19C3-4AF7-A0C3-AE232FE273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Database access.</a:t>
          </a:r>
          <a:endParaRPr lang="en-US"/>
        </a:p>
      </dgm:t>
    </dgm:pt>
    <dgm:pt modelId="{7182ECE8-721A-48DE-8252-81DA635300A5}" type="parTrans" cxnId="{0C532C16-A7D8-4017-80D6-73B182F45154}">
      <dgm:prSet/>
      <dgm:spPr/>
      <dgm:t>
        <a:bodyPr/>
        <a:lstStyle/>
        <a:p>
          <a:endParaRPr lang="en-US"/>
        </a:p>
      </dgm:t>
    </dgm:pt>
    <dgm:pt modelId="{550B3D24-C643-4EC6-B04A-C4D79818B91C}" type="sibTrans" cxnId="{0C532C16-A7D8-4017-80D6-73B182F45154}">
      <dgm:prSet/>
      <dgm:spPr/>
      <dgm:t>
        <a:bodyPr/>
        <a:lstStyle/>
        <a:p>
          <a:endParaRPr lang="en-US"/>
        </a:p>
      </dgm:t>
    </dgm:pt>
    <dgm:pt modelId="{D74DDEDA-9805-4834-A6C8-8E5A9CB77396}" type="pres">
      <dgm:prSet presAssocID="{1D43EBD0-01DB-4B80-827F-1E3108C7B8BB}" presName="root" presStyleCnt="0">
        <dgm:presLayoutVars>
          <dgm:dir/>
          <dgm:resizeHandles val="exact"/>
        </dgm:presLayoutVars>
      </dgm:prSet>
      <dgm:spPr/>
    </dgm:pt>
    <dgm:pt modelId="{211539AB-415F-4062-9D96-80FFFE23B478}" type="pres">
      <dgm:prSet presAssocID="{A8003911-3398-465B-AC3A-229A24F2F6EB}" presName="compNode" presStyleCnt="0"/>
      <dgm:spPr/>
    </dgm:pt>
    <dgm:pt modelId="{50DB1481-9F20-44CC-90FC-3C787DF672F1}" type="pres">
      <dgm:prSet presAssocID="{A8003911-3398-465B-AC3A-229A24F2F6E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7F76511-6CB7-445D-8270-1835055AFA6F}" type="pres">
      <dgm:prSet presAssocID="{A8003911-3398-465B-AC3A-229A24F2F6EB}" presName="spaceRect" presStyleCnt="0"/>
      <dgm:spPr/>
    </dgm:pt>
    <dgm:pt modelId="{5142352B-5333-4600-AFE3-9E36CB72074D}" type="pres">
      <dgm:prSet presAssocID="{A8003911-3398-465B-AC3A-229A24F2F6EB}" presName="textRect" presStyleLbl="revTx" presStyleIdx="0" presStyleCnt="7">
        <dgm:presLayoutVars>
          <dgm:chMax val="1"/>
          <dgm:chPref val="1"/>
        </dgm:presLayoutVars>
      </dgm:prSet>
      <dgm:spPr/>
    </dgm:pt>
    <dgm:pt modelId="{13E2BFF7-F94E-4A3B-A95D-323F5EB409A8}" type="pres">
      <dgm:prSet presAssocID="{32C46954-1240-45ED-809E-C98FFA794A0F}" presName="sibTrans" presStyleCnt="0"/>
      <dgm:spPr/>
    </dgm:pt>
    <dgm:pt modelId="{8D72C116-7814-42B4-9915-7B9C453A40D0}" type="pres">
      <dgm:prSet presAssocID="{2BC46DB5-D8FC-4B27-9CA6-DFE530E7620C}" presName="compNode" presStyleCnt="0"/>
      <dgm:spPr/>
    </dgm:pt>
    <dgm:pt modelId="{91DC62BF-2C03-4951-A9BA-C5B2A410FEBB}" type="pres">
      <dgm:prSet presAssocID="{2BC46DB5-D8FC-4B27-9CA6-DFE530E7620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D88EA2A-7DF1-4F73-99ED-3EEEA8D45863}" type="pres">
      <dgm:prSet presAssocID="{2BC46DB5-D8FC-4B27-9CA6-DFE530E7620C}" presName="spaceRect" presStyleCnt="0"/>
      <dgm:spPr/>
    </dgm:pt>
    <dgm:pt modelId="{DCE37692-A208-4E24-BEC6-82929A8275F0}" type="pres">
      <dgm:prSet presAssocID="{2BC46DB5-D8FC-4B27-9CA6-DFE530E7620C}" presName="textRect" presStyleLbl="revTx" presStyleIdx="1" presStyleCnt="7">
        <dgm:presLayoutVars>
          <dgm:chMax val="1"/>
          <dgm:chPref val="1"/>
        </dgm:presLayoutVars>
      </dgm:prSet>
      <dgm:spPr/>
    </dgm:pt>
    <dgm:pt modelId="{0B362FD1-BB8C-4FBF-9464-B1EA5B80AAF9}" type="pres">
      <dgm:prSet presAssocID="{49F24987-5858-4C6B-8FFC-DB2BB8AD9361}" presName="sibTrans" presStyleCnt="0"/>
      <dgm:spPr/>
    </dgm:pt>
    <dgm:pt modelId="{E1DD731A-A795-434A-9F04-8997C497B22C}" type="pres">
      <dgm:prSet presAssocID="{02D8DAE9-A45B-445E-82C9-439D89409A37}" presName="compNode" presStyleCnt="0"/>
      <dgm:spPr/>
    </dgm:pt>
    <dgm:pt modelId="{9ECFDB5D-A877-409C-B139-D9B11BA242DE}" type="pres">
      <dgm:prSet presAssocID="{02D8DAE9-A45B-445E-82C9-439D89409A3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87E1F5C-A2B3-403D-99BB-8B57403BDCAD}" type="pres">
      <dgm:prSet presAssocID="{02D8DAE9-A45B-445E-82C9-439D89409A37}" presName="spaceRect" presStyleCnt="0"/>
      <dgm:spPr/>
    </dgm:pt>
    <dgm:pt modelId="{AE4FA57C-6E5D-4349-854D-B0DBD5E3D842}" type="pres">
      <dgm:prSet presAssocID="{02D8DAE9-A45B-445E-82C9-439D89409A37}" presName="textRect" presStyleLbl="revTx" presStyleIdx="2" presStyleCnt="7">
        <dgm:presLayoutVars>
          <dgm:chMax val="1"/>
          <dgm:chPref val="1"/>
        </dgm:presLayoutVars>
      </dgm:prSet>
      <dgm:spPr/>
    </dgm:pt>
    <dgm:pt modelId="{21D8F13D-E9C2-49C3-8A65-BAD15F181110}" type="pres">
      <dgm:prSet presAssocID="{2CD751DB-F4B5-41E8-80C6-0DB2DE376C1B}" presName="sibTrans" presStyleCnt="0"/>
      <dgm:spPr/>
    </dgm:pt>
    <dgm:pt modelId="{4A80165A-A11A-441C-903B-A99765DA5E24}" type="pres">
      <dgm:prSet presAssocID="{92561A8E-B208-4BEB-9949-46A8782C5EF0}" presName="compNode" presStyleCnt="0"/>
      <dgm:spPr/>
    </dgm:pt>
    <dgm:pt modelId="{A68A38D2-93CF-471D-A72D-F1485013520F}" type="pres">
      <dgm:prSet presAssocID="{92561A8E-B208-4BEB-9949-46A8782C5EF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7F6B381-2D7C-4698-8493-F17B9FED23EA}" type="pres">
      <dgm:prSet presAssocID="{92561A8E-B208-4BEB-9949-46A8782C5EF0}" presName="spaceRect" presStyleCnt="0"/>
      <dgm:spPr/>
    </dgm:pt>
    <dgm:pt modelId="{144E149D-7D7A-4185-B0BC-455F0317A67A}" type="pres">
      <dgm:prSet presAssocID="{92561A8E-B208-4BEB-9949-46A8782C5EF0}" presName="textRect" presStyleLbl="revTx" presStyleIdx="3" presStyleCnt="7">
        <dgm:presLayoutVars>
          <dgm:chMax val="1"/>
          <dgm:chPref val="1"/>
        </dgm:presLayoutVars>
      </dgm:prSet>
      <dgm:spPr/>
    </dgm:pt>
    <dgm:pt modelId="{F3BD6A05-4576-49DC-B189-F02DB4828CEF}" type="pres">
      <dgm:prSet presAssocID="{4AEA4D75-3489-4331-8E4E-AFE2DCEFC8AE}" presName="sibTrans" presStyleCnt="0"/>
      <dgm:spPr/>
    </dgm:pt>
    <dgm:pt modelId="{3D19756B-4B26-433B-9593-FD1C9302AF40}" type="pres">
      <dgm:prSet presAssocID="{67ACC91A-32A6-4F66-8D8D-7F4EB50C4752}" presName="compNode" presStyleCnt="0"/>
      <dgm:spPr/>
    </dgm:pt>
    <dgm:pt modelId="{62233F0C-54DE-488D-9F0A-122AD99E12FC}" type="pres">
      <dgm:prSet presAssocID="{67ACC91A-32A6-4F66-8D8D-7F4EB50C475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E47474A-9F5E-437A-B0C9-B35DA798C697}" type="pres">
      <dgm:prSet presAssocID="{67ACC91A-32A6-4F66-8D8D-7F4EB50C4752}" presName="spaceRect" presStyleCnt="0"/>
      <dgm:spPr/>
    </dgm:pt>
    <dgm:pt modelId="{25CF82A5-07D2-47C5-A8A6-F1A510E7B13F}" type="pres">
      <dgm:prSet presAssocID="{67ACC91A-32A6-4F66-8D8D-7F4EB50C4752}" presName="textRect" presStyleLbl="revTx" presStyleIdx="4" presStyleCnt="7">
        <dgm:presLayoutVars>
          <dgm:chMax val="1"/>
          <dgm:chPref val="1"/>
        </dgm:presLayoutVars>
      </dgm:prSet>
      <dgm:spPr/>
    </dgm:pt>
    <dgm:pt modelId="{94D06131-F164-4602-8FDE-BCDB57C9F8C3}" type="pres">
      <dgm:prSet presAssocID="{B6C3C677-E7F4-4FEB-9596-D0FFC0C07D6E}" presName="sibTrans" presStyleCnt="0"/>
      <dgm:spPr/>
    </dgm:pt>
    <dgm:pt modelId="{BD2A8259-C931-493F-BDD8-4332CF1621E0}" type="pres">
      <dgm:prSet presAssocID="{2EFDEFDE-0669-439D-9046-812D82FC75A5}" presName="compNode" presStyleCnt="0"/>
      <dgm:spPr/>
    </dgm:pt>
    <dgm:pt modelId="{5CD6D9C2-4409-47CD-9F63-FDD54E4261B5}" type="pres">
      <dgm:prSet presAssocID="{2EFDEFDE-0669-439D-9046-812D82FC75A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9A5C91C-F1CB-473C-8C88-2AA8A894558F}" type="pres">
      <dgm:prSet presAssocID="{2EFDEFDE-0669-439D-9046-812D82FC75A5}" presName="spaceRect" presStyleCnt="0"/>
      <dgm:spPr/>
    </dgm:pt>
    <dgm:pt modelId="{A8BAF892-A396-4535-A1FD-B3946D76CF0A}" type="pres">
      <dgm:prSet presAssocID="{2EFDEFDE-0669-439D-9046-812D82FC75A5}" presName="textRect" presStyleLbl="revTx" presStyleIdx="5" presStyleCnt="7">
        <dgm:presLayoutVars>
          <dgm:chMax val="1"/>
          <dgm:chPref val="1"/>
        </dgm:presLayoutVars>
      </dgm:prSet>
      <dgm:spPr/>
    </dgm:pt>
    <dgm:pt modelId="{0C11A6A1-C5F9-48B2-852E-FC533606E852}" type="pres">
      <dgm:prSet presAssocID="{7E32B4D9-0CF2-4EA6-93BD-345F544BF5A2}" presName="sibTrans" presStyleCnt="0"/>
      <dgm:spPr/>
    </dgm:pt>
    <dgm:pt modelId="{99AC2DD0-839E-4896-B160-8846AB19951F}" type="pres">
      <dgm:prSet presAssocID="{4DF5D8AA-19C3-4AF7-A0C3-AE232FE27331}" presName="compNode" presStyleCnt="0"/>
      <dgm:spPr/>
    </dgm:pt>
    <dgm:pt modelId="{2FE34691-247D-4D17-8AF2-332F8F91544A}" type="pres">
      <dgm:prSet presAssocID="{4DF5D8AA-19C3-4AF7-A0C3-AE232FE2733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3E9B38-2273-446E-BA65-15EF7EFA9A07}" type="pres">
      <dgm:prSet presAssocID="{4DF5D8AA-19C3-4AF7-A0C3-AE232FE27331}" presName="spaceRect" presStyleCnt="0"/>
      <dgm:spPr/>
    </dgm:pt>
    <dgm:pt modelId="{A3206245-5AA1-4B6E-BF20-66D8548F3E62}" type="pres">
      <dgm:prSet presAssocID="{4DF5D8AA-19C3-4AF7-A0C3-AE232FE2733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97ADF0B-5AAC-48E5-A0A7-2D3AC9A98712}" type="presOf" srcId="{A8003911-3398-465B-AC3A-229A24F2F6EB}" destId="{5142352B-5333-4600-AFE3-9E36CB72074D}" srcOrd="0" destOrd="0" presId="urn:microsoft.com/office/officeart/2018/2/layout/IconLabelList"/>
    <dgm:cxn modelId="{0C532C16-A7D8-4017-80D6-73B182F45154}" srcId="{1D43EBD0-01DB-4B80-827F-1E3108C7B8BB}" destId="{4DF5D8AA-19C3-4AF7-A0C3-AE232FE27331}" srcOrd="6" destOrd="0" parTransId="{7182ECE8-721A-48DE-8252-81DA635300A5}" sibTransId="{550B3D24-C643-4EC6-B04A-C4D79818B91C}"/>
    <dgm:cxn modelId="{C8573F43-2325-4BBB-ACDD-BD6AAEE8A8CE}" type="presOf" srcId="{92561A8E-B208-4BEB-9949-46A8782C5EF0}" destId="{144E149D-7D7A-4185-B0BC-455F0317A67A}" srcOrd="0" destOrd="0" presId="urn:microsoft.com/office/officeart/2018/2/layout/IconLabelList"/>
    <dgm:cxn modelId="{32341A6F-EDBB-46E1-90A5-B1C8173EDB92}" srcId="{1D43EBD0-01DB-4B80-827F-1E3108C7B8BB}" destId="{A8003911-3398-465B-AC3A-229A24F2F6EB}" srcOrd="0" destOrd="0" parTransId="{5B630553-87FA-44EF-AFAA-5B57DD1EE4D9}" sibTransId="{32C46954-1240-45ED-809E-C98FFA794A0F}"/>
    <dgm:cxn modelId="{B48AC355-84BC-4772-99D2-6046023AA33C}" srcId="{1D43EBD0-01DB-4B80-827F-1E3108C7B8BB}" destId="{2EFDEFDE-0669-439D-9046-812D82FC75A5}" srcOrd="5" destOrd="0" parTransId="{562BB965-5334-4B11-945C-90C4FFA342FA}" sibTransId="{7E32B4D9-0CF2-4EA6-93BD-345F544BF5A2}"/>
    <dgm:cxn modelId="{FAC24B77-815E-49F3-923E-FD9A56A02E69}" srcId="{1D43EBD0-01DB-4B80-827F-1E3108C7B8BB}" destId="{92561A8E-B208-4BEB-9949-46A8782C5EF0}" srcOrd="3" destOrd="0" parTransId="{676D5EC1-2DA9-4C5E-9338-C9BB28CEAA17}" sibTransId="{4AEA4D75-3489-4331-8E4E-AFE2DCEFC8AE}"/>
    <dgm:cxn modelId="{CC282091-C639-4165-A545-27D64EDDEBE3}" srcId="{1D43EBD0-01DB-4B80-827F-1E3108C7B8BB}" destId="{2BC46DB5-D8FC-4B27-9CA6-DFE530E7620C}" srcOrd="1" destOrd="0" parTransId="{E790F4A4-E493-4B98-B290-B16FE72A9D30}" sibTransId="{49F24987-5858-4C6B-8FFC-DB2BB8AD9361}"/>
    <dgm:cxn modelId="{0CFCEC95-7AF1-4082-81D7-A2148EDEE414}" srcId="{1D43EBD0-01DB-4B80-827F-1E3108C7B8BB}" destId="{02D8DAE9-A45B-445E-82C9-439D89409A37}" srcOrd="2" destOrd="0" parTransId="{0B304D51-4364-43DC-9C9A-2EA64CB60787}" sibTransId="{2CD751DB-F4B5-41E8-80C6-0DB2DE376C1B}"/>
    <dgm:cxn modelId="{F2EEAA9B-C62F-44A9-BF2D-B38CB13304B4}" type="presOf" srcId="{67ACC91A-32A6-4F66-8D8D-7F4EB50C4752}" destId="{25CF82A5-07D2-47C5-A8A6-F1A510E7B13F}" srcOrd="0" destOrd="0" presId="urn:microsoft.com/office/officeart/2018/2/layout/IconLabelList"/>
    <dgm:cxn modelId="{747FA49C-0287-4879-8988-0232000A358D}" type="presOf" srcId="{4DF5D8AA-19C3-4AF7-A0C3-AE232FE27331}" destId="{A3206245-5AA1-4B6E-BF20-66D8548F3E62}" srcOrd="0" destOrd="0" presId="urn:microsoft.com/office/officeart/2018/2/layout/IconLabelList"/>
    <dgm:cxn modelId="{AB0850A0-FE4B-4EF3-B039-D8475EB586A9}" type="presOf" srcId="{2EFDEFDE-0669-439D-9046-812D82FC75A5}" destId="{A8BAF892-A396-4535-A1FD-B3946D76CF0A}" srcOrd="0" destOrd="0" presId="urn:microsoft.com/office/officeart/2018/2/layout/IconLabelList"/>
    <dgm:cxn modelId="{D7F705B4-D77A-4B57-BB51-AD6624A5EAE5}" srcId="{1D43EBD0-01DB-4B80-827F-1E3108C7B8BB}" destId="{67ACC91A-32A6-4F66-8D8D-7F4EB50C4752}" srcOrd="4" destOrd="0" parTransId="{04038A4A-289E-4604-8295-2227D4C12592}" sibTransId="{B6C3C677-E7F4-4FEB-9596-D0FFC0C07D6E}"/>
    <dgm:cxn modelId="{B8EDEED0-6614-4DDE-BDCE-4512650EF693}" type="presOf" srcId="{1D43EBD0-01DB-4B80-827F-1E3108C7B8BB}" destId="{D74DDEDA-9805-4834-A6C8-8E5A9CB77396}" srcOrd="0" destOrd="0" presId="urn:microsoft.com/office/officeart/2018/2/layout/IconLabelList"/>
    <dgm:cxn modelId="{56374DF3-B7A7-4B07-B9C9-C36100FE74C7}" type="presOf" srcId="{2BC46DB5-D8FC-4B27-9CA6-DFE530E7620C}" destId="{DCE37692-A208-4E24-BEC6-82929A8275F0}" srcOrd="0" destOrd="0" presId="urn:microsoft.com/office/officeart/2018/2/layout/IconLabelList"/>
    <dgm:cxn modelId="{E3F51FFE-5498-4D70-9D77-DEF138891F70}" type="presOf" srcId="{02D8DAE9-A45B-445E-82C9-439D89409A37}" destId="{AE4FA57C-6E5D-4349-854D-B0DBD5E3D842}" srcOrd="0" destOrd="0" presId="urn:microsoft.com/office/officeart/2018/2/layout/IconLabelList"/>
    <dgm:cxn modelId="{DBFDB62A-9B48-4141-A1D0-8EC5C161FD2A}" type="presParOf" srcId="{D74DDEDA-9805-4834-A6C8-8E5A9CB77396}" destId="{211539AB-415F-4062-9D96-80FFFE23B478}" srcOrd="0" destOrd="0" presId="urn:microsoft.com/office/officeart/2018/2/layout/IconLabelList"/>
    <dgm:cxn modelId="{6896C8D3-21D0-4316-B161-63F95336A0BC}" type="presParOf" srcId="{211539AB-415F-4062-9D96-80FFFE23B478}" destId="{50DB1481-9F20-44CC-90FC-3C787DF672F1}" srcOrd="0" destOrd="0" presId="urn:microsoft.com/office/officeart/2018/2/layout/IconLabelList"/>
    <dgm:cxn modelId="{78224D9A-9DC5-49C6-8FB6-B028CB976896}" type="presParOf" srcId="{211539AB-415F-4062-9D96-80FFFE23B478}" destId="{07F76511-6CB7-445D-8270-1835055AFA6F}" srcOrd="1" destOrd="0" presId="urn:microsoft.com/office/officeart/2018/2/layout/IconLabelList"/>
    <dgm:cxn modelId="{E23BBFBC-1FE5-4DAE-910E-C04E047F88FA}" type="presParOf" srcId="{211539AB-415F-4062-9D96-80FFFE23B478}" destId="{5142352B-5333-4600-AFE3-9E36CB72074D}" srcOrd="2" destOrd="0" presId="urn:microsoft.com/office/officeart/2018/2/layout/IconLabelList"/>
    <dgm:cxn modelId="{DDE46095-CE16-40F2-9640-AFCE4487511F}" type="presParOf" srcId="{D74DDEDA-9805-4834-A6C8-8E5A9CB77396}" destId="{13E2BFF7-F94E-4A3B-A95D-323F5EB409A8}" srcOrd="1" destOrd="0" presId="urn:microsoft.com/office/officeart/2018/2/layout/IconLabelList"/>
    <dgm:cxn modelId="{9722F317-5432-45F2-B735-E783E86CCE7A}" type="presParOf" srcId="{D74DDEDA-9805-4834-A6C8-8E5A9CB77396}" destId="{8D72C116-7814-42B4-9915-7B9C453A40D0}" srcOrd="2" destOrd="0" presId="urn:microsoft.com/office/officeart/2018/2/layout/IconLabelList"/>
    <dgm:cxn modelId="{9F4816D6-07DD-4CB6-AAF3-ECBADCA9BB3D}" type="presParOf" srcId="{8D72C116-7814-42B4-9915-7B9C453A40D0}" destId="{91DC62BF-2C03-4951-A9BA-C5B2A410FEBB}" srcOrd="0" destOrd="0" presId="urn:microsoft.com/office/officeart/2018/2/layout/IconLabelList"/>
    <dgm:cxn modelId="{E21DDD20-0121-4412-A367-10DF2E10865B}" type="presParOf" srcId="{8D72C116-7814-42B4-9915-7B9C453A40D0}" destId="{0D88EA2A-7DF1-4F73-99ED-3EEEA8D45863}" srcOrd="1" destOrd="0" presId="urn:microsoft.com/office/officeart/2018/2/layout/IconLabelList"/>
    <dgm:cxn modelId="{E6072752-77C9-4305-AE3B-0A28A4A61BCC}" type="presParOf" srcId="{8D72C116-7814-42B4-9915-7B9C453A40D0}" destId="{DCE37692-A208-4E24-BEC6-82929A8275F0}" srcOrd="2" destOrd="0" presId="urn:microsoft.com/office/officeart/2018/2/layout/IconLabelList"/>
    <dgm:cxn modelId="{73FBAF18-0469-4E63-A104-5533936AE0BA}" type="presParOf" srcId="{D74DDEDA-9805-4834-A6C8-8E5A9CB77396}" destId="{0B362FD1-BB8C-4FBF-9464-B1EA5B80AAF9}" srcOrd="3" destOrd="0" presId="urn:microsoft.com/office/officeart/2018/2/layout/IconLabelList"/>
    <dgm:cxn modelId="{0E191812-C079-4DBB-A828-4A1C888A7DEF}" type="presParOf" srcId="{D74DDEDA-9805-4834-A6C8-8E5A9CB77396}" destId="{E1DD731A-A795-434A-9F04-8997C497B22C}" srcOrd="4" destOrd="0" presId="urn:microsoft.com/office/officeart/2018/2/layout/IconLabelList"/>
    <dgm:cxn modelId="{66D72536-AB2F-4FDE-9C99-5C1C475DC6AA}" type="presParOf" srcId="{E1DD731A-A795-434A-9F04-8997C497B22C}" destId="{9ECFDB5D-A877-409C-B139-D9B11BA242DE}" srcOrd="0" destOrd="0" presId="urn:microsoft.com/office/officeart/2018/2/layout/IconLabelList"/>
    <dgm:cxn modelId="{3F86E150-595A-4521-92C2-7C1C9C745985}" type="presParOf" srcId="{E1DD731A-A795-434A-9F04-8997C497B22C}" destId="{387E1F5C-A2B3-403D-99BB-8B57403BDCAD}" srcOrd="1" destOrd="0" presId="urn:microsoft.com/office/officeart/2018/2/layout/IconLabelList"/>
    <dgm:cxn modelId="{0F9363B0-71C8-4EF2-9DD7-500449F70B77}" type="presParOf" srcId="{E1DD731A-A795-434A-9F04-8997C497B22C}" destId="{AE4FA57C-6E5D-4349-854D-B0DBD5E3D842}" srcOrd="2" destOrd="0" presId="urn:microsoft.com/office/officeart/2018/2/layout/IconLabelList"/>
    <dgm:cxn modelId="{737D3827-A49F-4E7B-84E0-2E4E264D967A}" type="presParOf" srcId="{D74DDEDA-9805-4834-A6C8-8E5A9CB77396}" destId="{21D8F13D-E9C2-49C3-8A65-BAD15F181110}" srcOrd="5" destOrd="0" presId="urn:microsoft.com/office/officeart/2018/2/layout/IconLabelList"/>
    <dgm:cxn modelId="{6A251076-3C3C-4A65-AB2B-3CC0BA2DD7F1}" type="presParOf" srcId="{D74DDEDA-9805-4834-A6C8-8E5A9CB77396}" destId="{4A80165A-A11A-441C-903B-A99765DA5E24}" srcOrd="6" destOrd="0" presId="urn:microsoft.com/office/officeart/2018/2/layout/IconLabelList"/>
    <dgm:cxn modelId="{48CA339E-2F2E-4BE8-896C-43039591F4EF}" type="presParOf" srcId="{4A80165A-A11A-441C-903B-A99765DA5E24}" destId="{A68A38D2-93CF-471D-A72D-F1485013520F}" srcOrd="0" destOrd="0" presId="urn:microsoft.com/office/officeart/2018/2/layout/IconLabelList"/>
    <dgm:cxn modelId="{5D5A356F-1CF1-4A98-8319-37D1BB2D8176}" type="presParOf" srcId="{4A80165A-A11A-441C-903B-A99765DA5E24}" destId="{77F6B381-2D7C-4698-8493-F17B9FED23EA}" srcOrd="1" destOrd="0" presId="urn:microsoft.com/office/officeart/2018/2/layout/IconLabelList"/>
    <dgm:cxn modelId="{E1D182CE-890A-4254-9778-1AECB27CB9E1}" type="presParOf" srcId="{4A80165A-A11A-441C-903B-A99765DA5E24}" destId="{144E149D-7D7A-4185-B0BC-455F0317A67A}" srcOrd="2" destOrd="0" presId="urn:microsoft.com/office/officeart/2018/2/layout/IconLabelList"/>
    <dgm:cxn modelId="{CDB5E82D-2D94-4875-8500-622190DD42EF}" type="presParOf" srcId="{D74DDEDA-9805-4834-A6C8-8E5A9CB77396}" destId="{F3BD6A05-4576-49DC-B189-F02DB4828CEF}" srcOrd="7" destOrd="0" presId="urn:microsoft.com/office/officeart/2018/2/layout/IconLabelList"/>
    <dgm:cxn modelId="{F8103A62-3D86-47B1-8EC7-5D66F92784B9}" type="presParOf" srcId="{D74DDEDA-9805-4834-A6C8-8E5A9CB77396}" destId="{3D19756B-4B26-433B-9593-FD1C9302AF40}" srcOrd="8" destOrd="0" presId="urn:microsoft.com/office/officeart/2018/2/layout/IconLabelList"/>
    <dgm:cxn modelId="{87A2E8FC-257C-4E63-8C38-9E2BC40DDE0C}" type="presParOf" srcId="{3D19756B-4B26-433B-9593-FD1C9302AF40}" destId="{62233F0C-54DE-488D-9F0A-122AD99E12FC}" srcOrd="0" destOrd="0" presId="urn:microsoft.com/office/officeart/2018/2/layout/IconLabelList"/>
    <dgm:cxn modelId="{01011CDD-54C9-4A89-9C15-39F2BEF49A79}" type="presParOf" srcId="{3D19756B-4B26-433B-9593-FD1C9302AF40}" destId="{5E47474A-9F5E-437A-B0C9-B35DA798C697}" srcOrd="1" destOrd="0" presId="urn:microsoft.com/office/officeart/2018/2/layout/IconLabelList"/>
    <dgm:cxn modelId="{BB4905D6-2AEA-4CFF-8F15-D6F2A7C4B09E}" type="presParOf" srcId="{3D19756B-4B26-433B-9593-FD1C9302AF40}" destId="{25CF82A5-07D2-47C5-A8A6-F1A510E7B13F}" srcOrd="2" destOrd="0" presId="urn:microsoft.com/office/officeart/2018/2/layout/IconLabelList"/>
    <dgm:cxn modelId="{EE74FCC9-2729-4DD4-924F-8502FB9FBBAF}" type="presParOf" srcId="{D74DDEDA-9805-4834-A6C8-8E5A9CB77396}" destId="{94D06131-F164-4602-8FDE-BCDB57C9F8C3}" srcOrd="9" destOrd="0" presId="urn:microsoft.com/office/officeart/2018/2/layout/IconLabelList"/>
    <dgm:cxn modelId="{0F6DB44B-2CCC-49BD-B0C7-1981F8A45258}" type="presParOf" srcId="{D74DDEDA-9805-4834-A6C8-8E5A9CB77396}" destId="{BD2A8259-C931-493F-BDD8-4332CF1621E0}" srcOrd="10" destOrd="0" presId="urn:microsoft.com/office/officeart/2018/2/layout/IconLabelList"/>
    <dgm:cxn modelId="{A5F3D818-8004-4217-BCF5-5E09A8CD9722}" type="presParOf" srcId="{BD2A8259-C931-493F-BDD8-4332CF1621E0}" destId="{5CD6D9C2-4409-47CD-9F63-FDD54E4261B5}" srcOrd="0" destOrd="0" presId="urn:microsoft.com/office/officeart/2018/2/layout/IconLabelList"/>
    <dgm:cxn modelId="{2B407A8B-0BE5-4BE9-9064-DE1E52B44920}" type="presParOf" srcId="{BD2A8259-C931-493F-BDD8-4332CF1621E0}" destId="{89A5C91C-F1CB-473C-8C88-2AA8A894558F}" srcOrd="1" destOrd="0" presId="urn:microsoft.com/office/officeart/2018/2/layout/IconLabelList"/>
    <dgm:cxn modelId="{AB371E21-76A4-4583-B592-BC047AE7E06F}" type="presParOf" srcId="{BD2A8259-C931-493F-BDD8-4332CF1621E0}" destId="{A8BAF892-A396-4535-A1FD-B3946D76CF0A}" srcOrd="2" destOrd="0" presId="urn:microsoft.com/office/officeart/2018/2/layout/IconLabelList"/>
    <dgm:cxn modelId="{91330CDF-895B-4A74-B8C8-F4B1A771745F}" type="presParOf" srcId="{D74DDEDA-9805-4834-A6C8-8E5A9CB77396}" destId="{0C11A6A1-C5F9-48B2-852E-FC533606E852}" srcOrd="11" destOrd="0" presId="urn:microsoft.com/office/officeart/2018/2/layout/IconLabelList"/>
    <dgm:cxn modelId="{C91AECFD-E722-4607-BCAA-8700FA59A32F}" type="presParOf" srcId="{D74DDEDA-9805-4834-A6C8-8E5A9CB77396}" destId="{99AC2DD0-839E-4896-B160-8846AB19951F}" srcOrd="12" destOrd="0" presId="urn:microsoft.com/office/officeart/2018/2/layout/IconLabelList"/>
    <dgm:cxn modelId="{C0766F23-035A-402A-9231-3E448546B0BB}" type="presParOf" srcId="{99AC2DD0-839E-4896-B160-8846AB19951F}" destId="{2FE34691-247D-4D17-8AF2-332F8F91544A}" srcOrd="0" destOrd="0" presId="urn:microsoft.com/office/officeart/2018/2/layout/IconLabelList"/>
    <dgm:cxn modelId="{D82A8281-2B54-49AE-96CA-8F3D508448BA}" type="presParOf" srcId="{99AC2DD0-839E-4896-B160-8846AB19951F}" destId="{6C3E9B38-2273-446E-BA65-15EF7EFA9A07}" srcOrd="1" destOrd="0" presId="urn:microsoft.com/office/officeart/2018/2/layout/IconLabelList"/>
    <dgm:cxn modelId="{8B17B1D5-968F-437F-9D72-E29F59C9677B}" type="presParOf" srcId="{99AC2DD0-839E-4896-B160-8846AB19951F}" destId="{A3206245-5AA1-4B6E-BF20-66D8548F3E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F2C640-9C03-4559-80E7-C1131CD5E53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64BDC0-2C00-4E44-A956-011A485F9750}">
      <dgm:prSet/>
      <dgm:spPr/>
      <dgm:t>
        <a:bodyPr/>
        <a:lstStyle/>
        <a:p>
          <a:r>
            <a:rPr lang="en-US" b="0" i="0"/>
            <a:t>Object Oriented Programming provides very flexible structures for our python program.</a:t>
          </a:r>
          <a:endParaRPr lang="en-US"/>
        </a:p>
      </dgm:t>
    </dgm:pt>
    <dgm:pt modelId="{43DB9F8A-B97D-43A6-8330-7655FEF70F10}" type="parTrans" cxnId="{7CC18D7F-9DE4-4C81-9243-F5C838BD8707}">
      <dgm:prSet/>
      <dgm:spPr/>
      <dgm:t>
        <a:bodyPr/>
        <a:lstStyle/>
        <a:p>
          <a:endParaRPr lang="en-US"/>
        </a:p>
      </dgm:t>
    </dgm:pt>
    <dgm:pt modelId="{C9B8A562-C5E6-44AB-B74F-A16E0DC7F2C3}" type="sibTrans" cxnId="{7CC18D7F-9DE4-4C81-9243-F5C838BD8707}">
      <dgm:prSet/>
      <dgm:spPr/>
      <dgm:t>
        <a:bodyPr/>
        <a:lstStyle/>
        <a:p>
          <a:endParaRPr lang="en-US"/>
        </a:p>
      </dgm:t>
    </dgm:pt>
    <dgm:pt modelId="{F5403092-422C-48BC-A5C9-118EC47E453F}">
      <dgm:prSet/>
      <dgm:spPr/>
      <dgm:t>
        <a:bodyPr/>
        <a:lstStyle/>
        <a:p>
          <a:r>
            <a:rPr lang="en-US" b="0" i="0"/>
            <a:t>Python’s objects and functions are versatile .</a:t>
          </a:r>
          <a:endParaRPr lang="en-US"/>
        </a:p>
      </dgm:t>
    </dgm:pt>
    <dgm:pt modelId="{AEE619D8-3BDC-4C20-9C6A-65F19C9A21AE}" type="parTrans" cxnId="{5D0F8997-E83A-4454-8B25-3968B1568E70}">
      <dgm:prSet/>
      <dgm:spPr/>
      <dgm:t>
        <a:bodyPr/>
        <a:lstStyle/>
        <a:p>
          <a:endParaRPr lang="en-US"/>
        </a:p>
      </dgm:t>
    </dgm:pt>
    <dgm:pt modelId="{7E0854E4-D78A-45AB-9EBF-445697E4A71E}" type="sibTrans" cxnId="{5D0F8997-E83A-4454-8B25-3968B1568E70}">
      <dgm:prSet/>
      <dgm:spPr/>
      <dgm:t>
        <a:bodyPr/>
        <a:lstStyle/>
        <a:p>
          <a:endParaRPr lang="en-US"/>
        </a:p>
      </dgm:t>
    </dgm:pt>
    <dgm:pt modelId="{18EF4C46-3A64-4AE8-8D4E-26E1146C8C7E}">
      <dgm:prSet/>
      <dgm:spPr/>
      <dgm:t>
        <a:bodyPr/>
        <a:lstStyle/>
        <a:p>
          <a:r>
            <a:rPr lang="en-US" b="0" i="0"/>
            <a:t>The concept of OOP in python focuses on creating reusable code.</a:t>
          </a:r>
          <a:endParaRPr lang="en-US"/>
        </a:p>
      </dgm:t>
    </dgm:pt>
    <dgm:pt modelId="{832F5CFE-A705-414F-A11A-5D2A21DF7637}" type="parTrans" cxnId="{F23021AE-2E21-46AA-B59F-3B75D32A4112}">
      <dgm:prSet/>
      <dgm:spPr/>
      <dgm:t>
        <a:bodyPr/>
        <a:lstStyle/>
        <a:p>
          <a:endParaRPr lang="en-US"/>
        </a:p>
      </dgm:t>
    </dgm:pt>
    <dgm:pt modelId="{8CE9B4F9-3346-44A9-9274-3D8CC67A83EE}" type="sibTrans" cxnId="{F23021AE-2E21-46AA-B59F-3B75D32A4112}">
      <dgm:prSet/>
      <dgm:spPr/>
      <dgm:t>
        <a:bodyPr/>
        <a:lstStyle/>
        <a:p>
          <a:endParaRPr lang="en-US"/>
        </a:p>
      </dgm:t>
    </dgm:pt>
    <dgm:pt modelId="{C2C9A732-5A70-46BF-9C56-D9E98DE1177A}">
      <dgm:prSet/>
      <dgm:spPr/>
      <dgm:t>
        <a:bodyPr/>
        <a:lstStyle/>
        <a:p>
          <a:r>
            <a:rPr lang="en-US" b="0" i="0"/>
            <a:t>Python is awesome!</a:t>
          </a:r>
          <a:endParaRPr lang="en-US"/>
        </a:p>
      </dgm:t>
    </dgm:pt>
    <dgm:pt modelId="{7E7579E7-6321-4C3A-826F-31FC4082C78E}" type="parTrans" cxnId="{5CC2058E-DDB0-46B2-B3B6-2497829F8C81}">
      <dgm:prSet/>
      <dgm:spPr/>
      <dgm:t>
        <a:bodyPr/>
        <a:lstStyle/>
        <a:p>
          <a:endParaRPr lang="en-US"/>
        </a:p>
      </dgm:t>
    </dgm:pt>
    <dgm:pt modelId="{0A433670-AFAC-4C71-B427-281E97467A4A}" type="sibTrans" cxnId="{5CC2058E-DDB0-46B2-B3B6-2497829F8C81}">
      <dgm:prSet/>
      <dgm:spPr/>
      <dgm:t>
        <a:bodyPr/>
        <a:lstStyle/>
        <a:p>
          <a:endParaRPr lang="en-US"/>
        </a:p>
      </dgm:t>
    </dgm:pt>
    <dgm:pt modelId="{D56B50EB-5226-4C5C-8D2B-96A193016A9D}" type="pres">
      <dgm:prSet presAssocID="{FFF2C640-9C03-4559-80E7-C1131CD5E535}" presName="outerComposite" presStyleCnt="0">
        <dgm:presLayoutVars>
          <dgm:chMax val="5"/>
          <dgm:dir/>
          <dgm:resizeHandles val="exact"/>
        </dgm:presLayoutVars>
      </dgm:prSet>
      <dgm:spPr/>
    </dgm:pt>
    <dgm:pt modelId="{0772640C-6336-4332-B2AB-9502EB2F2001}" type="pres">
      <dgm:prSet presAssocID="{FFF2C640-9C03-4559-80E7-C1131CD5E535}" presName="dummyMaxCanvas" presStyleCnt="0">
        <dgm:presLayoutVars/>
      </dgm:prSet>
      <dgm:spPr/>
    </dgm:pt>
    <dgm:pt modelId="{07C56D76-38D0-4D34-BD58-AF9478C3EB13}" type="pres">
      <dgm:prSet presAssocID="{FFF2C640-9C03-4559-80E7-C1131CD5E535}" presName="FourNodes_1" presStyleLbl="node1" presStyleIdx="0" presStyleCnt="4">
        <dgm:presLayoutVars>
          <dgm:bulletEnabled val="1"/>
        </dgm:presLayoutVars>
      </dgm:prSet>
      <dgm:spPr/>
    </dgm:pt>
    <dgm:pt modelId="{CE3E7747-D8FB-4FF9-BB9D-3ED381E09DAF}" type="pres">
      <dgm:prSet presAssocID="{FFF2C640-9C03-4559-80E7-C1131CD5E535}" presName="FourNodes_2" presStyleLbl="node1" presStyleIdx="1" presStyleCnt="4">
        <dgm:presLayoutVars>
          <dgm:bulletEnabled val="1"/>
        </dgm:presLayoutVars>
      </dgm:prSet>
      <dgm:spPr/>
    </dgm:pt>
    <dgm:pt modelId="{265AEE83-8745-4C6D-A7DA-DDCAACDC67E9}" type="pres">
      <dgm:prSet presAssocID="{FFF2C640-9C03-4559-80E7-C1131CD5E535}" presName="FourNodes_3" presStyleLbl="node1" presStyleIdx="2" presStyleCnt="4">
        <dgm:presLayoutVars>
          <dgm:bulletEnabled val="1"/>
        </dgm:presLayoutVars>
      </dgm:prSet>
      <dgm:spPr/>
    </dgm:pt>
    <dgm:pt modelId="{4CFB31E8-A283-4637-AB3A-E9E94A2087F5}" type="pres">
      <dgm:prSet presAssocID="{FFF2C640-9C03-4559-80E7-C1131CD5E535}" presName="FourNodes_4" presStyleLbl="node1" presStyleIdx="3" presStyleCnt="4">
        <dgm:presLayoutVars>
          <dgm:bulletEnabled val="1"/>
        </dgm:presLayoutVars>
      </dgm:prSet>
      <dgm:spPr/>
    </dgm:pt>
    <dgm:pt modelId="{383BB6A7-442D-41EA-AF01-2A7E375CFC3B}" type="pres">
      <dgm:prSet presAssocID="{FFF2C640-9C03-4559-80E7-C1131CD5E535}" presName="FourConn_1-2" presStyleLbl="fgAccFollowNode1" presStyleIdx="0" presStyleCnt="3">
        <dgm:presLayoutVars>
          <dgm:bulletEnabled val="1"/>
        </dgm:presLayoutVars>
      </dgm:prSet>
      <dgm:spPr/>
    </dgm:pt>
    <dgm:pt modelId="{4E19548D-1772-4B0E-9DC5-4ED9266E9210}" type="pres">
      <dgm:prSet presAssocID="{FFF2C640-9C03-4559-80E7-C1131CD5E535}" presName="FourConn_2-3" presStyleLbl="fgAccFollowNode1" presStyleIdx="1" presStyleCnt="3">
        <dgm:presLayoutVars>
          <dgm:bulletEnabled val="1"/>
        </dgm:presLayoutVars>
      </dgm:prSet>
      <dgm:spPr/>
    </dgm:pt>
    <dgm:pt modelId="{72C4BFAC-F691-4B03-A477-A74965F8C080}" type="pres">
      <dgm:prSet presAssocID="{FFF2C640-9C03-4559-80E7-C1131CD5E535}" presName="FourConn_3-4" presStyleLbl="fgAccFollowNode1" presStyleIdx="2" presStyleCnt="3">
        <dgm:presLayoutVars>
          <dgm:bulletEnabled val="1"/>
        </dgm:presLayoutVars>
      </dgm:prSet>
      <dgm:spPr/>
    </dgm:pt>
    <dgm:pt modelId="{47279CEC-FD5D-4C84-A141-9A6FFB63BC75}" type="pres">
      <dgm:prSet presAssocID="{FFF2C640-9C03-4559-80E7-C1131CD5E535}" presName="FourNodes_1_text" presStyleLbl="node1" presStyleIdx="3" presStyleCnt="4">
        <dgm:presLayoutVars>
          <dgm:bulletEnabled val="1"/>
        </dgm:presLayoutVars>
      </dgm:prSet>
      <dgm:spPr/>
    </dgm:pt>
    <dgm:pt modelId="{E3BC5EA2-F3D6-499E-9B80-5A837B9BA12D}" type="pres">
      <dgm:prSet presAssocID="{FFF2C640-9C03-4559-80E7-C1131CD5E535}" presName="FourNodes_2_text" presStyleLbl="node1" presStyleIdx="3" presStyleCnt="4">
        <dgm:presLayoutVars>
          <dgm:bulletEnabled val="1"/>
        </dgm:presLayoutVars>
      </dgm:prSet>
      <dgm:spPr/>
    </dgm:pt>
    <dgm:pt modelId="{D9EAA38F-4AAD-42FD-935C-CB6852F01ABA}" type="pres">
      <dgm:prSet presAssocID="{FFF2C640-9C03-4559-80E7-C1131CD5E535}" presName="FourNodes_3_text" presStyleLbl="node1" presStyleIdx="3" presStyleCnt="4">
        <dgm:presLayoutVars>
          <dgm:bulletEnabled val="1"/>
        </dgm:presLayoutVars>
      </dgm:prSet>
      <dgm:spPr/>
    </dgm:pt>
    <dgm:pt modelId="{B127371B-0780-4DD5-A8BE-717806952B1C}" type="pres">
      <dgm:prSet presAssocID="{FFF2C640-9C03-4559-80E7-C1131CD5E53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136280B-6325-4173-B8D8-44E0EADD58B9}" type="presOf" srcId="{CA64BDC0-2C00-4E44-A956-011A485F9750}" destId="{07C56D76-38D0-4D34-BD58-AF9478C3EB13}" srcOrd="0" destOrd="0" presId="urn:microsoft.com/office/officeart/2005/8/layout/vProcess5"/>
    <dgm:cxn modelId="{5C321A16-EA59-47AC-99F1-C521F928D261}" type="presOf" srcId="{FFF2C640-9C03-4559-80E7-C1131CD5E535}" destId="{D56B50EB-5226-4C5C-8D2B-96A193016A9D}" srcOrd="0" destOrd="0" presId="urn:microsoft.com/office/officeart/2005/8/layout/vProcess5"/>
    <dgm:cxn modelId="{DC78311E-AF61-4383-BC30-B65BD0D22CB4}" type="presOf" srcId="{7E0854E4-D78A-45AB-9EBF-445697E4A71E}" destId="{4E19548D-1772-4B0E-9DC5-4ED9266E9210}" srcOrd="0" destOrd="0" presId="urn:microsoft.com/office/officeart/2005/8/layout/vProcess5"/>
    <dgm:cxn modelId="{DCA1B53E-7D0E-4C18-9D00-26E94D9BA55D}" type="presOf" srcId="{C2C9A732-5A70-46BF-9C56-D9E98DE1177A}" destId="{4CFB31E8-A283-4637-AB3A-E9E94A2087F5}" srcOrd="0" destOrd="0" presId="urn:microsoft.com/office/officeart/2005/8/layout/vProcess5"/>
    <dgm:cxn modelId="{F7B20A57-AEC0-4CE0-9685-A92999F22916}" type="presOf" srcId="{CA64BDC0-2C00-4E44-A956-011A485F9750}" destId="{47279CEC-FD5D-4C84-A141-9A6FFB63BC75}" srcOrd="1" destOrd="0" presId="urn:microsoft.com/office/officeart/2005/8/layout/vProcess5"/>
    <dgm:cxn modelId="{0BD27C58-A13C-4BFE-8DD7-D113C07A41C3}" type="presOf" srcId="{C9B8A562-C5E6-44AB-B74F-A16E0DC7F2C3}" destId="{383BB6A7-442D-41EA-AF01-2A7E375CFC3B}" srcOrd="0" destOrd="0" presId="urn:microsoft.com/office/officeart/2005/8/layout/vProcess5"/>
    <dgm:cxn modelId="{7CC18D7F-9DE4-4C81-9243-F5C838BD8707}" srcId="{FFF2C640-9C03-4559-80E7-C1131CD5E535}" destId="{CA64BDC0-2C00-4E44-A956-011A485F9750}" srcOrd="0" destOrd="0" parTransId="{43DB9F8A-B97D-43A6-8330-7655FEF70F10}" sibTransId="{C9B8A562-C5E6-44AB-B74F-A16E0DC7F2C3}"/>
    <dgm:cxn modelId="{5CC2058E-DDB0-46B2-B3B6-2497829F8C81}" srcId="{FFF2C640-9C03-4559-80E7-C1131CD5E535}" destId="{C2C9A732-5A70-46BF-9C56-D9E98DE1177A}" srcOrd="3" destOrd="0" parTransId="{7E7579E7-6321-4C3A-826F-31FC4082C78E}" sibTransId="{0A433670-AFAC-4C71-B427-281E97467A4A}"/>
    <dgm:cxn modelId="{F3205391-4F08-432D-B10A-B2751916EDB9}" type="presOf" srcId="{8CE9B4F9-3346-44A9-9274-3D8CC67A83EE}" destId="{72C4BFAC-F691-4B03-A477-A74965F8C080}" srcOrd="0" destOrd="0" presId="urn:microsoft.com/office/officeart/2005/8/layout/vProcess5"/>
    <dgm:cxn modelId="{5D0F8997-E83A-4454-8B25-3968B1568E70}" srcId="{FFF2C640-9C03-4559-80E7-C1131CD5E535}" destId="{F5403092-422C-48BC-A5C9-118EC47E453F}" srcOrd="1" destOrd="0" parTransId="{AEE619D8-3BDC-4C20-9C6A-65F19C9A21AE}" sibTransId="{7E0854E4-D78A-45AB-9EBF-445697E4A71E}"/>
    <dgm:cxn modelId="{CC475499-C301-4F86-A505-5BE6464CB84A}" type="presOf" srcId="{18EF4C46-3A64-4AE8-8D4E-26E1146C8C7E}" destId="{265AEE83-8745-4C6D-A7DA-DDCAACDC67E9}" srcOrd="0" destOrd="0" presId="urn:microsoft.com/office/officeart/2005/8/layout/vProcess5"/>
    <dgm:cxn modelId="{7ACB25A3-8185-4C53-977B-C466AC934AB6}" type="presOf" srcId="{F5403092-422C-48BC-A5C9-118EC47E453F}" destId="{CE3E7747-D8FB-4FF9-BB9D-3ED381E09DAF}" srcOrd="0" destOrd="0" presId="urn:microsoft.com/office/officeart/2005/8/layout/vProcess5"/>
    <dgm:cxn modelId="{F23021AE-2E21-46AA-B59F-3B75D32A4112}" srcId="{FFF2C640-9C03-4559-80E7-C1131CD5E535}" destId="{18EF4C46-3A64-4AE8-8D4E-26E1146C8C7E}" srcOrd="2" destOrd="0" parTransId="{832F5CFE-A705-414F-A11A-5D2A21DF7637}" sibTransId="{8CE9B4F9-3346-44A9-9274-3D8CC67A83EE}"/>
    <dgm:cxn modelId="{6D599EB9-6E12-4B07-B136-45ABA1AB5564}" type="presOf" srcId="{F5403092-422C-48BC-A5C9-118EC47E453F}" destId="{E3BC5EA2-F3D6-499E-9B80-5A837B9BA12D}" srcOrd="1" destOrd="0" presId="urn:microsoft.com/office/officeart/2005/8/layout/vProcess5"/>
    <dgm:cxn modelId="{B1D1A5D1-82C9-40F4-8D91-379E66C7F852}" type="presOf" srcId="{C2C9A732-5A70-46BF-9C56-D9E98DE1177A}" destId="{B127371B-0780-4DD5-A8BE-717806952B1C}" srcOrd="1" destOrd="0" presId="urn:microsoft.com/office/officeart/2005/8/layout/vProcess5"/>
    <dgm:cxn modelId="{A05BDED2-89E0-40AF-9B8D-5D49F38F548A}" type="presOf" srcId="{18EF4C46-3A64-4AE8-8D4E-26E1146C8C7E}" destId="{D9EAA38F-4AAD-42FD-935C-CB6852F01ABA}" srcOrd="1" destOrd="0" presId="urn:microsoft.com/office/officeart/2005/8/layout/vProcess5"/>
    <dgm:cxn modelId="{A29B07A4-A18E-4450-ABF9-C4A209C02A32}" type="presParOf" srcId="{D56B50EB-5226-4C5C-8D2B-96A193016A9D}" destId="{0772640C-6336-4332-B2AB-9502EB2F2001}" srcOrd="0" destOrd="0" presId="urn:microsoft.com/office/officeart/2005/8/layout/vProcess5"/>
    <dgm:cxn modelId="{632B6A0A-2C09-440E-893F-ADB745455B5C}" type="presParOf" srcId="{D56B50EB-5226-4C5C-8D2B-96A193016A9D}" destId="{07C56D76-38D0-4D34-BD58-AF9478C3EB13}" srcOrd="1" destOrd="0" presId="urn:microsoft.com/office/officeart/2005/8/layout/vProcess5"/>
    <dgm:cxn modelId="{AFAD9562-73B4-43DC-8310-B794C9AFF094}" type="presParOf" srcId="{D56B50EB-5226-4C5C-8D2B-96A193016A9D}" destId="{CE3E7747-D8FB-4FF9-BB9D-3ED381E09DAF}" srcOrd="2" destOrd="0" presId="urn:microsoft.com/office/officeart/2005/8/layout/vProcess5"/>
    <dgm:cxn modelId="{59D9D211-5469-4A25-AA6E-5D45133B844C}" type="presParOf" srcId="{D56B50EB-5226-4C5C-8D2B-96A193016A9D}" destId="{265AEE83-8745-4C6D-A7DA-DDCAACDC67E9}" srcOrd="3" destOrd="0" presId="urn:microsoft.com/office/officeart/2005/8/layout/vProcess5"/>
    <dgm:cxn modelId="{F02199DF-E0B8-4FC4-9DBE-FBBFE94139DB}" type="presParOf" srcId="{D56B50EB-5226-4C5C-8D2B-96A193016A9D}" destId="{4CFB31E8-A283-4637-AB3A-E9E94A2087F5}" srcOrd="4" destOrd="0" presId="urn:microsoft.com/office/officeart/2005/8/layout/vProcess5"/>
    <dgm:cxn modelId="{A3523E6C-0F4D-4604-98E7-37470C98A2CE}" type="presParOf" srcId="{D56B50EB-5226-4C5C-8D2B-96A193016A9D}" destId="{383BB6A7-442D-41EA-AF01-2A7E375CFC3B}" srcOrd="5" destOrd="0" presId="urn:microsoft.com/office/officeart/2005/8/layout/vProcess5"/>
    <dgm:cxn modelId="{596EABC2-207A-43EC-A48D-4DE8F1B63CB9}" type="presParOf" srcId="{D56B50EB-5226-4C5C-8D2B-96A193016A9D}" destId="{4E19548D-1772-4B0E-9DC5-4ED9266E9210}" srcOrd="6" destOrd="0" presId="urn:microsoft.com/office/officeart/2005/8/layout/vProcess5"/>
    <dgm:cxn modelId="{CA6E34E8-12B6-459F-BEC7-CABE9F4AA382}" type="presParOf" srcId="{D56B50EB-5226-4C5C-8D2B-96A193016A9D}" destId="{72C4BFAC-F691-4B03-A477-A74965F8C080}" srcOrd="7" destOrd="0" presId="urn:microsoft.com/office/officeart/2005/8/layout/vProcess5"/>
    <dgm:cxn modelId="{5842B3F1-AC9C-436A-B7C7-AD4D29CB60F4}" type="presParOf" srcId="{D56B50EB-5226-4C5C-8D2B-96A193016A9D}" destId="{47279CEC-FD5D-4C84-A141-9A6FFB63BC75}" srcOrd="8" destOrd="0" presId="urn:microsoft.com/office/officeart/2005/8/layout/vProcess5"/>
    <dgm:cxn modelId="{7A767183-7B15-47AB-8C58-4FB35578819B}" type="presParOf" srcId="{D56B50EB-5226-4C5C-8D2B-96A193016A9D}" destId="{E3BC5EA2-F3D6-499E-9B80-5A837B9BA12D}" srcOrd="9" destOrd="0" presId="urn:microsoft.com/office/officeart/2005/8/layout/vProcess5"/>
    <dgm:cxn modelId="{9950233F-0ED6-4FDC-A541-832F2E4D8D3F}" type="presParOf" srcId="{D56B50EB-5226-4C5C-8D2B-96A193016A9D}" destId="{D9EAA38F-4AAD-42FD-935C-CB6852F01ABA}" srcOrd="10" destOrd="0" presId="urn:microsoft.com/office/officeart/2005/8/layout/vProcess5"/>
    <dgm:cxn modelId="{415DAEC8-9C69-4B1C-9BC2-737B3529ED07}" type="presParOf" srcId="{D56B50EB-5226-4C5C-8D2B-96A193016A9D}" destId="{B127371B-0780-4DD5-A8BE-717806952B1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1E28A-D8A0-401A-8873-3D00926BD454}">
      <dsp:nvSpPr>
        <dsp:cNvPr id="0" name=""/>
        <dsp:cNvSpPr/>
      </dsp:nvSpPr>
      <dsp:spPr>
        <a:xfrm>
          <a:off x="355314" y="1989"/>
          <a:ext cx="1837723" cy="1102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Learn</a:t>
          </a:r>
        </a:p>
      </dsp:txBody>
      <dsp:txXfrm>
        <a:off x="355314" y="1989"/>
        <a:ext cx="1837723" cy="1102634"/>
      </dsp:txXfrm>
    </dsp:sp>
    <dsp:sp modelId="{4C7290B7-E3DA-4F57-A18C-F1A3BCB5FA4C}">
      <dsp:nvSpPr>
        <dsp:cNvPr id="0" name=""/>
        <dsp:cNvSpPr/>
      </dsp:nvSpPr>
      <dsp:spPr>
        <a:xfrm>
          <a:off x="2376811" y="1989"/>
          <a:ext cx="1837723" cy="1102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Expressive</a:t>
          </a:r>
        </a:p>
      </dsp:txBody>
      <dsp:txXfrm>
        <a:off x="2376811" y="1989"/>
        <a:ext cx="1837723" cy="1102634"/>
      </dsp:txXfrm>
    </dsp:sp>
    <dsp:sp modelId="{38C8F671-14B9-4E8B-A9CC-C0285611C8CF}">
      <dsp:nvSpPr>
        <dsp:cNvPr id="0" name=""/>
        <dsp:cNvSpPr/>
      </dsp:nvSpPr>
      <dsp:spPr>
        <a:xfrm>
          <a:off x="4398307" y="1989"/>
          <a:ext cx="1837723" cy="1102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High-Level</a:t>
          </a:r>
        </a:p>
      </dsp:txBody>
      <dsp:txXfrm>
        <a:off x="4398307" y="1989"/>
        <a:ext cx="1837723" cy="1102634"/>
      </dsp:txXfrm>
    </dsp:sp>
    <dsp:sp modelId="{58E71DD0-BD77-424A-8C00-20BC58909091}">
      <dsp:nvSpPr>
        <dsp:cNvPr id="0" name=""/>
        <dsp:cNvSpPr/>
      </dsp:nvSpPr>
      <dsp:spPr>
        <a:xfrm>
          <a:off x="355314" y="1288395"/>
          <a:ext cx="1837723" cy="1102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Free and Open Source</a:t>
          </a:r>
        </a:p>
      </dsp:txBody>
      <dsp:txXfrm>
        <a:off x="355314" y="1288395"/>
        <a:ext cx="1837723" cy="1102634"/>
      </dsp:txXfrm>
    </dsp:sp>
    <dsp:sp modelId="{743402C0-E320-4930-AE53-B7289BBD8276}">
      <dsp:nvSpPr>
        <dsp:cNvPr id="0" name=""/>
        <dsp:cNvSpPr/>
      </dsp:nvSpPr>
      <dsp:spPr>
        <a:xfrm>
          <a:off x="2376811" y="1288395"/>
          <a:ext cx="1837723" cy="1102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Portable</a:t>
          </a:r>
        </a:p>
      </dsp:txBody>
      <dsp:txXfrm>
        <a:off x="2376811" y="1288395"/>
        <a:ext cx="1837723" cy="1102634"/>
      </dsp:txXfrm>
    </dsp:sp>
    <dsp:sp modelId="{5CB58306-DFDC-481E-A3AA-285270253679}">
      <dsp:nvSpPr>
        <dsp:cNvPr id="0" name=""/>
        <dsp:cNvSpPr/>
      </dsp:nvSpPr>
      <dsp:spPr>
        <a:xfrm>
          <a:off x="4398307" y="1288395"/>
          <a:ext cx="1837723" cy="1102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 Oriented </a:t>
          </a:r>
        </a:p>
      </dsp:txBody>
      <dsp:txXfrm>
        <a:off x="4398307" y="1288395"/>
        <a:ext cx="1837723" cy="1102634"/>
      </dsp:txXfrm>
    </dsp:sp>
    <dsp:sp modelId="{DE72DA22-3135-4A3B-A88C-11DBF4C63723}">
      <dsp:nvSpPr>
        <dsp:cNvPr id="0" name=""/>
        <dsp:cNvSpPr/>
      </dsp:nvSpPr>
      <dsp:spPr>
        <a:xfrm>
          <a:off x="355314" y="2574802"/>
          <a:ext cx="1837723" cy="1102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Extensible</a:t>
          </a:r>
        </a:p>
      </dsp:txBody>
      <dsp:txXfrm>
        <a:off x="355314" y="2574802"/>
        <a:ext cx="1837723" cy="1102634"/>
      </dsp:txXfrm>
    </dsp:sp>
    <dsp:sp modelId="{AFF9CA9B-7F79-4C39-8FD1-B46B8E5B2207}">
      <dsp:nvSpPr>
        <dsp:cNvPr id="0" name=""/>
        <dsp:cNvSpPr/>
      </dsp:nvSpPr>
      <dsp:spPr>
        <a:xfrm>
          <a:off x="2376811" y="2574802"/>
          <a:ext cx="1837723" cy="1102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Embeddable</a:t>
          </a:r>
        </a:p>
      </dsp:txBody>
      <dsp:txXfrm>
        <a:off x="2376811" y="2574802"/>
        <a:ext cx="1837723" cy="1102634"/>
      </dsp:txXfrm>
    </dsp:sp>
    <dsp:sp modelId="{C4EF6B34-6A05-4F09-9B85-072EF7FD5689}">
      <dsp:nvSpPr>
        <dsp:cNvPr id="0" name=""/>
        <dsp:cNvSpPr/>
      </dsp:nvSpPr>
      <dsp:spPr>
        <a:xfrm>
          <a:off x="4398307" y="2574802"/>
          <a:ext cx="1837723" cy="1102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Interpreted</a:t>
          </a:r>
        </a:p>
      </dsp:txBody>
      <dsp:txXfrm>
        <a:off x="4398307" y="2574802"/>
        <a:ext cx="1837723" cy="1102634"/>
      </dsp:txXfrm>
    </dsp:sp>
    <dsp:sp modelId="{0E21E9AF-12F3-490C-9EF4-01283B20EC0D}">
      <dsp:nvSpPr>
        <dsp:cNvPr id="0" name=""/>
        <dsp:cNvSpPr/>
      </dsp:nvSpPr>
      <dsp:spPr>
        <a:xfrm>
          <a:off x="355314" y="3861209"/>
          <a:ext cx="1837723" cy="1102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Large Standard Library</a:t>
          </a:r>
        </a:p>
      </dsp:txBody>
      <dsp:txXfrm>
        <a:off x="355314" y="3861209"/>
        <a:ext cx="1837723" cy="1102634"/>
      </dsp:txXfrm>
    </dsp:sp>
    <dsp:sp modelId="{4D3AD9CD-CF55-4F9B-9A20-3AF318FCF5CC}">
      <dsp:nvSpPr>
        <dsp:cNvPr id="0" name=""/>
        <dsp:cNvSpPr/>
      </dsp:nvSpPr>
      <dsp:spPr>
        <a:xfrm>
          <a:off x="2376811" y="3861209"/>
          <a:ext cx="1837723" cy="1102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GUI Programming</a:t>
          </a:r>
        </a:p>
      </dsp:txBody>
      <dsp:txXfrm>
        <a:off x="2376811" y="3861209"/>
        <a:ext cx="1837723" cy="1102634"/>
      </dsp:txXfrm>
    </dsp:sp>
    <dsp:sp modelId="{B7A456E9-BCAC-46BA-930C-288CB178E626}">
      <dsp:nvSpPr>
        <dsp:cNvPr id="0" name=""/>
        <dsp:cNvSpPr/>
      </dsp:nvSpPr>
      <dsp:spPr>
        <a:xfrm>
          <a:off x="4398307" y="3861209"/>
          <a:ext cx="1837723" cy="1102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Dynamically Typed</a:t>
          </a:r>
        </a:p>
      </dsp:txBody>
      <dsp:txXfrm>
        <a:off x="4398307" y="3861209"/>
        <a:ext cx="1837723" cy="1102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B1481-9F20-44CC-90FC-3C787DF672F1}">
      <dsp:nvSpPr>
        <dsp:cNvPr id="0" name=""/>
        <dsp:cNvSpPr/>
      </dsp:nvSpPr>
      <dsp:spPr>
        <a:xfrm>
          <a:off x="402928" y="799351"/>
          <a:ext cx="654960" cy="654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2352B-5333-4600-AFE3-9E36CB72074D}">
      <dsp:nvSpPr>
        <dsp:cNvPr id="0" name=""/>
        <dsp:cNvSpPr/>
      </dsp:nvSpPr>
      <dsp:spPr>
        <a:xfrm>
          <a:off x="2674" y="1718795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Developing desktop GUI applications.</a:t>
          </a:r>
          <a:endParaRPr lang="en-US" sz="1200" kern="1200"/>
        </a:p>
      </dsp:txBody>
      <dsp:txXfrm>
        <a:off x="2674" y="1718795"/>
        <a:ext cx="1455468" cy="582187"/>
      </dsp:txXfrm>
    </dsp:sp>
    <dsp:sp modelId="{91DC62BF-2C03-4951-A9BA-C5B2A410FEBB}">
      <dsp:nvSpPr>
        <dsp:cNvPr id="0" name=""/>
        <dsp:cNvSpPr/>
      </dsp:nvSpPr>
      <dsp:spPr>
        <a:xfrm>
          <a:off x="2113104" y="799351"/>
          <a:ext cx="654960" cy="654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37692-A208-4E24-BEC6-82929A8275F0}">
      <dsp:nvSpPr>
        <dsp:cNvPr id="0" name=""/>
        <dsp:cNvSpPr/>
      </dsp:nvSpPr>
      <dsp:spPr>
        <a:xfrm>
          <a:off x="1712850" y="1718795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On a server to create web applications and websites.</a:t>
          </a:r>
          <a:endParaRPr lang="en-US" sz="1200" kern="1200"/>
        </a:p>
      </dsp:txBody>
      <dsp:txXfrm>
        <a:off x="1712850" y="1718795"/>
        <a:ext cx="1455468" cy="582187"/>
      </dsp:txXfrm>
    </dsp:sp>
    <dsp:sp modelId="{9ECFDB5D-A877-409C-B139-D9B11BA242DE}">
      <dsp:nvSpPr>
        <dsp:cNvPr id="0" name=""/>
        <dsp:cNvSpPr/>
      </dsp:nvSpPr>
      <dsp:spPr>
        <a:xfrm>
          <a:off x="3823280" y="799351"/>
          <a:ext cx="654960" cy="654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FA57C-6E5D-4349-854D-B0DBD5E3D842}">
      <dsp:nvSpPr>
        <dsp:cNvPr id="0" name=""/>
        <dsp:cNvSpPr/>
      </dsp:nvSpPr>
      <dsp:spPr>
        <a:xfrm>
          <a:off x="3423026" y="1718795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Software development.</a:t>
          </a:r>
          <a:endParaRPr lang="en-US" sz="1200" kern="1200"/>
        </a:p>
      </dsp:txBody>
      <dsp:txXfrm>
        <a:off x="3423026" y="1718795"/>
        <a:ext cx="1455468" cy="582187"/>
      </dsp:txXfrm>
    </dsp:sp>
    <dsp:sp modelId="{A68A38D2-93CF-471D-A72D-F1485013520F}">
      <dsp:nvSpPr>
        <dsp:cNvPr id="0" name=""/>
        <dsp:cNvSpPr/>
      </dsp:nvSpPr>
      <dsp:spPr>
        <a:xfrm>
          <a:off x="5533456" y="799351"/>
          <a:ext cx="654960" cy="654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E149D-7D7A-4185-B0BC-455F0317A67A}">
      <dsp:nvSpPr>
        <dsp:cNvPr id="0" name=""/>
        <dsp:cNvSpPr/>
      </dsp:nvSpPr>
      <dsp:spPr>
        <a:xfrm>
          <a:off x="5133202" y="1718795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To handle big data and perform complex mathematics.</a:t>
          </a:r>
          <a:endParaRPr lang="en-US" sz="1200" kern="1200"/>
        </a:p>
      </dsp:txBody>
      <dsp:txXfrm>
        <a:off x="5133202" y="1718795"/>
        <a:ext cx="1455468" cy="582187"/>
      </dsp:txXfrm>
    </dsp:sp>
    <dsp:sp modelId="{62233F0C-54DE-488D-9F0A-122AD99E12FC}">
      <dsp:nvSpPr>
        <dsp:cNvPr id="0" name=""/>
        <dsp:cNvSpPr/>
      </dsp:nvSpPr>
      <dsp:spPr>
        <a:xfrm>
          <a:off x="1258016" y="2664850"/>
          <a:ext cx="654960" cy="6549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F82A5-07D2-47C5-A8A6-F1A510E7B13F}">
      <dsp:nvSpPr>
        <dsp:cNvPr id="0" name=""/>
        <dsp:cNvSpPr/>
      </dsp:nvSpPr>
      <dsp:spPr>
        <a:xfrm>
          <a:off x="857762" y="3584294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System scripting.</a:t>
          </a:r>
          <a:endParaRPr lang="en-US" sz="1200" kern="1200"/>
        </a:p>
      </dsp:txBody>
      <dsp:txXfrm>
        <a:off x="857762" y="3584294"/>
        <a:ext cx="1455468" cy="582187"/>
      </dsp:txXfrm>
    </dsp:sp>
    <dsp:sp modelId="{5CD6D9C2-4409-47CD-9F63-FDD54E4261B5}">
      <dsp:nvSpPr>
        <dsp:cNvPr id="0" name=""/>
        <dsp:cNvSpPr/>
      </dsp:nvSpPr>
      <dsp:spPr>
        <a:xfrm>
          <a:off x="2968192" y="2664850"/>
          <a:ext cx="654960" cy="6549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AF892-A396-4535-A1FD-B3946D76CF0A}">
      <dsp:nvSpPr>
        <dsp:cNvPr id="0" name=""/>
        <dsp:cNvSpPr/>
      </dsp:nvSpPr>
      <dsp:spPr>
        <a:xfrm>
          <a:off x="2567938" y="3584294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Rapid prototyping and development .</a:t>
          </a:r>
          <a:endParaRPr lang="en-US" sz="1200" kern="1200"/>
        </a:p>
      </dsp:txBody>
      <dsp:txXfrm>
        <a:off x="2567938" y="3584294"/>
        <a:ext cx="1455468" cy="582187"/>
      </dsp:txXfrm>
    </dsp:sp>
    <dsp:sp modelId="{2FE34691-247D-4D17-8AF2-332F8F91544A}">
      <dsp:nvSpPr>
        <dsp:cNvPr id="0" name=""/>
        <dsp:cNvSpPr/>
      </dsp:nvSpPr>
      <dsp:spPr>
        <a:xfrm>
          <a:off x="4678368" y="2664850"/>
          <a:ext cx="654960" cy="65496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06245-5AA1-4B6E-BF20-66D8548F3E62}">
      <dsp:nvSpPr>
        <dsp:cNvPr id="0" name=""/>
        <dsp:cNvSpPr/>
      </dsp:nvSpPr>
      <dsp:spPr>
        <a:xfrm>
          <a:off x="4278114" y="3584294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Database access.</a:t>
          </a:r>
          <a:endParaRPr lang="en-US" sz="1200" kern="1200"/>
        </a:p>
      </dsp:txBody>
      <dsp:txXfrm>
        <a:off x="4278114" y="3584294"/>
        <a:ext cx="1455468" cy="582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56D76-38D0-4D34-BD58-AF9478C3EB13}">
      <dsp:nvSpPr>
        <dsp:cNvPr id="0" name=""/>
        <dsp:cNvSpPr/>
      </dsp:nvSpPr>
      <dsp:spPr>
        <a:xfrm>
          <a:off x="0" y="0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Object Oriented Programming provides very flexible structures for our python program.</a:t>
          </a:r>
          <a:endParaRPr lang="en-US" sz="2100" kern="1200"/>
        </a:p>
      </dsp:txBody>
      <dsp:txXfrm>
        <a:off x="32897" y="32897"/>
        <a:ext cx="3887383" cy="1057394"/>
      </dsp:txXfrm>
    </dsp:sp>
    <dsp:sp modelId="{CE3E7747-D8FB-4FF9-BB9D-3ED381E09DAF}">
      <dsp:nvSpPr>
        <dsp:cNvPr id="0" name=""/>
        <dsp:cNvSpPr/>
      </dsp:nvSpPr>
      <dsp:spPr>
        <a:xfrm>
          <a:off x="435022" y="1327404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Python’s objects and functions are versatile .</a:t>
          </a:r>
          <a:endParaRPr lang="en-US" sz="2100" kern="1200"/>
        </a:p>
      </dsp:txBody>
      <dsp:txXfrm>
        <a:off x="467919" y="1360301"/>
        <a:ext cx="3963411" cy="1057394"/>
      </dsp:txXfrm>
    </dsp:sp>
    <dsp:sp modelId="{265AEE83-8745-4C6D-A7DA-DDCAACDC67E9}">
      <dsp:nvSpPr>
        <dsp:cNvPr id="0" name=""/>
        <dsp:cNvSpPr/>
      </dsp:nvSpPr>
      <dsp:spPr>
        <a:xfrm>
          <a:off x="863552" y="2654808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 concept of OOP in python focuses on creating reusable code.</a:t>
          </a:r>
          <a:endParaRPr lang="en-US" sz="2100" kern="1200"/>
        </a:p>
      </dsp:txBody>
      <dsp:txXfrm>
        <a:off x="896449" y="2687705"/>
        <a:ext cx="3969904" cy="1057394"/>
      </dsp:txXfrm>
    </dsp:sp>
    <dsp:sp modelId="{4CFB31E8-A283-4637-AB3A-E9E94A2087F5}">
      <dsp:nvSpPr>
        <dsp:cNvPr id="0" name=""/>
        <dsp:cNvSpPr/>
      </dsp:nvSpPr>
      <dsp:spPr>
        <a:xfrm>
          <a:off x="1298574" y="3982212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Python is awesome!</a:t>
          </a:r>
          <a:endParaRPr lang="en-US" sz="2100" kern="1200"/>
        </a:p>
      </dsp:txBody>
      <dsp:txXfrm>
        <a:off x="1331471" y="4015109"/>
        <a:ext cx="3963411" cy="1057394"/>
      </dsp:txXfrm>
    </dsp:sp>
    <dsp:sp modelId="{383BB6A7-442D-41EA-AF01-2A7E375CFC3B}">
      <dsp:nvSpPr>
        <dsp:cNvPr id="0" name=""/>
        <dsp:cNvSpPr/>
      </dsp:nvSpPr>
      <dsp:spPr>
        <a:xfrm>
          <a:off x="4464227" y="860259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628493" y="860259"/>
        <a:ext cx="401540" cy="549379"/>
      </dsp:txXfrm>
    </dsp:sp>
    <dsp:sp modelId="{4E19548D-1772-4B0E-9DC5-4ED9266E9210}">
      <dsp:nvSpPr>
        <dsp:cNvPr id="0" name=""/>
        <dsp:cNvSpPr/>
      </dsp:nvSpPr>
      <dsp:spPr>
        <a:xfrm>
          <a:off x="4899250" y="2187663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63516" y="2187663"/>
        <a:ext cx="401540" cy="549379"/>
      </dsp:txXfrm>
    </dsp:sp>
    <dsp:sp modelId="{72C4BFAC-F691-4B03-A477-A74965F8C080}">
      <dsp:nvSpPr>
        <dsp:cNvPr id="0" name=""/>
        <dsp:cNvSpPr/>
      </dsp:nvSpPr>
      <dsp:spPr>
        <a:xfrm>
          <a:off x="5327780" y="3515067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492046" y="3515067"/>
        <a:ext cx="401540" cy="549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3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0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5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2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56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0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3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3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1E1FAD-7351-4908-963A-08EA8E4AB7A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174C63-43D6-A0AD-B6EF-FD237329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5953" y="4516389"/>
            <a:ext cx="4653858" cy="1508506"/>
          </a:xfrm>
        </p:spPr>
        <p:txBody>
          <a:bodyPr anchor="b">
            <a:no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Pankaj Giri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No. : 12204745</a:t>
            </a:r>
          </a:p>
        </p:txBody>
      </p: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id="{F55E252F-A2CB-4942-033D-4B9D81378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968" y="229647"/>
            <a:ext cx="2423827" cy="845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16053B-650A-FE07-2B8F-2C7499BBC094}"/>
              </a:ext>
            </a:extLst>
          </p:cNvPr>
          <p:cNvSpPr txBox="1"/>
          <p:nvPr/>
        </p:nvSpPr>
        <p:spPr>
          <a:xfrm>
            <a:off x="2313992" y="1954084"/>
            <a:ext cx="8378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using Python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(Summer Training)</a:t>
            </a:r>
          </a:p>
        </p:txBody>
      </p:sp>
    </p:spTree>
    <p:extLst>
      <p:ext uri="{BB962C8B-B14F-4D97-AF65-F5344CB8AC3E}">
        <p14:creationId xmlns:p14="http://schemas.microsoft.com/office/powerpoint/2010/main" val="340825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6A418451-BE64-9BE7-B329-5ABE8C6EA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8D380-C262-02D8-8C58-4A0F4B64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 b="0" i="0" dirty="0">
                <a:effectLst/>
                <a:latin typeface="Engravers MT" panose="02090707080505020304" pitchFamily="18" charset="0"/>
              </a:rPr>
              <a:t>USES OF PYTHON</a:t>
            </a:r>
            <a:endParaRPr lang="en-US" dirty="0">
              <a:latin typeface="Engravers MT" panose="02090707080505020304" pitchFamily="18" charset="0"/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5C319D28-CB2E-427D-E236-0A09ACAA68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79938" y="639099"/>
          <a:ext cx="6591346" cy="496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774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57A8-6E33-97F5-43FE-A4B4D9FD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301" y="312174"/>
            <a:ext cx="8407132" cy="164725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Engravers MT" panose="02090707080505020304" pitchFamily="18" charset="0"/>
              </a:rPr>
              <a:t>Project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Engravers MT" panose="020907070805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3405B4-AAB6-05F3-50BB-3ED482A2EE0C}"/>
              </a:ext>
            </a:extLst>
          </p:cNvPr>
          <p:cNvSpPr/>
          <p:nvPr/>
        </p:nvSpPr>
        <p:spPr>
          <a:xfrm>
            <a:off x="1550768" y="1403184"/>
            <a:ext cx="79297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 System (EMS)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E28E2-1367-2B7A-C841-11CA4686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710" y="1888966"/>
            <a:ext cx="9180580" cy="35658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 System is a application developed to maintain the details of employee working in any organization.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EMS has been developed to override the problems prevailing in the practicing manual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maintains the personal and official details of the employee.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5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59415-6D65-432F-7600-ED2ED3EF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018" y="553065"/>
            <a:ext cx="7189838" cy="5751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81FEE-D075-9B5E-4639-2FE93E974AF8}"/>
              </a:ext>
            </a:extLst>
          </p:cNvPr>
          <p:cNvSpPr txBox="1"/>
          <p:nvPr/>
        </p:nvSpPr>
        <p:spPr>
          <a:xfrm>
            <a:off x="1732323" y="2746610"/>
            <a:ext cx="178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95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3D9E-2E7E-F1F4-673E-EFE4A9FD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82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2200" b="1" i="0" dirty="0">
                <a:solidFill>
                  <a:srgbClr val="FFFFFF"/>
                </a:solidFill>
                <a:effectLst/>
                <a:latin typeface="Engravers MT" panose="02090707080505020304" pitchFamily="18" charset="0"/>
              </a:rPr>
              <a:t>CONCLUSION</a:t>
            </a:r>
            <a:endParaRPr lang="en-US" sz="2200" b="1" dirty="0">
              <a:solidFill>
                <a:srgbClr val="FFFFFF"/>
              </a:solidFill>
              <a:latin typeface="Engravers MT" panose="020907070805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70A2D-5C1C-5979-1B12-41CBC7FF3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9760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08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01ADABB6-FEFC-B17E-56D7-7A9C7D3D6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0E3EEB-77C6-79CF-D178-CD37DEC5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01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0041-7C0C-29C3-1F3B-05C37D7E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/>
          </a:p>
        </p:txBody>
      </p:sp>
      <p:pic>
        <p:nvPicPr>
          <p:cNvPr id="6" name="Content Placeholder 5" descr="A logo with a yellow sun&#10;&#10;Description automatically generated">
            <a:extLst>
              <a:ext uri="{FF2B5EF4-FFF2-40B4-BE49-F238E27FC236}">
                <a16:creationId xmlns:a16="http://schemas.microsoft.com/office/drawing/2014/main" id="{E5813E2E-624E-7E0F-758A-0686C7CA8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961" y="645285"/>
            <a:ext cx="2520043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F6165-0C81-6EBB-E417-4B5B3938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2666999"/>
            <a:ext cx="574777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400" b="0" i="0" dirty="0">
                <a:latin typeface="+mj-lt"/>
              </a:rPr>
              <a:t>Comprehensive Testing &amp; Assessment Platform with powerful Remote Proctoring abilities. Interactive Online Courses &amp; Internships across a range of domains such as Computer Programming, Artificial Intelligence, Internet of Things, English Language Skills.</a:t>
            </a:r>
            <a:endParaRPr lang="en-US" sz="2400" dirty="0">
              <a:latin typeface="+mj-lt"/>
            </a:endParaRPr>
          </a:p>
        </p:txBody>
      </p:sp>
      <p:pic>
        <p:nvPicPr>
          <p:cNvPr id="8" name="Picture 7" descr="A black letters on a white background&#10;&#10;Description automatically generated">
            <a:extLst>
              <a:ext uri="{FF2B5EF4-FFF2-40B4-BE49-F238E27FC236}">
                <a16:creationId xmlns:a16="http://schemas.microsoft.com/office/drawing/2014/main" id="{8404A707-A824-B6A1-286E-F6A4C5A38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60" y="1276364"/>
            <a:ext cx="3950079" cy="64767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7839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ACC9-CEDA-C1E8-7E8E-DE03DE62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AD8C-A752-0B2A-1F96-DDE52991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FF64B-9323-D873-D1E3-4C7B66451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3008D-3641-0DE6-9FC8-AA2E3BDC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94" y="368918"/>
            <a:ext cx="8141175" cy="612016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7501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A8E62-AC1B-D6FA-0B0C-75334447B1BB}"/>
              </a:ext>
            </a:extLst>
          </p:cNvPr>
          <p:cNvSpPr txBox="1"/>
          <p:nvPr/>
        </p:nvSpPr>
        <p:spPr>
          <a:xfrm flipH="1">
            <a:off x="2052733" y="821093"/>
            <a:ext cx="8602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 FOR CHOOSE PYTHON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FF540-642D-7F58-C983-D81FB121AC9D}"/>
              </a:ext>
            </a:extLst>
          </p:cNvPr>
          <p:cNvSpPr txBox="1"/>
          <p:nvPr/>
        </p:nvSpPr>
        <p:spPr>
          <a:xfrm flipH="1">
            <a:off x="2416628" y="2239346"/>
            <a:ext cx="94799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works on different platforms (Windows, Mac, Linux, Raspberry Pi,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understand, learn and use. • Python has a simple  syntax similar to the English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less lines of code than other programming language.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treated in a procedural way, an object-oriented way or a functional way</a:t>
            </a:r>
            <a:r>
              <a:rPr lang="en-US" b="1" i="0" dirty="0">
                <a:effectLst/>
                <a:latin typeface="DejaVuSans_2h_6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465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61738193-AC56-D8D9-2E5F-7A083D276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BF1A4D-18AF-28F7-EA72-5BEA5601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i="0" cap="non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 MT" panose="02090707080505020304" pitchFamily="18" charset="0"/>
              </a:rPr>
              <a:t>Introduction to python</a:t>
            </a:r>
            <a:endParaRPr lang="en-US" cap="non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ngravers MT" panose="0209070708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F574-283B-4A50-F94F-D6D54A42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2666999"/>
            <a:ext cx="10233621" cy="3124201"/>
          </a:xfrm>
        </p:spPr>
        <p:txBody>
          <a:bodyPr anchor="t">
            <a:normAutofit/>
          </a:bodyPr>
          <a:lstStyle/>
          <a:p>
            <a:r>
              <a:rPr lang="en-US" b="0" i="0" dirty="0">
                <a:effectLst/>
                <a:latin typeface="Corbel" panose="020B0503020204020204" pitchFamily="34" charset="0"/>
              </a:rPr>
              <a:t>High Level Programming Language created by Guido Van Rossum.</a:t>
            </a:r>
          </a:p>
          <a:p>
            <a:r>
              <a:rPr lang="en-US" b="0" i="0" dirty="0">
                <a:effectLst/>
                <a:latin typeface="Corbel" panose="020B0503020204020204" pitchFamily="34" charset="0"/>
              </a:rPr>
              <a:t>Object Oriented Programming Language. </a:t>
            </a:r>
          </a:p>
          <a:p>
            <a:r>
              <a:rPr lang="en-US" b="0" i="0" dirty="0">
                <a:effectLst/>
                <a:latin typeface="Corbel" panose="020B0503020204020204" pitchFamily="34" charset="0"/>
              </a:rPr>
              <a:t>Multi-Purpose (Web, GUI, Scripting etc.).</a:t>
            </a:r>
          </a:p>
        </p:txBody>
      </p:sp>
    </p:spTree>
    <p:extLst>
      <p:ext uri="{BB962C8B-B14F-4D97-AF65-F5344CB8AC3E}">
        <p14:creationId xmlns:p14="http://schemas.microsoft.com/office/powerpoint/2010/main" val="205936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F603F1B8-E328-CC41-6FB1-FFCB0473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BF1A4D-18AF-28F7-EA72-5BEA5601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i="0" cap="non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 MT" panose="02090707080505020304" pitchFamily="18" charset="0"/>
              </a:rPr>
              <a:t>Introduction to python</a:t>
            </a:r>
            <a:endParaRPr lang="en-US" cap="non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ngravers MT" panose="020907070805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AB8F574-283B-4A50-F94F-D6D54A42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2666999"/>
            <a:ext cx="10233621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US" sz="1900" b="0" i="0">
              <a:effectLst/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endParaRPr lang="en-US" sz="1900">
              <a:effectLst/>
              <a:latin typeface="Corbel" panose="020B05030202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900" b="0" i="0">
                <a:effectLst/>
                <a:latin typeface="Corbel" panose="020B0503020204020204" pitchFamily="34" charset="0"/>
              </a:rPr>
              <a:t>Interpreted and multi-paradigm programming language.</a:t>
            </a:r>
          </a:p>
          <a:p>
            <a:pPr>
              <a:lnSpc>
                <a:spcPct val="90000"/>
              </a:lnSpc>
            </a:pPr>
            <a:r>
              <a:rPr lang="en-US" sz="1900" b="0" i="0">
                <a:effectLst/>
                <a:latin typeface="Corbel" panose="020B0503020204020204" pitchFamily="34" charset="0"/>
              </a:rPr>
              <a:t>Strongly and dynamically typed. </a:t>
            </a:r>
          </a:p>
          <a:p>
            <a:pPr fontAlgn="base">
              <a:lnSpc>
                <a:spcPct val="90000"/>
              </a:lnSpc>
            </a:pPr>
            <a:r>
              <a:rPr lang="en-US" sz="1900" b="0" i="0">
                <a:effectLst/>
                <a:latin typeface="Corbel" panose="020B0503020204020204" pitchFamily="34" charset="0"/>
              </a:rPr>
              <a:t>Focus on readability and productivity.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900" b="0" i="0">
                <a:effectLst/>
                <a:latin typeface="inherit"/>
              </a:rPr>
            </a:br>
            <a:br>
              <a:rPr lang="en-US" sz="1900"/>
            </a:br>
            <a:br>
              <a:rPr lang="en-US" sz="1900"/>
            </a:br>
            <a:endParaRPr lang="en-US" sz="19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192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Computer script on a screen">
            <a:extLst>
              <a:ext uri="{FF2B5EF4-FFF2-40B4-BE49-F238E27FC236}">
                <a16:creationId xmlns:a16="http://schemas.microsoft.com/office/drawing/2014/main" id="{5A946454-678F-371D-1421-49A6287E4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B76D86-CE58-1626-CC50-84DBE3D7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 sz="1900" b="0" i="0" dirty="0">
                <a:effectLst/>
                <a:latin typeface="Engravers MT" panose="02090707080505020304" pitchFamily="18" charset="0"/>
              </a:rPr>
              <a:t>OBJECT ORIENTED PROGRAMMING(OOP)</a:t>
            </a:r>
            <a:endParaRPr lang="en-US" sz="1900" dirty="0">
              <a:latin typeface="Engravers MT" panose="02090707080505020304" pitchFamily="18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E709E3BE-05BF-23D5-EB4C-AE9788E8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Corbel" panose="020B0503020204020204" pitchFamily="34" charset="0"/>
              </a:rPr>
              <a:t>By creating objects to solve a programming problem is known as Object-Oriented Programming.</a:t>
            </a:r>
          </a:p>
          <a:p>
            <a:r>
              <a:rPr lang="en-US" b="0" i="0" dirty="0">
                <a:effectLst/>
                <a:latin typeface="Corbel" panose="020B0503020204020204" pitchFamily="34" charset="0"/>
              </a:rPr>
              <a:t>OOP uses the concept of objects and classes. </a:t>
            </a:r>
          </a:p>
          <a:p>
            <a:r>
              <a:rPr lang="en-US" b="0" i="0" dirty="0">
                <a:effectLst/>
                <a:latin typeface="Corbel" panose="020B0503020204020204" pitchFamily="34" charset="0"/>
              </a:rPr>
              <a:t>Widely used concept to write powerful applications</a:t>
            </a:r>
          </a:p>
          <a:p>
            <a:pPr fontAlgn="base"/>
            <a:r>
              <a:rPr lang="en-US" b="0" i="0" dirty="0">
                <a:effectLst/>
                <a:latin typeface="Corbel" panose="020B0503020204020204" pitchFamily="34" charset="0"/>
              </a:rPr>
              <a:t>OOP is very simple in python but also powerful.</a:t>
            </a:r>
          </a:p>
          <a:p>
            <a:pPr marL="0" indent="0">
              <a:buNone/>
            </a:pPr>
            <a:br>
              <a:rPr lang="en-US" b="0" i="0" dirty="0">
                <a:effectLst/>
                <a:latin typeface="inherit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0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Neat empty education desk">
            <a:extLst>
              <a:ext uri="{FF2B5EF4-FFF2-40B4-BE49-F238E27FC236}">
                <a16:creationId xmlns:a16="http://schemas.microsoft.com/office/drawing/2014/main" id="{43F64E7E-79D6-F318-FAF3-821A06073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36ADB6-667C-B61D-1660-0C4A7AF2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latin typeface="Engravers MT" panose="02090707080505020304" pitchFamily="18" charset="0"/>
              </a:rPr>
              <a:t>LEARNING CONTENTS</a:t>
            </a:r>
            <a:br>
              <a:rPr lang="en-US" sz="3700">
                <a:latin typeface="Engravers MT" panose="02090707080505020304" pitchFamily="18" charset="0"/>
              </a:rPr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75E5-DB22-8618-0A46-23B77EEC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r>
              <a:rPr lang="en-US"/>
              <a:t>Classes &amp;Objects</a:t>
            </a:r>
          </a:p>
          <a:p>
            <a:r>
              <a:rPr lang="en-US"/>
              <a:t>Strings</a:t>
            </a:r>
          </a:p>
          <a:p>
            <a:r>
              <a:rPr lang="en-US"/>
              <a:t>Lists</a:t>
            </a:r>
          </a:p>
          <a:p>
            <a:r>
              <a:rPr lang="en-US"/>
              <a:t>Tuple</a:t>
            </a:r>
          </a:p>
          <a:p>
            <a:r>
              <a:rPr lang="en-US"/>
              <a:t>Multi-Threading</a:t>
            </a:r>
          </a:p>
          <a:p>
            <a:r>
              <a:rPr lang="en-US"/>
              <a:t>Dictionary</a:t>
            </a:r>
          </a:p>
          <a:p>
            <a:r>
              <a:rPr lang="en-US"/>
              <a:t>Inheritance</a:t>
            </a:r>
          </a:p>
          <a:p>
            <a:r>
              <a:rPr lang="en-US"/>
              <a:t>Exception</a:t>
            </a:r>
          </a:p>
          <a:p>
            <a:r>
              <a:rPr lang="en-US"/>
              <a:t>Abstract Classes &amp;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bstract blurred public library with bookshelves">
            <a:extLst>
              <a:ext uri="{FF2B5EF4-FFF2-40B4-BE49-F238E27FC236}">
                <a16:creationId xmlns:a16="http://schemas.microsoft.com/office/drawing/2014/main" id="{F4BE9D8B-E8DD-C0BD-F02F-9F52E2E0D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310" b="14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35BFBF-DBEC-B9A1-22C9-41C2CA80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 sz="3700" b="0" i="0">
                <a:effectLst/>
                <a:latin typeface="Engravers MT" panose="02090707080505020304" pitchFamily="18" charset="0"/>
              </a:rPr>
              <a:t>PYTHON FEATURES</a:t>
            </a:r>
            <a:endParaRPr lang="en-US" sz="3700">
              <a:latin typeface="Engravers MT" panose="02090707080505020304" pitchFamily="18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A0B0FE1-4F73-7D36-10DE-DF00C4038A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79938" y="639099"/>
          <a:ext cx="6591346" cy="496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8586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28E1743E1E547B5D81BC82026A8DC" ma:contentTypeVersion="2" ma:contentTypeDescription="Create a new document." ma:contentTypeScope="" ma:versionID="6801ac739f9c20a397b9266e63796b5b">
  <xsd:schema xmlns:xsd="http://www.w3.org/2001/XMLSchema" xmlns:xs="http://www.w3.org/2001/XMLSchema" xmlns:p="http://schemas.microsoft.com/office/2006/metadata/properties" xmlns:ns3="19644cfb-33d8-4cc3-8513-38889de625e6" targetNamespace="http://schemas.microsoft.com/office/2006/metadata/properties" ma:root="true" ma:fieldsID="68351838127a00728fe4700678fccc7b" ns3:_="">
    <xsd:import namespace="19644cfb-33d8-4cc3-8513-38889de62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44cfb-33d8-4cc3-8513-38889de62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0596CC-0133-4DF4-9069-DD3AB03223BF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19644cfb-33d8-4cc3-8513-38889de625e6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A629B4D-CF7C-4755-BDDA-827EE9A201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A10438-E95E-4E16-8D0E-0885E4671F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644cfb-33d8-4cc3-8513-38889de62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455</TotalTime>
  <Words>398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Corbel</vt:lpstr>
      <vt:lpstr>DejaVuSans_2h_6</vt:lpstr>
      <vt:lpstr>Engravers MT</vt:lpstr>
      <vt:lpstr>inherit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Introduction to python</vt:lpstr>
      <vt:lpstr>Introduction to python</vt:lpstr>
      <vt:lpstr>OBJECT ORIENTED PROGRAMMING(OOP)</vt:lpstr>
      <vt:lpstr>LEARNING CONTENTS </vt:lpstr>
      <vt:lpstr>PYTHON FEATURES</vt:lpstr>
      <vt:lpstr>USES OF PYTHON</vt:lpstr>
      <vt:lpstr>Project </vt:lpstr>
      <vt:lpstr>PowerPoint Presentation</vt:lpstr>
      <vt:lpstr>CONCLUSION</vt:lpstr>
      <vt:lpstr>THANK YOU!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Jitesh kumar Yadav</dc:creator>
  <cp:lastModifiedBy>Pankaj Giri</cp:lastModifiedBy>
  <cp:revision>2</cp:revision>
  <dcterms:created xsi:type="dcterms:W3CDTF">2023-09-08T19:21:41Z</dcterms:created>
  <dcterms:modified xsi:type="dcterms:W3CDTF">2023-09-09T03:01:11Z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0x010100AE328E1743E1E547B5D81BC82026A8DC</vt:lpwstr>
  </property>
</Properties>
</file>