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2A4EDB-398A-45FC-AD23-F722BB155E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EB7968-6134-4722-BB28-B788E2062D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905000"/>
            <a:ext cx="8229600" cy="198120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6000" dirty="0" smtClean="0"/>
              <a:t>INTERNSHIPSTUDIO</a:t>
            </a:r>
            <a:br>
              <a:rPr lang="en-US" sz="6000" dirty="0" smtClean="0"/>
            </a:br>
            <a:r>
              <a:rPr lang="en-US" sz="6000" dirty="0" smtClean="0"/>
              <a:t>ETHICAL HACKING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505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304800" y="304800"/>
            <a:ext cx="8534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12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Boolean Based SQL Injection</a:t>
            </a:r>
          </a:p>
          <a:p>
            <a:pPr marL="137160" indent="0">
              <a:buNone/>
            </a:pP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:http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://zero.webappsecurity.com/</a:t>
            </a:r>
          </a:p>
          <a:p>
            <a:pPr marL="137160" indent="0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Steps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to reproduce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Step 1:Open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netsparker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Step 2:Add Website you want to search the dialogue box.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Step 3:Define the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customzation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optiom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to scan as per your need.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Step 4:It will start scanning it automatically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Step 5:Choose any one of the critical Vulnerabilities.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Step 6: Write Reports for the vulnerability you wanted to write.</a:t>
            </a:r>
          </a:p>
        </p:txBody>
      </p:sp>
    </p:spTree>
    <p:extLst>
      <p:ext uri="{BB962C8B-B14F-4D97-AF65-F5344CB8AC3E}">
        <p14:creationId xmlns:p14="http://schemas.microsoft.com/office/powerpoint/2010/main" val="146297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b="1" dirty="0" smtClean="0"/>
              <a:t>IMPACT</a:t>
            </a:r>
            <a:r>
              <a:rPr lang="en-US" sz="2400" dirty="0" smtClean="0"/>
              <a:t>:</a:t>
            </a:r>
          </a:p>
          <a:p>
            <a:pPr marL="13716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Depending on the backend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database,the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database connection settings and the operating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system,an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attacker can mount the various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sttacks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successfully like hacker can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read,update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delete tables from the database and he can execute commands on the specific operating system.</a:t>
            </a:r>
          </a:p>
          <a:p>
            <a:pPr marL="13716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SUMMARY:</a:t>
            </a:r>
          </a:p>
          <a:p>
            <a:pPr marL="13716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Boolean-Based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SQL Injection, which occurs when data input by a user is interpreted as a SQL command rather than as normal data by the backend database.</a:t>
            </a:r>
          </a:p>
        </p:txBody>
      </p:sp>
    </p:spTree>
    <p:extLst>
      <p:ext uri="{BB962C8B-B14F-4D97-AF65-F5344CB8AC3E}">
        <p14:creationId xmlns:p14="http://schemas.microsoft.com/office/powerpoint/2010/main" val="26158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attacker can execute the commands on that specified operating system.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he can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read,update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delete the data from database.</a:t>
            </a:r>
          </a:p>
          <a:p>
            <a:pPr marL="13716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REMEDIES: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are not using a Dal ,the we have to consider the using one. We can use ORM(object relational mapping)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weblogs,application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logs to see if there were any previous but undetected attacks to this resource.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to locate all dynamically generated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queries and convert them to parameterized queries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Below are the screenshots of vulnerabilities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9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556"/>
          <a:stretch>
            <a:fillRect/>
          </a:stretch>
        </p:blipFill>
        <p:spPr bwMode="auto">
          <a:xfrm>
            <a:off x="4572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0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 bwMode="auto">
          <a:xfrm>
            <a:off x="457200" y="3810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25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2949"/>
          <a:stretch>
            <a:fillRect/>
          </a:stretch>
        </p:blipFill>
        <p:spPr bwMode="auto">
          <a:xfrm>
            <a:off x="457200" y="152400"/>
            <a:ext cx="82296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18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 b="2597"/>
          <a:stretch>
            <a:fillRect/>
          </a:stretch>
        </p:blipFill>
        <p:spPr bwMode="auto">
          <a:xfrm>
            <a:off x="457200" y="304800"/>
            <a:ext cx="8229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560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3</a:t>
            </a:r>
            <a:br>
              <a:rPr lang="en-US" dirty="0" smtClean="0"/>
            </a:b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0901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Title: Cross Site Scripting</a:t>
            </a:r>
          </a:p>
          <a:p>
            <a:pPr>
              <a:buFont typeface="Wingdings" pitchFamily="2" charset="2"/>
              <a:buChar char="§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Domain:vulnweb.com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Subdomain: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testasp.vulnweb.com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reproduce: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1: Visit </a:t>
            </a: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http://testasp.vulnweb.com/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2: On the top menu you will find a search option.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3: Click on it and you will be prompted with the Search box.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4: You can intercept the request in Burp Suite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5: Now you can find different payloads for XSS. 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6: Send the request to the intruder and paste all the payloads.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7: Try to find a successful payload for XSS.</a:t>
            </a: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Step 8: Prepare a report for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0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Impact: Cross Site Scripting can be harmful for the website. It can lead to leakage of the data.</a:t>
            </a:r>
          </a:p>
          <a:p>
            <a:pPr>
              <a:buFont typeface="Wingdings" pitchFamily="2" charset="2"/>
              <a:buChar char="§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Remedy: If you want to prevent the vulnerable of cross site scripting then we need to enable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noscript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in the browser.</a:t>
            </a:r>
          </a:p>
          <a:p>
            <a:pPr>
              <a:buFont typeface="Wingdings" pitchFamily="2" charset="2"/>
              <a:buChar char="§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Below images are the screenshot of the website which found to be vulnerable.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" t="9776" r="-70" b="-906"/>
          <a:stretch/>
        </p:blipFill>
        <p:spPr bwMode="auto">
          <a:xfrm>
            <a:off x="228601" y="1219200"/>
            <a:ext cx="87233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8107" b="3947"/>
          <a:stretch/>
        </p:blipFill>
        <p:spPr bwMode="auto">
          <a:xfrm>
            <a:off x="304800" y="152400"/>
            <a:ext cx="7842504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65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7880" b="3907"/>
          <a:stretch/>
        </p:blipFill>
        <p:spPr bwMode="auto">
          <a:xfrm>
            <a:off x="457200" y="804672"/>
            <a:ext cx="8229600" cy="559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0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3204" r="8885" b="3908"/>
          <a:stretch/>
        </p:blipFill>
        <p:spPr bwMode="auto">
          <a:xfrm>
            <a:off x="228600" y="365760"/>
            <a:ext cx="7845552" cy="618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31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8987" b="4540"/>
          <a:stretch/>
        </p:blipFill>
        <p:spPr bwMode="auto">
          <a:xfrm>
            <a:off x="304800" y="969264"/>
            <a:ext cx="8610600" cy="566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07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8985" b="5496"/>
          <a:stretch/>
        </p:blipFill>
        <p:spPr bwMode="auto">
          <a:xfrm>
            <a:off x="381000" y="896112"/>
            <a:ext cx="8534400" cy="565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54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8643" b="3947"/>
          <a:stretch/>
        </p:blipFill>
        <p:spPr bwMode="auto">
          <a:xfrm>
            <a:off x="304800" y="228600"/>
            <a:ext cx="7796784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3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8390" b="4478"/>
          <a:stretch/>
        </p:blipFill>
        <p:spPr bwMode="auto">
          <a:xfrm>
            <a:off x="304800" y="304800"/>
            <a:ext cx="788822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6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2317"/>
          <a:stretch>
            <a:fillRect/>
          </a:stretch>
        </p:blipFill>
        <p:spPr bwMode="auto">
          <a:xfrm>
            <a:off x="304800" y="1694620"/>
            <a:ext cx="8610600" cy="470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61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152400" y="228600"/>
            <a:ext cx="8686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583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228600" y="304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29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459</TotalTime>
  <Words>315</Words>
  <Application>Microsoft Office PowerPoint</Application>
  <PresentationFormat>On-screen Show (4:3)</PresentationFormat>
  <Paragraphs>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      INTERNSHIPSTUDIO ETHICAL HACKING</vt:lpstr>
      <vt:lpstr>TASK 1</vt:lpstr>
      <vt:lpstr>PowerPoint Presentation</vt:lpstr>
      <vt:lpstr>PowerPoint Presentation</vt:lpstr>
      <vt:lpstr>PowerPoint Presentation</vt:lpstr>
      <vt:lpstr>PowerPoint Presentation</vt:lpstr>
      <vt:lpstr>TASK 2</vt:lpstr>
      <vt:lpstr>PowerPoint Presentation</vt:lpstr>
      <vt:lpstr>PowerPoint Presentation</vt:lpstr>
      <vt:lpstr>PowerPoint Presentation</vt:lpstr>
      <vt:lpstr>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3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INTERNSHIPSTUDIO ETHICAL HACKING</dc:title>
  <dc:creator>Sripoojitha Giri</dc:creator>
  <cp:lastModifiedBy>Sripoojitha Giri</cp:lastModifiedBy>
  <cp:revision>16</cp:revision>
  <dcterms:created xsi:type="dcterms:W3CDTF">2021-07-17T11:27:19Z</dcterms:created>
  <dcterms:modified xsi:type="dcterms:W3CDTF">2021-07-18T15:04:54Z</dcterms:modified>
</cp:coreProperties>
</file>