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6" r:id="rId3"/>
    <p:sldId id="267" r:id="rId4"/>
    <p:sldId id="268" r:id="rId5"/>
    <p:sldId id="269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9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3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6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5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2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0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3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945CE1EA-8130-4D38-9867-7B781098BE8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599B30E1-A278-440C-8E28-A6F1B1DF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9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Professional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3048000"/>
            <a:ext cx="6711654" cy="3200406"/>
          </a:xfrm>
        </p:spPr>
        <p:txBody>
          <a:bodyPr/>
          <a:lstStyle/>
          <a:p>
            <a:pPr marL="0" indent="0" algn="ctr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IN" dirty="0"/>
              <a:t>Dr Dhishna P</a:t>
            </a:r>
          </a:p>
          <a:p>
            <a:pPr marL="0" indent="0" algn="ctr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IN" dirty="0"/>
              <a:t>Associate Professor</a:t>
            </a:r>
          </a:p>
          <a:p>
            <a:pPr marL="0" indent="0" algn="ctr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IN" dirty="0"/>
              <a:t>School of Management </a:t>
            </a:r>
          </a:p>
          <a:p>
            <a:pPr marL="0" indent="0" algn="ctr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IN" dirty="0"/>
              <a:t>National Institute of Technology Karnataka</a:t>
            </a:r>
          </a:p>
        </p:txBody>
      </p:sp>
    </p:spTree>
    <p:extLst>
      <p:ext uri="{BB962C8B-B14F-4D97-AF65-F5344CB8AC3E}">
        <p14:creationId xmlns:p14="http://schemas.microsoft.com/office/powerpoint/2010/main" val="138802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Etymology : Latin word ‘</a:t>
            </a:r>
            <a:r>
              <a:rPr lang="en-IN" dirty="0" err="1" smtClean="0"/>
              <a:t>communicare</a:t>
            </a:r>
            <a:r>
              <a:rPr lang="en-IN" dirty="0" smtClean="0"/>
              <a:t>’ which means share</a:t>
            </a:r>
          </a:p>
          <a:p>
            <a:r>
              <a:rPr lang="en-IN" dirty="0" smtClean="0"/>
              <a:t>Listening</a:t>
            </a:r>
          </a:p>
          <a:p>
            <a:r>
              <a:rPr lang="en-IN" dirty="0" smtClean="0"/>
              <a:t>Speaking</a:t>
            </a:r>
          </a:p>
          <a:p>
            <a:r>
              <a:rPr lang="en-IN" dirty="0" smtClean="0"/>
              <a:t>Reading</a:t>
            </a:r>
          </a:p>
          <a:p>
            <a:r>
              <a:rPr lang="en-IN" dirty="0" smtClean="0"/>
              <a:t>Writing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41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Oral            Written</a:t>
            </a:r>
          </a:p>
          <a:p>
            <a:r>
              <a:rPr lang="en-IN" dirty="0" smtClean="0"/>
              <a:t>Single         Group</a:t>
            </a:r>
          </a:p>
          <a:p>
            <a:r>
              <a:rPr lang="en-IN" dirty="0" smtClean="0"/>
              <a:t>External      Internal</a:t>
            </a:r>
          </a:p>
          <a:p>
            <a:r>
              <a:rPr lang="en-IN" dirty="0" smtClean="0"/>
              <a:t>Verbal         Nonverbal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19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048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Communication Flow/cycle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</a:t>
            </a:r>
            <a:r>
              <a:rPr lang="en-US" sz="2800" dirty="0"/>
              <a:t> </a:t>
            </a:r>
            <a:r>
              <a:rPr lang="en-US" sz="2800" dirty="0" smtClean="0"/>
              <a:t>  Noise      </a:t>
            </a:r>
            <a:r>
              <a:rPr lang="en-US" sz="2800" dirty="0" smtClean="0"/>
              <a:t>       </a:t>
            </a:r>
            <a:r>
              <a:rPr lang="en-US" sz="1400" dirty="0" smtClean="0"/>
              <a:t>decoded</a:t>
            </a:r>
            <a:endParaRPr lang="en-US" sz="1400" dirty="0" smtClean="0"/>
          </a:p>
          <a:p>
            <a:pPr>
              <a:buNone/>
            </a:pPr>
            <a:r>
              <a:rPr lang="en-US" sz="2800" dirty="0" smtClean="0"/>
              <a:t>            </a:t>
            </a:r>
            <a:r>
              <a:rPr lang="en-US" sz="1200" dirty="0" smtClean="0"/>
              <a:t> encoded</a:t>
            </a:r>
            <a:endParaRPr lang="en-US" sz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3048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2999" y="3048000"/>
            <a:ext cx="12191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2799" y="3048000"/>
            <a:ext cx="13527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Message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3502702"/>
            <a:ext cx="685800" cy="2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962400" y="3505200"/>
            <a:ext cx="990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6172198" y="3505200"/>
            <a:ext cx="990602" cy="1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96673" y="4068397"/>
            <a:ext cx="4314" cy="1113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6172200" y="5228003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523206" y="5181600"/>
            <a:ext cx="16771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952500" y="4503543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00400" y="4876800"/>
            <a:ext cx="2895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09800" y="3124201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channel</a:t>
            </a:r>
            <a:endParaRPr lang="en-US" sz="1100" dirty="0"/>
          </a:p>
        </p:txBody>
      </p:sp>
      <p:sp>
        <p:nvSpPr>
          <p:cNvPr id="44" name="Freeform 43"/>
          <p:cNvSpPr/>
          <p:nvPr/>
        </p:nvSpPr>
        <p:spPr>
          <a:xfrm>
            <a:off x="4426941" y="3018437"/>
            <a:ext cx="107373" cy="914400"/>
          </a:xfrm>
          <a:custGeom>
            <a:avLst/>
            <a:gdLst>
              <a:gd name="connsiteX0" fmla="*/ 0 w 107373"/>
              <a:gd name="connsiteY0" fmla="*/ 0 h 914400"/>
              <a:gd name="connsiteX1" fmla="*/ 62345 w 107373"/>
              <a:gd name="connsiteY1" fmla="*/ 145473 h 914400"/>
              <a:gd name="connsiteX2" fmla="*/ 41563 w 107373"/>
              <a:gd name="connsiteY2" fmla="*/ 249382 h 914400"/>
              <a:gd name="connsiteX3" fmla="*/ 103909 w 107373"/>
              <a:gd name="connsiteY3" fmla="*/ 353291 h 914400"/>
              <a:gd name="connsiteX4" fmla="*/ 20782 w 107373"/>
              <a:gd name="connsiteY4" fmla="*/ 457200 h 914400"/>
              <a:gd name="connsiteX5" fmla="*/ 83127 w 107373"/>
              <a:gd name="connsiteY5" fmla="*/ 623455 h 914400"/>
              <a:gd name="connsiteX6" fmla="*/ 41563 w 107373"/>
              <a:gd name="connsiteY6" fmla="*/ 748146 h 914400"/>
              <a:gd name="connsiteX7" fmla="*/ 103909 w 107373"/>
              <a:gd name="connsiteY7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373" h="914400">
                <a:moveTo>
                  <a:pt x="0" y="0"/>
                </a:moveTo>
                <a:cubicBezTo>
                  <a:pt x="27709" y="51954"/>
                  <a:pt x="55418" y="103909"/>
                  <a:pt x="62345" y="145473"/>
                </a:cubicBezTo>
                <a:cubicBezTo>
                  <a:pt x="69272" y="187037"/>
                  <a:pt x="34636" y="214746"/>
                  <a:pt x="41563" y="249382"/>
                </a:cubicBezTo>
                <a:cubicBezTo>
                  <a:pt x="48490" y="284018"/>
                  <a:pt x="107373" y="318655"/>
                  <a:pt x="103909" y="353291"/>
                </a:cubicBezTo>
                <a:cubicBezTo>
                  <a:pt x="100446" y="387927"/>
                  <a:pt x="24246" y="412173"/>
                  <a:pt x="20782" y="457200"/>
                </a:cubicBezTo>
                <a:cubicBezTo>
                  <a:pt x="17318" y="502227"/>
                  <a:pt x="79664" y="574964"/>
                  <a:pt x="83127" y="623455"/>
                </a:cubicBezTo>
                <a:cubicBezTo>
                  <a:pt x="86591" y="671946"/>
                  <a:pt x="38099" y="699655"/>
                  <a:pt x="41563" y="748146"/>
                </a:cubicBezTo>
                <a:cubicBezTo>
                  <a:pt x="45027" y="796637"/>
                  <a:pt x="74468" y="855518"/>
                  <a:pt x="103909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Any unwanted external interference in the communication cycle </a:t>
            </a:r>
          </a:p>
          <a:p>
            <a:r>
              <a:rPr lang="en-IN" dirty="0" smtClean="0"/>
              <a:t>Channel-in the medium of communication</a:t>
            </a:r>
          </a:p>
          <a:p>
            <a:r>
              <a:rPr lang="en-IN" dirty="0" smtClean="0"/>
              <a:t>Semantic-in the </a:t>
            </a:r>
            <a:r>
              <a:rPr lang="en-IN" smtClean="0"/>
              <a:t>message( grammar, sentence </a:t>
            </a:r>
            <a:r>
              <a:rPr lang="en-IN" dirty="0" smtClean="0"/>
              <a:t>structure)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42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Vs Business Communication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64832"/>
              </p:ext>
            </p:extLst>
          </p:nvPr>
        </p:nvGraphicFramePr>
        <p:xfrm>
          <a:off x="484710" y="1904999"/>
          <a:ext cx="7897290" cy="459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630"/>
                <a:gridCol w="3898660"/>
              </a:tblGrid>
              <a:tr h="5742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General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Technical</a:t>
                      </a:r>
                      <a:endParaRPr lang="en-US" sz="2000" dirty="0"/>
                    </a:p>
                  </a:txBody>
                  <a:tcPr/>
                </a:tc>
              </a:tr>
              <a:tr h="6694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Contains general message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Contains business message</a:t>
                      </a:r>
                      <a:endParaRPr lang="en-US" sz="2000" dirty="0"/>
                    </a:p>
                  </a:txBody>
                  <a:tcPr/>
                </a:tc>
              </a:tr>
              <a:tr h="6694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Informal approach and style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Mostly Formal</a:t>
                      </a:r>
                      <a:endParaRPr lang="en-US" sz="2000" dirty="0"/>
                    </a:p>
                  </a:txBody>
                  <a:tcPr/>
                </a:tc>
              </a:tr>
              <a:tr h="6694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set</a:t>
                      </a:r>
                      <a:r>
                        <a:rPr lang="en-US" sz="2000" baseline="0" dirty="0" smtClean="0"/>
                        <a:t> pattern of communication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set pattern</a:t>
                      </a:r>
                      <a:endParaRPr lang="en-US" sz="2000" dirty="0"/>
                    </a:p>
                  </a:txBody>
                  <a:tcPr/>
                </a:tc>
              </a:tr>
              <a:tr h="5742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Mostly</a:t>
                      </a:r>
                      <a:r>
                        <a:rPr lang="en-US" sz="2000" baseline="0" dirty="0" smtClean="0"/>
                        <a:t> oral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Both oral and written</a:t>
                      </a:r>
                      <a:endParaRPr lang="en-US" sz="2000" dirty="0"/>
                    </a:p>
                  </a:txBody>
                  <a:tcPr/>
                </a:tc>
              </a:tr>
              <a:tr h="6694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Vocabulary /language</a:t>
                      </a:r>
                      <a:r>
                        <a:rPr lang="en-US" sz="2000" baseline="0" dirty="0" smtClean="0"/>
                        <a:t> is simple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Jargons</a:t>
                      </a:r>
                      <a:r>
                        <a:rPr lang="en-US" sz="2000" baseline="0" dirty="0" smtClean="0"/>
                        <a:t> related to the business world</a:t>
                      </a:r>
                      <a:endParaRPr lang="en-US" sz="2000" dirty="0"/>
                    </a:p>
                  </a:txBody>
                  <a:tcPr/>
                </a:tc>
              </a:tr>
              <a:tr h="6694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always for a specific audience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Always for a specific audience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                               Thank 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400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134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Professional Communication</vt:lpstr>
      <vt:lpstr>PowerPoint Presentation</vt:lpstr>
      <vt:lpstr>Levels</vt:lpstr>
      <vt:lpstr>PowerPoint Presentation</vt:lpstr>
      <vt:lpstr>Noise</vt:lpstr>
      <vt:lpstr>General Vs Business Communication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bits</dc:creator>
  <cp:lastModifiedBy>dhishna pannikot</cp:lastModifiedBy>
  <cp:revision>42</cp:revision>
  <dcterms:created xsi:type="dcterms:W3CDTF">2011-01-10T04:59:15Z</dcterms:created>
  <dcterms:modified xsi:type="dcterms:W3CDTF">2020-12-20T17:40:11Z</dcterms:modified>
</cp:coreProperties>
</file>