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5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7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0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1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6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87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5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0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4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0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0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D4AF6-E64C-4EE2-9C15-D9623A15FF4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7A169-D372-424A-989B-CB67252D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1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mtClean="0"/>
              <a:t>Emails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9426" y="3548418"/>
            <a:ext cx="6245029" cy="16923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Dr Dhishna P</a:t>
            </a:r>
          </a:p>
          <a:p>
            <a:r>
              <a:rPr lang="en-IN" dirty="0" smtClean="0"/>
              <a:t>Associate Professor</a:t>
            </a:r>
          </a:p>
          <a:p>
            <a:r>
              <a:rPr lang="en-IN" dirty="0" smtClean="0"/>
              <a:t>School of Management </a:t>
            </a:r>
          </a:p>
          <a:p>
            <a:r>
              <a:rPr lang="en-IN" dirty="0" smtClean="0"/>
              <a:t>National Institute of Technology Karnataka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1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etiquette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Use proper spelling, punctuation and grammar</a:t>
            </a:r>
          </a:p>
          <a:p>
            <a:r>
              <a:rPr lang="en-IN" dirty="0" smtClean="0"/>
              <a:t>Do not write in capitals</a:t>
            </a:r>
          </a:p>
          <a:p>
            <a:r>
              <a:rPr lang="en-IN" dirty="0" smtClean="0"/>
              <a:t>Avoid long sentences-15-20 words only</a:t>
            </a:r>
          </a:p>
          <a:p>
            <a:r>
              <a:rPr lang="en-IN" dirty="0" smtClean="0"/>
              <a:t>Use active voice than passive voice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Eg</a:t>
            </a:r>
            <a:r>
              <a:rPr lang="en-IN" dirty="0" smtClean="0"/>
              <a:t>: We will process your order today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Your order will be processed today</a:t>
            </a:r>
          </a:p>
          <a:p>
            <a:r>
              <a:rPr lang="en-IN" dirty="0" smtClean="0"/>
              <a:t>Language used should be gender neutral</a:t>
            </a:r>
          </a:p>
          <a:p>
            <a:r>
              <a:rPr lang="en-IN" dirty="0" smtClean="0"/>
              <a:t>Include the original mail in reply so that coherence is maintained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etiquette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Do not use “high priority” option often</a:t>
            </a:r>
          </a:p>
          <a:p>
            <a:r>
              <a:rPr lang="en-IN" dirty="0" smtClean="0"/>
              <a:t>Do not attach unnecessary files</a:t>
            </a:r>
          </a:p>
          <a:p>
            <a:r>
              <a:rPr lang="en-IN" dirty="0" smtClean="0"/>
              <a:t>Re-read the mail before you send it</a:t>
            </a:r>
          </a:p>
          <a:p>
            <a:r>
              <a:rPr lang="en-IN" dirty="0" smtClean="0"/>
              <a:t>Minimal use of abbreviations and emoticons</a:t>
            </a:r>
          </a:p>
          <a:p>
            <a:r>
              <a:rPr lang="en-IN" dirty="0" smtClean="0"/>
              <a:t>Do not use emails to discuss confidential matters</a:t>
            </a:r>
          </a:p>
          <a:p>
            <a:r>
              <a:rPr lang="en-IN" dirty="0" smtClean="0"/>
              <a:t>Wisely use bcc and cc options</a:t>
            </a:r>
          </a:p>
          <a:p>
            <a:r>
              <a:rPr lang="en-IN" dirty="0" smtClean="0"/>
              <a:t>Do not reply to spam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572" y="2442145"/>
            <a:ext cx="9613861" cy="359931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algn="ctr"/>
            <a:r>
              <a:rPr lang="en-IN" dirty="0" smtClean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Fastest mode of communication </a:t>
            </a:r>
          </a:p>
          <a:p>
            <a:r>
              <a:rPr lang="en-IN" dirty="0" smtClean="0"/>
              <a:t>Communication in shortest time</a:t>
            </a:r>
          </a:p>
          <a:p>
            <a:r>
              <a:rPr lang="en-IN" dirty="0" smtClean="0"/>
              <a:t>Short mode of communication- less than 200 words</a:t>
            </a:r>
          </a:p>
          <a:p>
            <a:r>
              <a:rPr lang="en-IN" dirty="0" smtClean="0"/>
              <a:t>More </a:t>
            </a:r>
            <a:r>
              <a:rPr lang="en-IN" dirty="0" err="1" smtClean="0"/>
              <a:t>recepients</a:t>
            </a:r>
            <a:r>
              <a:rPr lang="en-IN" dirty="0" smtClean="0"/>
              <a:t> can receive the message at the same time</a:t>
            </a:r>
          </a:p>
          <a:p>
            <a:r>
              <a:rPr lang="en-IN" dirty="0" smtClean="0"/>
              <a:t>Messages can be saved and stored</a:t>
            </a:r>
          </a:p>
          <a:p>
            <a:r>
              <a:rPr lang="en-IN" dirty="0" smtClean="0"/>
              <a:t>Emails are printer friendly and retrievable </a:t>
            </a:r>
          </a:p>
          <a:p>
            <a:r>
              <a:rPr lang="en-IN" dirty="0" smtClean="0"/>
              <a:t>Quick response to the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Emails can be marked based on priority: high, medium and low</a:t>
            </a:r>
          </a:p>
          <a:p>
            <a:r>
              <a:rPr lang="en-IN" dirty="0" smtClean="0"/>
              <a:t>Emails are editable</a:t>
            </a:r>
            <a:endParaRPr lang="en-IN" dirty="0"/>
          </a:p>
          <a:p>
            <a:r>
              <a:rPr lang="en-IN" dirty="0"/>
              <a:t>Images</a:t>
            </a:r>
            <a:r>
              <a:rPr lang="en-IN" dirty="0" smtClean="0"/>
              <a:t>, videos</a:t>
            </a:r>
            <a:r>
              <a:rPr lang="en-IN" dirty="0"/>
              <a:t>, </a:t>
            </a:r>
            <a:r>
              <a:rPr lang="en-IN" dirty="0" smtClean="0"/>
              <a:t>and audio files </a:t>
            </a:r>
            <a:r>
              <a:rPr lang="en-IN" dirty="0"/>
              <a:t>can be attached with emails</a:t>
            </a:r>
          </a:p>
          <a:p>
            <a:r>
              <a:rPr lang="en-IN" dirty="0"/>
              <a:t>Emails can be sent and received from anywhere provided the internet connection is </a:t>
            </a:r>
            <a:r>
              <a:rPr lang="en-IN" dirty="0" smtClean="0"/>
              <a:t>good</a:t>
            </a:r>
          </a:p>
          <a:p>
            <a:r>
              <a:rPr lang="en-IN" dirty="0" smtClean="0"/>
              <a:t>Messages can be retrieved and used even after long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5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Once send it cannot be retraced beyond a given duration</a:t>
            </a:r>
          </a:p>
          <a:p>
            <a:r>
              <a:rPr lang="en-IN" dirty="0" smtClean="0"/>
              <a:t>Email ids can be hacked and duplicated hence challenge to privacy</a:t>
            </a:r>
          </a:p>
          <a:p>
            <a:r>
              <a:rPr lang="en-IN" dirty="0" smtClean="0"/>
              <a:t>Junk emails or spams can be a cause of concern</a:t>
            </a:r>
          </a:p>
          <a:p>
            <a:r>
              <a:rPr lang="en-IN" dirty="0" smtClean="0"/>
              <a:t>Phishing emails can be a concern</a:t>
            </a:r>
          </a:p>
          <a:p>
            <a:r>
              <a:rPr lang="en-IN" dirty="0" smtClean="0"/>
              <a:t>Use of acronyms can create confusion</a:t>
            </a:r>
          </a:p>
          <a:p>
            <a:r>
              <a:rPr lang="en-IN" dirty="0" smtClean="0"/>
              <a:t>Emoticons are not welcome in official correspondences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1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Acronyms - 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010796" cy="359931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ASAP- As Soon as Possible</a:t>
            </a:r>
          </a:p>
          <a:p>
            <a:r>
              <a:rPr lang="en-IN" dirty="0" smtClean="0"/>
              <a:t>BTW- By the way</a:t>
            </a:r>
          </a:p>
          <a:p>
            <a:r>
              <a:rPr lang="en-IN" dirty="0" smtClean="0"/>
              <a:t>FAQ- Frequently asked questions</a:t>
            </a:r>
          </a:p>
          <a:p>
            <a:r>
              <a:rPr lang="en-IN" dirty="0" smtClean="0"/>
              <a:t>HTH- Hope this helps</a:t>
            </a:r>
          </a:p>
          <a:p>
            <a:r>
              <a:rPr lang="en-IN" dirty="0" smtClean="0"/>
              <a:t>IAE- In any event</a:t>
            </a:r>
          </a:p>
          <a:p>
            <a:r>
              <a:rPr lang="en-IN" dirty="0" smtClean="0"/>
              <a:t>IMO- In my opinion</a:t>
            </a:r>
          </a:p>
          <a:p>
            <a:r>
              <a:rPr lang="en-IN" dirty="0" smtClean="0"/>
              <a:t>LOL-Laughing out loud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116" y="2336873"/>
            <a:ext cx="5459105" cy="359931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TC- Take care</a:t>
            </a:r>
          </a:p>
          <a:p>
            <a:r>
              <a:rPr lang="en-IN" dirty="0" smtClean="0"/>
              <a:t>AAMOF- As a matter of fact</a:t>
            </a:r>
          </a:p>
          <a:p>
            <a:r>
              <a:rPr lang="en-IN" dirty="0" smtClean="0"/>
              <a:t>IAC- In any case</a:t>
            </a:r>
          </a:p>
          <a:p>
            <a:r>
              <a:rPr lang="en-IN" dirty="0" smtClean="0"/>
              <a:t>NRN- No reply necessary</a:t>
            </a:r>
          </a:p>
          <a:p>
            <a:r>
              <a:rPr lang="en-IN" dirty="0" smtClean="0"/>
              <a:t>TIA- Thanks in advance</a:t>
            </a:r>
          </a:p>
          <a:p>
            <a:r>
              <a:rPr lang="en-IN" dirty="0" smtClean="0"/>
              <a:t>SITD- still in the dark</a:t>
            </a:r>
          </a:p>
          <a:p>
            <a:r>
              <a:rPr lang="en-IN" dirty="0" smtClean="0"/>
              <a:t>TTYL- Talk to you later</a:t>
            </a:r>
          </a:p>
          <a:p>
            <a:r>
              <a:rPr lang="en-IN" dirty="0" smtClean="0"/>
              <a:t>BFN- Bye for 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Emoticons/emotional icons- Samples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5719" y="2336872"/>
            <a:ext cx="3152788" cy="38865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4700058" cy="403663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Happy</a:t>
            </a:r>
          </a:p>
          <a:p>
            <a:r>
              <a:rPr lang="en-IN" dirty="0" smtClean="0"/>
              <a:t>Surprise</a:t>
            </a:r>
          </a:p>
          <a:p>
            <a:r>
              <a:rPr lang="en-IN" dirty="0" smtClean="0"/>
              <a:t>Sad</a:t>
            </a:r>
          </a:p>
          <a:p>
            <a:r>
              <a:rPr lang="en-IN" dirty="0" smtClean="0"/>
              <a:t>Angry</a:t>
            </a:r>
          </a:p>
          <a:p>
            <a:r>
              <a:rPr lang="en-IN" dirty="0" smtClean="0"/>
              <a:t>Shocked</a:t>
            </a:r>
          </a:p>
          <a:p>
            <a:r>
              <a:rPr lang="en-IN" dirty="0" smtClean="0"/>
              <a:t>Confused</a:t>
            </a:r>
          </a:p>
          <a:p>
            <a:r>
              <a:rPr lang="en-IN" dirty="0" smtClean="0"/>
              <a:t>Worried</a:t>
            </a:r>
          </a:p>
          <a:p>
            <a:r>
              <a:rPr lang="en-IN" dirty="0" smtClean="0"/>
              <a:t>Sick</a:t>
            </a:r>
          </a:p>
          <a:p>
            <a:r>
              <a:rPr lang="en-IN" dirty="0" smtClean="0"/>
              <a:t>Tired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7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email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30"/>
          <a:stretch/>
        </p:blipFill>
        <p:spPr>
          <a:xfrm>
            <a:off x="680321" y="2096086"/>
            <a:ext cx="9391727" cy="45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Optional elements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083" y="2557463"/>
            <a:ext cx="4423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etiquette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Quick/immediate response</a:t>
            </a:r>
          </a:p>
          <a:p>
            <a:r>
              <a:rPr lang="en-IN" dirty="0" smtClean="0"/>
              <a:t>Use cordial language</a:t>
            </a:r>
          </a:p>
          <a:p>
            <a:r>
              <a:rPr lang="en-IN" dirty="0" smtClean="0"/>
              <a:t>Do not overuse reply all option</a:t>
            </a:r>
          </a:p>
          <a:p>
            <a:r>
              <a:rPr lang="en-IN" dirty="0" smtClean="0"/>
              <a:t>Proper structure and layout- short paragraphs with sufficient gaps</a:t>
            </a:r>
          </a:p>
          <a:p>
            <a:r>
              <a:rPr lang="en-IN" dirty="0" smtClean="0"/>
              <a:t>Use signature line to effectively identify the sender</a:t>
            </a:r>
          </a:p>
          <a:p>
            <a:r>
              <a:rPr lang="en-IN" dirty="0" smtClean="0"/>
              <a:t>Make the content clear in subject line</a:t>
            </a:r>
          </a:p>
          <a:p>
            <a:r>
              <a:rPr lang="en-IN" dirty="0" smtClean="0"/>
              <a:t>Answer all queries</a:t>
            </a:r>
          </a:p>
          <a:p>
            <a:r>
              <a:rPr lang="en-IN" dirty="0" smtClean="0"/>
              <a:t>Be concise and to the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9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</TotalTime>
  <Words>399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Emails</vt:lpstr>
      <vt:lpstr>Advantages</vt:lpstr>
      <vt:lpstr>Advantages</vt:lpstr>
      <vt:lpstr>Disadvantages</vt:lpstr>
      <vt:lpstr>Acronyms -  sample</vt:lpstr>
      <vt:lpstr>Emoticons/emotional icons- Samples</vt:lpstr>
      <vt:lpstr>Sample email</vt:lpstr>
      <vt:lpstr>Optional elements</vt:lpstr>
      <vt:lpstr>Email etiquette</vt:lpstr>
      <vt:lpstr>Email etiquette</vt:lpstr>
      <vt:lpstr>Email etiquette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Etiquette</dc:title>
  <dc:creator>dhishna pannikot</dc:creator>
  <cp:lastModifiedBy>dhishna pannikot</cp:lastModifiedBy>
  <cp:revision>37</cp:revision>
  <dcterms:created xsi:type="dcterms:W3CDTF">2020-07-14T10:21:37Z</dcterms:created>
  <dcterms:modified xsi:type="dcterms:W3CDTF">2021-01-05T05:42:52Z</dcterms:modified>
</cp:coreProperties>
</file>