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7" r:id="rId2"/>
    <p:sldId id="274" r:id="rId3"/>
    <p:sldId id="280" r:id="rId4"/>
    <p:sldId id="260" r:id="rId5"/>
    <p:sldId id="271" r:id="rId6"/>
    <p:sldId id="265" r:id="rId7"/>
    <p:sldId id="266" r:id="rId8"/>
    <p:sldId id="267" r:id="rId9"/>
    <p:sldId id="268" r:id="rId10"/>
    <p:sldId id="273" r:id="rId11"/>
    <p:sldId id="275" r:id="rId12"/>
    <p:sldId id="276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7" autoAdjust="0"/>
    <p:restoredTop sz="86466" autoAdjust="0"/>
  </p:normalViewPr>
  <p:slideViewPr>
    <p:cSldViewPr>
      <p:cViewPr varScale="1">
        <p:scale>
          <a:sx n="64" d="100"/>
          <a:sy n="64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6C0EA-C8A8-46D7-AE00-BE62752C525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55CD60-9484-442D-B8D8-F643E31B209E}">
      <dgm:prSet phldrT="[Text]"/>
      <dgm:spPr/>
      <dgm:t>
        <a:bodyPr/>
        <a:lstStyle/>
        <a:p>
          <a:r>
            <a:rPr lang="en-US" dirty="0" smtClean="0"/>
            <a:t>MD</a:t>
          </a:r>
          <a:endParaRPr lang="en-US" dirty="0"/>
        </a:p>
      </dgm:t>
    </dgm:pt>
    <dgm:pt modelId="{517EE5D1-CA28-4FE4-91A7-7110949CE896}" type="parTrans" cxnId="{9457FFC4-A8F4-403B-99D5-E35F08336A14}">
      <dgm:prSet/>
      <dgm:spPr/>
      <dgm:t>
        <a:bodyPr/>
        <a:lstStyle/>
        <a:p>
          <a:endParaRPr lang="en-US"/>
        </a:p>
      </dgm:t>
    </dgm:pt>
    <dgm:pt modelId="{2FC7D83A-CBAB-4AB2-96C3-2023AE4B87DE}" type="sibTrans" cxnId="{9457FFC4-A8F4-403B-99D5-E35F08336A14}">
      <dgm:prSet/>
      <dgm:spPr/>
      <dgm:t>
        <a:bodyPr/>
        <a:lstStyle/>
        <a:p>
          <a:endParaRPr lang="en-US"/>
        </a:p>
      </dgm:t>
    </dgm:pt>
    <dgm:pt modelId="{02B4E97A-AAB7-483C-8C9E-B019F86F218E}">
      <dgm:prSet phldrT="[Text]"/>
      <dgm:spPr/>
      <dgm:t>
        <a:bodyPr/>
        <a:lstStyle/>
        <a:p>
          <a:r>
            <a:rPr lang="en-US" dirty="0" smtClean="0"/>
            <a:t>D1</a:t>
          </a:r>
          <a:endParaRPr lang="en-US" dirty="0"/>
        </a:p>
      </dgm:t>
    </dgm:pt>
    <dgm:pt modelId="{BD34DBC3-ADF6-43C1-A7CC-4341E58ACC1A}" type="parTrans" cxnId="{735FCE0D-FA8E-4671-A526-63223D148FD9}">
      <dgm:prSet/>
      <dgm:spPr/>
      <dgm:t>
        <a:bodyPr/>
        <a:lstStyle/>
        <a:p>
          <a:endParaRPr lang="en-US"/>
        </a:p>
      </dgm:t>
    </dgm:pt>
    <dgm:pt modelId="{F1C94BE0-6BB3-4151-B178-93DFF8927D09}" type="sibTrans" cxnId="{735FCE0D-FA8E-4671-A526-63223D148FD9}">
      <dgm:prSet/>
      <dgm:spPr/>
      <dgm:t>
        <a:bodyPr/>
        <a:lstStyle/>
        <a:p>
          <a:endParaRPr lang="en-US"/>
        </a:p>
      </dgm:t>
    </dgm:pt>
    <dgm:pt modelId="{DFBF8FBB-33A9-49AD-88C4-D77BD7471FAA}">
      <dgm:prSet phldrT="[Text]"/>
      <dgm:spPr/>
      <dgm:t>
        <a:bodyPr/>
        <a:lstStyle/>
        <a:p>
          <a:r>
            <a:rPr lang="en-US" dirty="0" smtClean="0"/>
            <a:t>M1</a:t>
          </a:r>
          <a:endParaRPr lang="en-US" dirty="0"/>
        </a:p>
      </dgm:t>
    </dgm:pt>
    <dgm:pt modelId="{C9B93A3C-E27F-48EA-8E32-AE705E618B75}" type="parTrans" cxnId="{1DD4EF95-EFFF-4FDE-98B4-491948A1FE47}">
      <dgm:prSet/>
      <dgm:spPr/>
      <dgm:t>
        <a:bodyPr/>
        <a:lstStyle/>
        <a:p>
          <a:endParaRPr lang="en-US"/>
        </a:p>
      </dgm:t>
    </dgm:pt>
    <dgm:pt modelId="{4CE4C84F-1EFD-43E0-9B7A-7EAC740627E3}" type="sibTrans" cxnId="{1DD4EF95-EFFF-4FDE-98B4-491948A1FE47}">
      <dgm:prSet/>
      <dgm:spPr/>
      <dgm:t>
        <a:bodyPr/>
        <a:lstStyle/>
        <a:p>
          <a:endParaRPr lang="en-US"/>
        </a:p>
      </dgm:t>
    </dgm:pt>
    <dgm:pt modelId="{CECC9CC4-720E-48C6-9358-0766AB12CA3B}">
      <dgm:prSet phldrT="[Text]"/>
      <dgm:spPr/>
      <dgm:t>
        <a:bodyPr/>
        <a:lstStyle/>
        <a:p>
          <a:r>
            <a:rPr lang="en-US" dirty="0" smtClean="0"/>
            <a:t>M1</a:t>
          </a:r>
          <a:endParaRPr lang="en-US" dirty="0"/>
        </a:p>
      </dgm:t>
    </dgm:pt>
    <dgm:pt modelId="{D5F8CE3A-49C8-41B4-BFA5-A7FBB5E5E52F}" type="parTrans" cxnId="{AC475A0D-5E87-4C9A-B926-1F97AA227AA8}">
      <dgm:prSet/>
      <dgm:spPr/>
      <dgm:t>
        <a:bodyPr/>
        <a:lstStyle/>
        <a:p>
          <a:endParaRPr lang="en-US"/>
        </a:p>
      </dgm:t>
    </dgm:pt>
    <dgm:pt modelId="{0D330472-9C6C-4867-BF7C-A53B8F3A6FA0}" type="sibTrans" cxnId="{AC475A0D-5E87-4C9A-B926-1F97AA227AA8}">
      <dgm:prSet/>
      <dgm:spPr/>
      <dgm:t>
        <a:bodyPr/>
        <a:lstStyle/>
        <a:p>
          <a:endParaRPr lang="en-US"/>
        </a:p>
      </dgm:t>
    </dgm:pt>
    <dgm:pt modelId="{520DF7FE-7958-4DAE-A5C2-81B0579752CB}">
      <dgm:prSet phldrT="[Text]"/>
      <dgm:spPr/>
      <dgm:t>
        <a:bodyPr/>
        <a:lstStyle/>
        <a:p>
          <a:r>
            <a:rPr lang="en-US" dirty="0" smtClean="0"/>
            <a:t>D2</a:t>
          </a:r>
          <a:endParaRPr lang="en-US" dirty="0"/>
        </a:p>
      </dgm:t>
    </dgm:pt>
    <dgm:pt modelId="{21DA95E0-522A-4B6D-BB81-8AC229A6E83B}" type="parTrans" cxnId="{42C426DD-3AD6-43AC-8BB2-83212F39642A}">
      <dgm:prSet/>
      <dgm:spPr/>
      <dgm:t>
        <a:bodyPr/>
        <a:lstStyle/>
        <a:p>
          <a:endParaRPr lang="en-US"/>
        </a:p>
      </dgm:t>
    </dgm:pt>
    <dgm:pt modelId="{E8EC2562-5067-43E8-91A9-E9AD48B6B48B}" type="sibTrans" cxnId="{42C426DD-3AD6-43AC-8BB2-83212F39642A}">
      <dgm:prSet/>
      <dgm:spPr/>
      <dgm:t>
        <a:bodyPr/>
        <a:lstStyle/>
        <a:p>
          <a:endParaRPr lang="en-US"/>
        </a:p>
      </dgm:t>
    </dgm:pt>
    <dgm:pt modelId="{799899F8-8652-480B-9CBD-7189E4A75DC6}">
      <dgm:prSet phldrT="[Text]"/>
      <dgm:spPr/>
      <dgm:t>
        <a:bodyPr/>
        <a:lstStyle/>
        <a:p>
          <a:r>
            <a:rPr lang="en-US" dirty="0" smtClean="0"/>
            <a:t>M2</a:t>
          </a:r>
          <a:endParaRPr lang="en-US" dirty="0"/>
        </a:p>
      </dgm:t>
    </dgm:pt>
    <dgm:pt modelId="{E34FE10A-523E-431D-9A65-42E0E4D8F71C}" type="parTrans" cxnId="{42BB0103-56A5-428E-8285-E234E916B124}">
      <dgm:prSet/>
      <dgm:spPr/>
      <dgm:t>
        <a:bodyPr/>
        <a:lstStyle/>
        <a:p>
          <a:endParaRPr lang="en-US"/>
        </a:p>
      </dgm:t>
    </dgm:pt>
    <dgm:pt modelId="{9F27B0F5-2AB6-4F43-AF82-746A57EDF6BC}" type="sibTrans" cxnId="{42BB0103-56A5-428E-8285-E234E916B124}">
      <dgm:prSet/>
      <dgm:spPr/>
      <dgm:t>
        <a:bodyPr/>
        <a:lstStyle/>
        <a:p>
          <a:endParaRPr lang="en-US"/>
        </a:p>
      </dgm:t>
    </dgm:pt>
    <dgm:pt modelId="{DC9E5AA5-CDE0-4A17-888E-AE954ACE8B3D}">
      <dgm:prSet/>
      <dgm:spPr/>
      <dgm:t>
        <a:bodyPr/>
        <a:lstStyle/>
        <a:p>
          <a:r>
            <a:rPr lang="en-US" dirty="0" smtClean="0"/>
            <a:t>D3</a:t>
          </a:r>
          <a:endParaRPr lang="en-US" dirty="0"/>
        </a:p>
      </dgm:t>
    </dgm:pt>
    <dgm:pt modelId="{CE0559EF-89F2-4B1B-A93F-885AE9ADA32A}" type="parTrans" cxnId="{720370EB-D2DE-4838-8F17-B14E5606A26D}">
      <dgm:prSet/>
      <dgm:spPr/>
      <dgm:t>
        <a:bodyPr/>
        <a:lstStyle/>
        <a:p>
          <a:endParaRPr lang="en-US"/>
        </a:p>
      </dgm:t>
    </dgm:pt>
    <dgm:pt modelId="{7E0A3D16-3A46-4BA4-A39C-F7E17F8B56A4}" type="sibTrans" cxnId="{720370EB-D2DE-4838-8F17-B14E5606A26D}">
      <dgm:prSet/>
      <dgm:spPr/>
      <dgm:t>
        <a:bodyPr/>
        <a:lstStyle/>
        <a:p>
          <a:endParaRPr lang="en-US"/>
        </a:p>
      </dgm:t>
    </dgm:pt>
    <dgm:pt modelId="{B4EA70BB-40B2-49B3-ABFF-5B10FFDD9AB8}">
      <dgm:prSet/>
      <dgm:spPr/>
      <dgm:t>
        <a:bodyPr/>
        <a:lstStyle/>
        <a:p>
          <a:r>
            <a:rPr lang="en-US" dirty="0" smtClean="0"/>
            <a:t>M2</a:t>
          </a:r>
          <a:endParaRPr lang="en-US" dirty="0"/>
        </a:p>
      </dgm:t>
    </dgm:pt>
    <dgm:pt modelId="{661961A6-8A7E-45D3-A069-FEA07236B816}" type="parTrans" cxnId="{25819753-EDF9-4D99-AFC3-B0435E5EB1AD}">
      <dgm:prSet/>
      <dgm:spPr/>
      <dgm:t>
        <a:bodyPr/>
        <a:lstStyle/>
        <a:p>
          <a:endParaRPr lang="en-US"/>
        </a:p>
      </dgm:t>
    </dgm:pt>
    <dgm:pt modelId="{C28795C5-320A-4F7F-ADFB-CBDC24E71E2C}" type="sibTrans" cxnId="{25819753-EDF9-4D99-AFC3-B0435E5EB1AD}">
      <dgm:prSet/>
      <dgm:spPr/>
      <dgm:t>
        <a:bodyPr/>
        <a:lstStyle/>
        <a:p>
          <a:endParaRPr lang="en-US"/>
        </a:p>
      </dgm:t>
    </dgm:pt>
    <dgm:pt modelId="{C3A33734-E820-490A-8FFB-3CB124308D87}">
      <dgm:prSet/>
      <dgm:spPr/>
      <dgm:t>
        <a:bodyPr/>
        <a:lstStyle/>
        <a:p>
          <a:r>
            <a:rPr lang="en-US" dirty="0" smtClean="0"/>
            <a:t>M3  </a:t>
          </a:r>
          <a:endParaRPr lang="en-US" dirty="0"/>
        </a:p>
      </dgm:t>
    </dgm:pt>
    <dgm:pt modelId="{AEC53467-A86B-459A-87EC-AD4EECFEB022}" type="parTrans" cxnId="{727113F6-D40B-4239-9098-94DDC6B0B355}">
      <dgm:prSet/>
      <dgm:spPr/>
      <dgm:t>
        <a:bodyPr/>
        <a:lstStyle/>
        <a:p>
          <a:endParaRPr lang="en-US"/>
        </a:p>
      </dgm:t>
    </dgm:pt>
    <dgm:pt modelId="{6D726EA1-7A66-4257-999E-EBCA230FFEF6}" type="sibTrans" cxnId="{727113F6-D40B-4239-9098-94DDC6B0B355}">
      <dgm:prSet/>
      <dgm:spPr/>
      <dgm:t>
        <a:bodyPr/>
        <a:lstStyle/>
        <a:p>
          <a:endParaRPr lang="en-US"/>
        </a:p>
      </dgm:t>
    </dgm:pt>
    <dgm:pt modelId="{76F70BE0-DAB1-4D23-848C-A0553355F756}">
      <dgm:prSet/>
      <dgm:spPr/>
      <dgm:t>
        <a:bodyPr/>
        <a:lstStyle/>
        <a:p>
          <a:r>
            <a:rPr lang="en-US" dirty="0" smtClean="0"/>
            <a:t>M3</a:t>
          </a:r>
          <a:endParaRPr lang="en-US" dirty="0"/>
        </a:p>
      </dgm:t>
    </dgm:pt>
    <dgm:pt modelId="{FA57A620-397B-4CDA-A87D-3A4BF6FF6CE6}" type="parTrans" cxnId="{BEA2633B-FEAC-4776-B3A2-4BCD10ABEB5A}">
      <dgm:prSet/>
      <dgm:spPr/>
      <dgm:t>
        <a:bodyPr/>
        <a:lstStyle/>
        <a:p>
          <a:endParaRPr lang="en-US"/>
        </a:p>
      </dgm:t>
    </dgm:pt>
    <dgm:pt modelId="{7F8D81F5-9C4D-45F3-AA2F-A865BD6860AD}" type="sibTrans" cxnId="{BEA2633B-FEAC-4776-B3A2-4BCD10ABEB5A}">
      <dgm:prSet/>
      <dgm:spPr/>
      <dgm:t>
        <a:bodyPr/>
        <a:lstStyle/>
        <a:p>
          <a:endParaRPr lang="en-US"/>
        </a:p>
      </dgm:t>
    </dgm:pt>
    <dgm:pt modelId="{66D6EF7D-1BC4-45B9-B9F9-8950B863D988}">
      <dgm:prSet/>
      <dgm:spPr/>
      <dgm:t>
        <a:bodyPr/>
        <a:lstStyle/>
        <a:p>
          <a:r>
            <a:rPr lang="en-US" dirty="0" smtClean="0"/>
            <a:t>M1</a:t>
          </a:r>
          <a:endParaRPr lang="en-US" dirty="0"/>
        </a:p>
      </dgm:t>
    </dgm:pt>
    <dgm:pt modelId="{F74D91BA-87F1-48C3-86D4-C7E2BB7C43A8}" type="parTrans" cxnId="{D5FC2911-9AE2-4C54-8E17-C1924B0D22BD}">
      <dgm:prSet/>
      <dgm:spPr/>
      <dgm:t>
        <a:bodyPr/>
        <a:lstStyle/>
        <a:p>
          <a:endParaRPr lang="en-US"/>
        </a:p>
      </dgm:t>
    </dgm:pt>
    <dgm:pt modelId="{05FC47D9-B7EC-4600-A38A-2FAA2E0BDE6F}" type="sibTrans" cxnId="{D5FC2911-9AE2-4C54-8E17-C1924B0D22BD}">
      <dgm:prSet/>
      <dgm:spPr/>
      <dgm:t>
        <a:bodyPr/>
        <a:lstStyle/>
        <a:p>
          <a:endParaRPr lang="en-US"/>
        </a:p>
      </dgm:t>
    </dgm:pt>
    <dgm:pt modelId="{40F53317-5AFC-41E4-9DFE-96E9F5A8DA63}">
      <dgm:prSet/>
      <dgm:spPr/>
      <dgm:t>
        <a:bodyPr/>
        <a:lstStyle/>
        <a:p>
          <a:r>
            <a:rPr lang="en-US" dirty="0" smtClean="0"/>
            <a:t>M2</a:t>
          </a:r>
          <a:endParaRPr lang="en-US" dirty="0"/>
        </a:p>
      </dgm:t>
    </dgm:pt>
    <dgm:pt modelId="{32E84394-ED98-4FF3-AAF0-BDB3A47E5821}" type="parTrans" cxnId="{F95CB31F-478D-4BAE-A070-2FA1C2CCEE75}">
      <dgm:prSet/>
      <dgm:spPr/>
      <dgm:t>
        <a:bodyPr/>
        <a:lstStyle/>
        <a:p>
          <a:endParaRPr lang="en-US"/>
        </a:p>
      </dgm:t>
    </dgm:pt>
    <dgm:pt modelId="{AD0D6863-4B34-47A4-AC4B-E5654A10B781}" type="sibTrans" cxnId="{F95CB31F-478D-4BAE-A070-2FA1C2CCEE75}">
      <dgm:prSet/>
      <dgm:spPr/>
      <dgm:t>
        <a:bodyPr/>
        <a:lstStyle/>
        <a:p>
          <a:endParaRPr lang="en-US"/>
        </a:p>
      </dgm:t>
    </dgm:pt>
    <dgm:pt modelId="{8FC1FC5E-8297-41E5-84F0-48C3D5ACDB5B}">
      <dgm:prSet/>
      <dgm:spPr/>
      <dgm:t>
        <a:bodyPr/>
        <a:lstStyle/>
        <a:p>
          <a:r>
            <a:rPr lang="en-US" dirty="0" smtClean="0"/>
            <a:t>M3</a:t>
          </a:r>
          <a:endParaRPr lang="en-US" dirty="0"/>
        </a:p>
      </dgm:t>
    </dgm:pt>
    <dgm:pt modelId="{30420A5C-293C-4A8B-9C7D-4328BB1024A3}" type="parTrans" cxnId="{0D5143D7-3C80-4267-AFE4-D05188AD2210}">
      <dgm:prSet/>
      <dgm:spPr/>
      <dgm:t>
        <a:bodyPr/>
        <a:lstStyle/>
        <a:p>
          <a:endParaRPr lang="en-US"/>
        </a:p>
      </dgm:t>
    </dgm:pt>
    <dgm:pt modelId="{B5A00794-CA84-4BD1-A6E8-FD3EF5143B82}" type="sibTrans" cxnId="{0D5143D7-3C80-4267-AFE4-D05188AD2210}">
      <dgm:prSet/>
      <dgm:spPr/>
      <dgm:t>
        <a:bodyPr/>
        <a:lstStyle/>
        <a:p>
          <a:endParaRPr lang="en-US"/>
        </a:p>
      </dgm:t>
    </dgm:pt>
    <dgm:pt modelId="{B0235931-335A-43E3-80E7-9CAE594C5D5C}" type="pres">
      <dgm:prSet presAssocID="{2246C0EA-C8A8-46D7-AE00-BE62752C52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92370B1-9331-4013-9314-459C7E43FA5B}" type="pres">
      <dgm:prSet presAssocID="{7C55CD60-9484-442D-B8D8-F643E31B209E}" presName="hierRoot1" presStyleCnt="0"/>
      <dgm:spPr/>
    </dgm:pt>
    <dgm:pt modelId="{FB8C8F2E-F4C5-41BB-A7CE-2579AC08307B}" type="pres">
      <dgm:prSet presAssocID="{7C55CD60-9484-442D-B8D8-F643E31B209E}" presName="composite" presStyleCnt="0"/>
      <dgm:spPr/>
    </dgm:pt>
    <dgm:pt modelId="{900C9FE7-B062-453D-AE34-D99FC8142B3C}" type="pres">
      <dgm:prSet presAssocID="{7C55CD60-9484-442D-B8D8-F643E31B209E}" presName="background" presStyleLbl="node0" presStyleIdx="0" presStyleCnt="1"/>
      <dgm:spPr/>
    </dgm:pt>
    <dgm:pt modelId="{9731FAEE-9BF8-4BB0-9D47-AC3C593DB2B4}" type="pres">
      <dgm:prSet presAssocID="{7C55CD60-9484-442D-B8D8-F643E31B209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3CC098-6DA7-470F-BCA2-359834544040}" type="pres">
      <dgm:prSet presAssocID="{7C55CD60-9484-442D-B8D8-F643E31B209E}" presName="hierChild2" presStyleCnt="0"/>
      <dgm:spPr/>
    </dgm:pt>
    <dgm:pt modelId="{30E3CB5C-31EC-4A89-AB74-2C6A5CB82B41}" type="pres">
      <dgm:prSet presAssocID="{BD34DBC3-ADF6-43C1-A7CC-4341E58ACC1A}" presName="Name10" presStyleLbl="parChTrans1D2" presStyleIdx="0" presStyleCnt="3"/>
      <dgm:spPr/>
      <dgm:t>
        <a:bodyPr/>
        <a:lstStyle/>
        <a:p>
          <a:endParaRPr lang="en-US"/>
        </a:p>
      </dgm:t>
    </dgm:pt>
    <dgm:pt modelId="{A05DA512-E362-4DEC-A6B4-ECAA5CC29F84}" type="pres">
      <dgm:prSet presAssocID="{02B4E97A-AAB7-483C-8C9E-B019F86F218E}" presName="hierRoot2" presStyleCnt="0"/>
      <dgm:spPr/>
    </dgm:pt>
    <dgm:pt modelId="{92BBCCEE-EACD-4F8A-AF4C-29727F92E9F1}" type="pres">
      <dgm:prSet presAssocID="{02B4E97A-AAB7-483C-8C9E-B019F86F218E}" presName="composite2" presStyleCnt="0"/>
      <dgm:spPr/>
    </dgm:pt>
    <dgm:pt modelId="{7EC543A7-1922-4738-AE28-7CAED9A094E5}" type="pres">
      <dgm:prSet presAssocID="{02B4E97A-AAB7-483C-8C9E-B019F86F218E}" presName="background2" presStyleLbl="node2" presStyleIdx="0" presStyleCnt="3"/>
      <dgm:spPr/>
    </dgm:pt>
    <dgm:pt modelId="{45E3900B-A703-4FBE-8DDA-0DFC1F20A58C}" type="pres">
      <dgm:prSet presAssocID="{02B4E97A-AAB7-483C-8C9E-B019F86F218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78E795-9EA1-46EC-81E3-91349DF276C3}" type="pres">
      <dgm:prSet presAssocID="{02B4E97A-AAB7-483C-8C9E-B019F86F218E}" presName="hierChild3" presStyleCnt="0"/>
      <dgm:spPr/>
    </dgm:pt>
    <dgm:pt modelId="{E3FBA0A4-968C-4CA5-9F21-F1A036C4E1D5}" type="pres">
      <dgm:prSet presAssocID="{C9B93A3C-E27F-48EA-8E32-AE705E618B75}" presName="Name17" presStyleLbl="parChTrans1D3" presStyleIdx="0" presStyleCnt="9"/>
      <dgm:spPr/>
      <dgm:t>
        <a:bodyPr/>
        <a:lstStyle/>
        <a:p>
          <a:endParaRPr lang="en-US"/>
        </a:p>
      </dgm:t>
    </dgm:pt>
    <dgm:pt modelId="{9F5EFBCA-25DD-43CE-AEB6-3D49EE18F106}" type="pres">
      <dgm:prSet presAssocID="{DFBF8FBB-33A9-49AD-88C4-D77BD7471FAA}" presName="hierRoot3" presStyleCnt="0"/>
      <dgm:spPr/>
    </dgm:pt>
    <dgm:pt modelId="{FBBD3132-A740-4954-A2F3-59F04ACF0355}" type="pres">
      <dgm:prSet presAssocID="{DFBF8FBB-33A9-49AD-88C4-D77BD7471FAA}" presName="composite3" presStyleCnt="0"/>
      <dgm:spPr/>
    </dgm:pt>
    <dgm:pt modelId="{B8A11A87-D60E-4DB7-AE7A-E59B1FB952A7}" type="pres">
      <dgm:prSet presAssocID="{DFBF8FBB-33A9-49AD-88C4-D77BD7471FAA}" presName="background3" presStyleLbl="node3" presStyleIdx="0" presStyleCnt="9"/>
      <dgm:spPr/>
    </dgm:pt>
    <dgm:pt modelId="{334ED1A6-1BB2-4178-8AB0-00C57EE3E908}" type="pres">
      <dgm:prSet presAssocID="{DFBF8FBB-33A9-49AD-88C4-D77BD7471FAA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C1DB5C-5779-42C6-88B4-58E4BF0FCDC2}" type="pres">
      <dgm:prSet presAssocID="{DFBF8FBB-33A9-49AD-88C4-D77BD7471FAA}" presName="hierChild4" presStyleCnt="0"/>
      <dgm:spPr/>
    </dgm:pt>
    <dgm:pt modelId="{B6756F70-D47B-4F03-A1A2-8CF45BECA99A}" type="pres">
      <dgm:prSet presAssocID="{661961A6-8A7E-45D3-A069-FEA07236B816}" presName="Name17" presStyleLbl="parChTrans1D3" presStyleIdx="1" presStyleCnt="9"/>
      <dgm:spPr/>
      <dgm:t>
        <a:bodyPr/>
        <a:lstStyle/>
        <a:p>
          <a:endParaRPr lang="en-US"/>
        </a:p>
      </dgm:t>
    </dgm:pt>
    <dgm:pt modelId="{B6DED157-062B-4741-B8D7-1DF4B1922975}" type="pres">
      <dgm:prSet presAssocID="{B4EA70BB-40B2-49B3-ABFF-5B10FFDD9AB8}" presName="hierRoot3" presStyleCnt="0"/>
      <dgm:spPr/>
    </dgm:pt>
    <dgm:pt modelId="{18F2C7B1-D072-430D-B708-7032DC561DC2}" type="pres">
      <dgm:prSet presAssocID="{B4EA70BB-40B2-49B3-ABFF-5B10FFDD9AB8}" presName="composite3" presStyleCnt="0"/>
      <dgm:spPr/>
    </dgm:pt>
    <dgm:pt modelId="{B5E360FD-AC22-43C5-AF49-DC8C064574EC}" type="pres">
      <dgm:prSet presAssocID="{B4EA70BB-40B2-49B3-ABFF-5B10FFDD9AB8}" presName="background3" presStyleLbl="node3" presStyleIdx="1" presStyleCnt="9"/>
      <dgm:spPr/>
    </dgm:pt>
    <dgm:pt modelId="{6C7DE85A-55F3-4A63-BA77-92F1E90D8FB8}" type="pres">
      <dgm:prSet presAssocID="{B4EA70BB-40B2-49B3-ABFF-5B10FFDD9AB8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15AEF0-909D-4209-B564-BE7FCC902531}" type="pres">
      <dgm:prSet presAssocID="{B4EA70BB-40B2-49B3-ABFF-5B10FFDD9AB8}" presName="hierChild4" presStyleCnt="0"/>
      <dgm:spPr/>
    </dgm:pt>
    <dgm:pt modelId="{3B6D63E2-82BD-44D4-8A27-7A032C715167}" type="pres">
      <dgm:prSet presAssocID="{AEC53467-A86B-459A-87EC-AD4EECFEB022}" presName="Name17" presStyleLbl="parChTrans1D3" presStyleIdx="2" presStyleCnt="9"/>
      <dgm:spPr/>
      <dgm:t>
        <a:bodyPr/>
        <a:lstStyle/>
        <a:p>
          <a:endParaRPr lang="en-US"/>
        </a:p>
      </dgm:t>
    </dgm:pt>
    <dgm:pt modelId="{A9552344-AE5C-4C72-972C-4FB1315C0C40}" type="pres">
      <dgm:prSet presAssocID="{C3A33734-E820-490A-8FFB-3CB124308D87}" presName="hierRoot3" presStyleCnt="0"/>
      <dgm:spPr/>
    </dgm:pt>
    <dgm:pt modelId="{0663BF4E-4426-455D-9AE4-4768CB27E658}" type="pres">
      <dgm:prSet presAssocID="{C3A33734-E820-490A-8FFB-3CB124308D87}" presName="composite3" presStyleCnt="0"/>
      <dgm:spPr/>
    </dgm:pt>
    <dgm:pt modelId="{1333510D-C1D1-4748-8809-FF440A7941EC}" type="pres">
      <dgm:prSet presAssocID="{C3A33734-E820-490A-8FFB-3CB124308D87}" presName="background3" presStyleLbl="node3" presStyleIdx="2" presStyleCnt="9"/>
      <dgm:spPr/>
    </dgm:pt>
    <dgm:pt modelId="{144046DF-F6C2-4562-8805-BA89EF81E8E4}" type="pres">
      <dgm:prSet presAssocID="{C3A33734-E820-490A-8FFB-3CB124308D87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268EA3-B961-48F4-B65D-A52A0A74CBF7}" type="pres">
      <dgm:prSet presAssocID="{C3A33734-E820-490A-8FFB-3CB124308D87}" presName="hierChild4" presStyleCnt="0"/>
      <dgm:spPr/>
    </dgm:pt>
    <dgm:pt modelId="{24D8FB1B-BFD2-4430-9E76-BC5EB3B1B0D1}" type="pres">
      <dgm:prSet presAssocID="{D5F8CE3A-49C8-41B4-BFA5-A7FBB5E5E52F}" presName="Name17" presStyleLbl="parChTrans1D3" presStyleIdx="3" presStyleCnt="9"/>
      <dgm:spPr/>
      <dgm:t>
        <a:bodyPr/>
        <a:lstStyle/>
        <a:p>
          <a:endParaRPr lang="en-US"/>
        </a:p>
      </dgm:t>
    </dgm:pt>
    <dgm:pt modelId="{E17BBC1F-F7FD-4859-A50E-A29B0C0FEA56}" type="pres">
      <dgm:prSet presAssocID="{CECC9CC4-720E-48C6-9358-0766AB12CA3B}" presName="hierRoot3" presStyleCnt="0"/>
      <dgm:spPr/>
    </dgm:pt>
    <dgm:pt modelId="{64B04C7A-507D-4E18-837B-974BE3C5922B}" type="pres">
      <dgm:prSet presAssocID="{CECC9CC4-720E-48C6-9358-0766AB12CA3B}" presName="composite3" presStyleCnt="0"/>
      <dgm:spPr/>
    </dgm:pt>
    <dgm:pt modelId="{059DCB16-08D2-4C60-93F1-EDDC21078FF0}" type="pres">
      <dgm:prSet presAssocID="{CECC9CC4-720E-48C6-9358-0766AB12CA3B}" presName="background3" presStyleLbl="node3" presStyleIdx="3" presStyleCnt="9"/>
      <dgm:spPr/>
    </dgm:pt>
    <dgm:pt modelId="{24A35DD9-4165-4AA6-80DD-6BD5C387C39F}" type="pres">
      <dgm:prSet presAssocID="{CECC9CC4-720E-48C6-9358-0766AB12CA3B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06CB0-6A63-495C-A11C-C1F2310C46C3}" type="pres">
      <dgm:prSet presAssocID="{CECC9CC4-720E-48C6-9358-0766AB12CA3B}" presName="hierChild4" presStyleCnt="0"/>
      <dgm:spPr/>
    </dgm:pt>
    <dgm:pt modelId="{45D36BA7-F8FB-4D72-9DD8-B97053844740}" type="pres">
      <dgm:prSet presAssocID="{21DA95E0-522A-4B6D-BB81-8AC229A6E83B}" presName="Name10" presStyleLbl="parChTrans1D2" presStyleIdx="1" presStyleCnt="3"/>
      <dgm:spPr/>
      <dgm:t>
        <a:bodyPr/>
        <a:lstStyle/>
        <a:p>
          <a:endParaRPr lang="en-US"/>
        </a:p>
      </dgm:t>
    </dgm:pt>
    <dgm:pt modelId="{6959A191-980E-4B0D-93CE-B91FB9E5A380}" type="pres">
      <dgm:prSet presAssocID="{520DF7FE-7958-4DAE-A5C2-81B0579752CB}" presName="hierRoot2" presStyleCnt="0"/>
      <dgm:spPr/>
    </dgm:pt>
    <dgm:pt modelId="{EFA949F3-9A85-4B1F-AD39-9808BCF33110}" type="pres">
      <dgm:prSet presAssocID="{520DF7FE-7958-4DAE-A5C2-81B0579752CB}" presName="composite2" presStyleCnt="0"/>
      <dgm:spPr/>
    </dgm:pt>
    <dgm:pt modelId="{46736778-4151-497E-AE15-C280240AD0FD}" type="pres">
      <dgm:prSet presAssocID="{520DF7FE-7958-4DAE-A5C2-81B0579752CB}" presName="background2" presStyleLbl="node2" presStyleIdx="1" presStyleCnt="3"/>
      <dgm:spPr/>
    </dgm:pt>
    <dgm:pt modelId="{7086CE12-97B6-456B-8554-67B2F73F711F}" type="pres">
      <dgm:prSet presAssocID="{520DF7FE-7958-4DAE-A5C2-81B0579752C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11451-EA47-46C8-8411-FF617B600A76}" type="pres">
      <dgm:prSet presAssocID="{520DF7FE-7958-4DAE-A5C2-81B0579752CB}" presName="hierChild3" presStyleCnt="0"/>
      <dgm:spPr/>
    </dgm:pt>
    <dgm:pt modelId="{5398F4DC-2000-47DC-B593-622FCA5E2F85}" type="pres">
      <dgm:prSet presAssocID="{E34FE10A-523E-431D-9A65-42E0E4D8F71C}" presName="Name17" presStyleLbl="parChTrans1D3" presStyleIdx="4" presStyleCnt="9"/>
      <dgm:spPr/>
      <dgm:t>
        <a:bodyPr/>
        <a:lstStyle/>
        <a:p>
          <a:endParaRPr lang="en-US"/>
        </a:p>
      </dgm:t>
    </dgm:pt>
    <dgm:pt modelId="{B440EADB-E4F2-4748-A11F-887032FCCE96}" type="pres">
      <dgm:prSet presAssocID="{799899F8-8652-480B-9CBD-7189E4A75DC6}" presName="hierRoot3" presStyleCnt="0"/>
      <dgm:spPr/>
    </dgm:pt>
    <dgm:pt modelId="{2CEEFFE6-20C6-4EB7-99A9-B0A71A762331}" type="pres">
      <dgm:prSet presAssocID="{799899F8-8652-480B-9CBD-7189E4A75DC6}" presName="composite3" presStyleCnt="0"/>
      <dgm:spPr/>
    </dgm:pt>
    <dgm:pt modelId="{0E6BB07F-92B0-4716-B69C-E73FC6BB5AE4}" type="pres">
      <dgm:prSet presAssocID="{799899F8-8652-480B-9CBD-7189E4A75DC6}" presName="background3" presStyleLbl="node3" presStyleIdx="4" presStyleCnt="9"/>
      <dgm:spPr/>
    </dgm:pt>
    <dgm:pt modelId="{41718527-64C2-4F53-AC02-3B6ADDACAEF8}" type="pres">
      <dgm:prSet presAssocID="{799899F8-8652-480B-9CBD-7189E4A75DC6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0B73E9-1492-4894-9342-1C76ACD20932}" type="pres">
      <dgm:prSet presAssocID="{799899F8-8652-480B-9CBD-7189E4A75DC6}" presName="hierChild4" presStyleCnt="0"/>
      <dgm:spPr/>
    </dgm:pt>
    <dgm:pt modelId="{3D1A2953-8114-46D4-AC65-E922C5680D16}" type="pres">
      <dgm:prSet presAssocID="{FA57A620-397B-4CDA-A87D-3A4BF6FF6CE6}" presName="Name17" presStyleLbl="parChTrans1D3" presStyleIdx="5" presStyleCnt="9"/>
      <dgm:spPr/>
      <dgm:t>
        <a:bodyPr/>
        <a:lstStyle/>
        <a:p>
          <a:endParaRPr lang="en-US"/>
        </a:p>
      </dgm:t>
    </dgm:pt>
    <dgm:pt modelId="{3037D890-758F-4DD6-9E16-10720BFA0644}" type="pres">
      <dgm:prSet presAssocID="{76F70BE0-DAB1-4D23-848C-A0553355F756}" presName="hierRoot3" presStyleCnt="0"/>
      <dgm:spPr/>
    </dgm:pt>
    <dgm:pt modelId="{BF542DF2-71E5-4396-AB77-F997023712CF}" type="pres">
      <dgm:prSet presAssocID="{76F70BE0-DAB1-4D23-848C-A0553355F756}" presName="composite3" presStyleCnt="0"/>
      <dgm:spPr/>
    </dgm:pt>
    <dgm:pt modelId="{D2498923-E10E-4258-B69B-B72AE203BBCA}" type="pres">
      <dgm:prSet presAssocID="{76F70BE0-DAB1-4D23-848C-A0553355F756}" presName="background3" presStyleLbl="node3" presStyleIdx="5" presStyleCnt="9"/>
      <dgm:spPr/>
    </dgm:pt>
    <dgm:pt modelId="{E2CFC14C-66C7-4C92-B7BC-AF94C6D96D9B}" type="pres">
      <dgm:prSet presAssocID="{76F70BE0-DAB1-4D23-848C-A0553355F756}" presName="text3" presStyleLbl="fgAcc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354054-5332-4A2D-9D85-85C21CE20914}" type="pres">
      <dgm:prSet presAssocID="{76F70BE0-DAB1-4D23-848C-A0553355F756}" presName="hierChild4" presStyleCnt="0"/>
      <dgm:spPr/>
    </dgm:pt>
    <dgm:pt modelId="{5753D6D4-94BF-4E33-A26C-92A7FB00F448}" type="pres">
      <dgm:prSet presAssocID="{CE0559EF-89F2-4B1B-A93F-885AE9ADA32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B90D373E-2605-4F09-B9AD-CFAF5408AD89}" type="pres">
      <dgm:prSet presAssocID="{DC9E5AA5-CDE0-4A17-888E-AE954ACE8B3D}" presName="hierRoot2" presStyleCnt="0"/>
      <dgm:spPr/>
    </dgm:pt>
    <dgm:pt modelId="{03A788E4-0A0A-4B2C-A6F0-8AD50F1571F6}" type="pres">
      <dgm:prSet presAssocID="{DC9E5AA5-CDE0-4A17-888E-AE954ACE8B3D}" presName="composite2" presStyleCnt="0"/>
      <dgm:spPr/>
    </dgm:pt>
    <dgm:pt modelId="{95FBCF8C-81DC-47B6-A0D9-4A7AFA3A117E}" type="pres">
      <dgm:prSet presAssocID="{DC9E5AA5-CDE0-4A17-888E-AE954ACE8B3D}" presName="background2" presStyleLbl="node2" presStyleIdx="2" presStyleCnt="3"/>
      <dgm:spPr/>
    </dgm:pt>
    <dgm:pt modelId="{7EFDB5F0-9816-49FD-B200-91C28502E948}" type="pres">
      <dgm:prSet presAssocID="{DC9E5AA5-CDE0-4A17-888E-AE954ACE8B3D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974E6D-6A27-4D23-AC0A-B00922348134}" type="pres">
      <dgm:prSet presAssocID="{DC9E5AA5-CDE0-4A17-888E-AE954ACE8B3D}" presName="hierChild3" presStyleCnt="0"/>
      <dgm:spPr/>
    </dgm:pt>
    <dgm:pt modelId="{119CA32A-8F22-4443-BC65-4F62513F9AE0}" type="pres">
      <dgm:prSet presAssocID="{F74D91BA-87F1-48C3-86D4-C7E2BB7C43A8}" presName="Name17" presStyleLbl="parChTrans1D3" presStyleIdx="6" presStyleCnt="9"/>
      <dgm:spPr/>
      <dgm:t>
        <a:bodyPr/>
        <a:lstStyle/>
        <a:p>
          <a:endParaRPr lang="en-US"/>
        </a:p>
      </dgm:t>
    </dgm:pt>
    <dgm:pt modelId="{CDF8E579-2D84-4D39-88A1-4BD4E60AC95F}" type="pres">
      <dgm:prSet presAssocID="{66D6EF7D-1BC4-45B9-B9F9-8950B863D988}" presName="hierRoot3" presStyleCnt="0"/>
      <dgm:spPr/>
    </dgm:pt>
    <dgm:pt modelId="{90F37FEE-589E-4069-98A2-821282423288}" type="pres">
      <dgm:prSet presAssocID="{66D6EF7D-1BC4-45B9-B9F9-8950B863D988}" presName="composite3" presStyleCnt="0"/>
      <dgm:spPr/>
    </dgm:pt>
    <dgm:pt modelId="{6A13DFE5-0D1C-4FF7-AA81-623F8566474A}" type="pres">
      <dgm:prSet presAssocID="{66D6EF7D-1BC4-45B9-B9F9-8950B863D988}" presName="background3" presStyleLbl="node3" presStyleIdx="6" presStyleCnt="9"/>
      <dgm:spPr/>
    </dgm:pt>
    <dgm:pt modelId="{68CD441F-419A-4EB8-855C-538876A89580}" type="pres">
      <dgm:prSet presAssocID="{66D6EF7D-1BC4-45B9-B9F9-8950B863D988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15E55-EF01-41A3-9D76-69F78C85C6DB}" type="pres">
      <dgm:prSet presAssocID="{66D6EF7D-1BC4-45B9-B9F9-8950B863D988}" presName="hierChild4" presStyleCnt="0"/>
      <dgm:spPr/>
    </dgm:pt>
    <dgm:pt modelId="{28C23BF8-D2C3-42DC-B21D-864D482A5C47}" type="pres">
      <dgm:prSet presAssocID="{32E84394-ED98-4FF3-AAF0-BDB3A47E5821}" presName="Name17" presStyleLbl="parChTrans1D3" presStyleIdx="7" presStyleCnt="9"/>
      <dgm:spPr/>
      <dgm:t>
        <a:bodyPr/>
        <a:lstStyle/>
        <a:p>
          <a:endParaRPr lang="en-US"/>
        </a:p>
      </dgm:t>
    </dgm:pt>
    <dgm:pt modelId="{D16D64E4-2005-46A2-912E-F6423AAF61EB}" type="pres">
      <dgm:prSet presAssocID="{40F53317-5AFC-41E4-9DFE-96E9F5A8DA63}" presName="hierRoot3" presStyleCnt="0"/>
      <dgm:spPr/>
    </dgm:pt>
    <dgm:pt modelId="{3391A9B7-E959-4382-A46E-2B4262F5E6B4}" type="pres">
      <dgm:prSet presAssocID="{40F53317-5AFC-41E4-9DFE-96E9F5A8DA63}" presName="composite3" presStyleCnt="0"/>
      <dgm:spPr/>
    </dgm:pt>
    <dgm:pt modelId="{75AD1090-918F-4E3D-B86C-4B4DDC1DE211}" type="pres">
      <dgm:prSet presAssocID="{40F53317-5AFC-41E4-9DFE-96E9F5A8DA63}" presName="background3" presStyleLbl="node3" presStyleIdx="7" presStyleCnt="9"/>
      <dgm:spPr/>
    </dgm:pt>
    <dgm:pt modelId="{7B02B8AD-B7C9-4B17-9D76-C7460A6FE925}" type="pres">
      <dgm:prSet presAssocID="{40F53317-5AFC-41E4-9DFE-96E9F5A8DA63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EBB3E7-6400-4BD8-B4C0-6F46EA5C400B}" type="pres">
      <dgm:prSet presAssocID="{40F53317-5AFC-41E4-9DFE-96E9F5A8DA63}" presName="hierChild4" presStyleCnt="0"/>
      <dgm:spPr/>
    </dgm:pt>
    <dgm:pt modelId="{021ABEFA-7013-4AC9-93E1-26F8E5EB7B01}" type="pres">
      <dgm:prSet presAssocID="{30420A5C-293C-4A8B-9C7D-4328BB1024A3}" presName="Name17" presStyleLbl="parChTrans1D3" presStyleIdx="8" presStyleCnt="9"/>
      <dgm:spPr/>
      <dgm:t>
        <a:bodyPr/>
        <a:lstStyle/>
        <a:p>
          <a:endParaRPr lang="en-US"/>
        </a:p>
      </dgm:t>
    </dgm:pt>
    <dgm:pt modelId="{C5EDD2AB-9F97-4EEC-8AEE-5A00B765C2EF}" type="pres">
      <dgm:prSet presAssocID="{8FC1FC5E-8297-41E5-84F0-48C3D5ACDB5B}" presName="hierRoot3" presStyleCnt="0"/>
      <dgm:spPr/>
    </dgm:pt>
    <dgm:pt modelId="{0AD2957D-0C46-45FF-A627-A8E8DEC76A86}" type="pres">
      <dgm:prSet presAssocID="{8FC1FC5E-8297-41E5-84F0-48C3D5ACDB5B}" presName="composite3" presStyleCnt="0"/>
      <dgm:spPr/>
    </dgm:pt>
    <dgm:pt modelId="{6D9B5560-822B-4246-865C-DC4910051DFF}" type="pres">
      <dgm:prSet presAssocID="{8FC1FC5E-8297-41E5-84F0-48C3D5ACDB5B}" presName="background3" presStyleLbl="node3" presStyleIdx="8" presStyleCnt="9"/>
      <dgm:spPr/>
    </dgm:pt>
    <dgm:pt modelId="{BB64BE30-5FDF-47B2-BCE7-1B969AB04452}" type="pres">
      <dgm:prSet presAssocID="{8FC1FC5E-8297-41E5-84F0-48C3D5ACDB5B}" presName="text3" presStyleLbl="fgAcc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A7224D-6BEC-417B-94EB-D6559FA724D4}" type="pres">
      <dgm:prSet presAssocID="{8FC1FC5E-8297-41E5-84F0-48C3D5ACDB5B}" presName="hierChild4" presStyleCnt="0"/>
      <dgm:spPr/>
    </dgm:pt>
  </dgm:ptLst>
  <dgm:cxnLst>
    <dgm:cxn modelId="{33FA34F2-F8BF-4BD0-8B49-69F2066BAE76}" type="presOf" srcId="{CECC9CC4-720E-48C6-9358-0766AB12CA3B}" destId="{24A35DD9-4165-4AA6-80DD-6BD5C387C39F}" srcOrd="0" destOrd="0" presId="urn:microsoft.com/office/officeart/2005/8/layout/hierarchy1"/>
    <dgm:cxn modelId="{0B129F89-9B06-458F-A865-786B84010B84}" type="presOf" srcId="{C3A33734-E820-490A-8FFB-3CB124308D87}" destId="{144046DF-F6C2-4562-8805-BA89EF81E8E4}" srcOrd="0" destOrd="0" presId="urn:microsoft.com/office/officeart/2005/8/layout/hierarchy1"/>
    <dgm:cxn modelId="{57889BD9-C4AD-4EF2-923B-5BF9D60C5FB7}" type="presOf" srcId="{DC9E5AA5-CDE0-4A17-888E-AE954ACE8B3D}" destId="{7EFDB5F0-9816-49FD-B200-91C28502E948}" srcOrd="0" destOrd="0" presId="urn:microsoft.com/office/officeart/2005/8/layout/hierarchy1"/>
    <dgm:cxn modelId="{720370EB-D2DE-4838-8F17-B14E5606A26D}" srcId="{7C55CD60-9484-442D-B8D8-F643E31B209E}" destId="{DC9E5AA5-CDE0-4A17-888E-AE954ACE8B3D}" srcOrd="2" destOrd="0" parTransId="{CE0559EF-89F2-4B1B-A93F-885AE9ADA32A}" sibTransId="{7E0A3D16-3A46-4BA4-A39C-F7E17F8B56A4}"/>
    <dgm:cxn modelId="{5CE5C47A-4239-41A6-99FF-6A4B3986439C}" type="presOf" srcId="{21DA95E0-522A-4B6D-BB81-8AC229A6E83B}" destId="{45D36BA7-F8FB-4D72-9DD8-B97053844740}" srcOrd="0" destOrd="0" presId="urn:microsoft.com/office/officeart/2005/8/layout/hierarchy1"/>
    <dgm:cxn modelId="{37F42986-D218-4215-8030-1CFD1CA9E48F}" type="presOf" srcId="{40F53317-5AFC-41E4-9DFE-96E9F5A8DA63}" destId="{7B02B8AD-B7C9-4B17-9D76-C7460A6FE925}" srcOrd="0" destOrd="0" presId="urn:microsoft.com/office/officeart/2005/8/layout/hierarchy1"/>
    <dgm:cxn modelId="{597606F6-2047-427B-B29A-FBC5DAC519E2}" type="presOf" srcId="{2246C0EA-C8A8-46D7-AE00-BE62752C5253}" destId="{B0235931-335A-43E3-80E7-9CAE594C5D5C}" srcOrd="0" destOrd="0" presId="urn:microsoft.com/office/officeart/2005/8/layout/hierarchy1"/>
    <dgm:cxn modelId="{F3AED4DF-AC33-454A-B2E4-ACD88C001B3B}" type="presOf" srcId="{32E84394-ED98-4FF3-AAF0-BDB3A47E5821}" destId="{28C23BF8-D2C3-42DC-B21D-864D482A5C47}" srcOrd="0" destOrd="0" presId="urn:microsoft.com/office/officeart/2005/8/layout/hierarchy1"/>
    <dgm:cxn modelId="{0D5143D7-3C80-4267-AFE4-D05188AD2210}" srcId="{DC9E5AA5-CDE0-4A17-888E-AE954ACE8B3D}" destId="{8FC1FC5E-8297-41E5-84F0-48C3D5ACDB5B}" srcOrd="2" destOrd="0" parTransId="{30420A5C-293C-4A8B-9C7D-4328BB1024A3}" sibTransId="{B5A00794-CA84-4BD1-A6E8-FD3EF5143B82}"/>
    <dgm:cxn modelId="{F803DCBD-BBE4-4E76-A531-1FBDD453EA86}" type="presOf" srcId="{F74D91BA-87F1-48C3-86D4-C7E2BB7C43A8}" destId="{119CA32A-8F22-4443-BC65-4F62513F9AE0}" srcOrd="0" destOrd="0" presId="urn:microsoft.com/office/officeart/2005/8/layout/hierarchy1"/>
    <dgm:cxn modelId="{D5FC2911-9AE2-4C54-8E17-C1924B0D22BD}" srcId="{DC9E5AA5-CDE0-4A17-888E-AE954ACE8B3D}" destId="{66D6EF7D-1BC4-45B9-B9F9-8950B863D988}" srcOrd="0" destOrd="0" parTransId="{F74D91BA-87F1-48C3-86D4-C7E2BB7C43A8}" sibTransId="{05FC47D9-B7EC-4600-A38A-2FAA2E0BDE6F}"/>
    <dgm:cxn modelId="{F95CB31F-478D-4BAE-A070-2FA1C2CCEE75}" srcId="{DC9E5AA5-CDE0-4A17-888E-AE954ACE8B3D}" destId="{40F53317-5AFC-41E4-9DFE-96E9F5A8DA63}" srcOrd="1" destOrd="0" parTransId="{32E84394-ED98-4FF3-AAF0-BDB3A47E5821}" sibTransId="{AD0D6863-4B34-47A4-AC4B-E5654A10B781}"/>
    <dgm:cxn modelId="{42C426DD-3AD6-43AC-8BB2-83212F39642A}" srcId="{7C55CD60-9484-442D-B8D8-F643E31B209E}" destId="{520DF7FE-7958-4DAE-A5C2-81B0579752CB}" srcOrd="1" destOrd="0" parTransId="{21DA95E0-522A-4B6D-BB81-8AC229A6E83B}" sibTransId="{E8EC2562-5067-43E8-91A9-E9AD48B6B48B}"/>
    <dgm:cxn modelId="{1DD4EF95-EFFF-4FDE-98B4-491948A1FE47}" srcId="{02B4E97A-AAB7-483C-8C9E-B019F86F218E}" destId="{DFBF8FBB-33A9-49AD-88C4-D77BD7471FAA}" srcOrd="0" destOrd="0" parTransId="{C9B93A3C-E27F-48EA-8E32-AE705E618B75}" sibTransId="{4CE4C84F-1EFD-43E0-9B7A-7EAC740627E3}"/>
    <dgm:cxn modelId="{D6EDFE8F-D47A-418D-AAAA-67F197B93147}" type="presOf" srcId="{BD34DBC3-ADF6-43C1-A7CC-4341E58ACC1A}" destId="{30E3CB5C-31EC-4A89-AB74-2C6A5CB82B41}" srcOrd="0" destOrd="0" presId="urn:microsoft.com/office/officeart/2005/8/layout/hierarchy1"/>
    <dgm:cxn modelId="{437102BF-DC5D-4DE4-9987-80AE188131BE}" type="presOf" srcId="{FA57A620-397B-4CDA-A87D-3A4BF6FF6CE6}" destId="{3D1A2953-8114-46D4-AC65-E922C5680D16}" srcOrd="0" destOrd="0" presId="urn:microsoft.com/office/officeart/2005/8/layout/hierarchy1"/>
    <dgm:cxn modelId="{1DD945B3-2F60-4CEC-AC57-FF2F69ABDE1D}" type="presOf" srcId="{799899F8-8652-480B-9CBD-7189E4A75DC6}" destId="{41718527-64C2-4F53-AC02-3B6ADDACAEF8}" srcOrd="0" destOrd="0" presId="urn:microsoft.com/office/officeart/2005/8/layout/hierarchy1"/>
    <dgm:cxn modelId="{AD42502F-0E9C-4F7B-B469-A9121631C9B8}" type="presOf" srcId="{661961A6-8A7E-45D3-A069-FEA07236B816}" destId="{B6756F70-D47B-4F03-A1A2-8CF45BECA99A}" srcOrd="0" destOrd="0" presId="urn:microsoft.com/office/officeart/2005/8/layout/hierarchy1"/>
    <dgm:cxn modelId="{5DE95C04-8251-490D-9127-0AF29CD17130}" type="presOf" srcId="{7C55CD60-9484-442D-B8D8-F643E31B209E}" destId="{9731FAEE-9BF8-4BB0-9D47-AC3C593DB2B4}" srcOrd="0" destOrd="0" presId="urn:microsoft.com/office/officeart/2005/8/layout/hierarchy1"/>
    <dgm:cxn modelId="{5FC6BAD1-823B-43A3-AE6B-3C3CC2C48206}" type="presOf" srcId="{DFBF8FBB-33A9-49AD-88C4-D77BD7471FAA}" destId="{334ED1A6-1BB2-4178-8AB0-00C57EE3E908}" srcOrd="0" destOrd="0" presId="urn:microsoft.com/office/officeart/2005/8/layout/hierarchy1"/>
    <dgm:cxn modelId="{735FCE0D-FA8E-4671-A526-63223D148FD9}" srcId="{7C55CD60-9484-442D-B8D8-F643E31B209E}" destId="{02B4E97A-AAB7-483C-8C9E-B019F86F218E}" srcOrd="0" destOrd="0" parTransId="{BD34DBC3-ADF6-43C1-A7CC-4341E58ACC1A}" sibTransId="{F1C94BE0-6BB3-4151-B178-93DFF8927D09}"/>
    <dgm:cxn modelId="{EFF8D60C-317F-4AF7-800D-97FAAAC5DB7C}" type="presOf" srcId="{C9B93A3C-E27F-48EA-8E32-AE705E618B75}" destId="{E3FBA0A4-968C-4CA5-9F21-F1A036C4E1D5}" srcOrd="0" destOrd="0" presId="urn:microsoft.com/office/officeart/2005/8/layout/hierarchy1"/>
    <dgm:cxn modelId="{B976513A-0FBF-4B36-AF0D-8A94DE9A6682}" type="presOf" srcId="{D5F8CE3A-49C8-41B4-BFA5-A7FBB5E5E52F}" destId="{24D8FB1B-BFD2-4430-9E76-BC5EB3B1B0D1}" srcOrd="0" destOrd="0" presId="urn:microsoft.com/office/officeart/2005/8/layout/hierarchy1"/>
    <dgm:cxn modelId="{9457FFC4-A8F4-403B-99D5-E35F08336A14}" srcId="{2246C0EA-C8A8-46D7-AE00-BE62752C5253}" destId="{7C55CD60-9484-442D-B8D8-F643E31B209E}" srcOrd="0" destOrd="0" parTransId="{517EE5D1-CA28-4FE4-91A7-7110949CE896}" sibTransId="{2FC7D83A-CBAB-4AB2-96C3-2023AE4B87DE}"/>
    <dgm:cxn modelId="{5141BDFC-9FBA-410C-8553-0E8AABBB6210}" type="presOf" srcId="{AEC53467-A86B-459A-87EC-AD4EECFEB022}" destId="{3B6D63E2-82BD-44D4-8A27-7A032C715167}" srcOrd="0" destOrd="0" presId="urn:microsoft.com/office/officeart/2005/8/layout/hierarchy1"/>
    <dgm:cxn modelId="{1E844DF0-6E0B-4830-9026-35AE9EBD3ABF}" type="presOf" srcId="{30420A5C-293C-4A8B-9C7D-4328BB1024A3}" destId="{021ABEFA-7013-4AC9-93E1-26F8E5EB7B01}" srcOrd="0" destOrd="0" presId="urn:microsoft.com/office/officeart/2005/8/layout/hierarchy1"/>
    <dgm:cxn modelId="{BEA2633B-FEAC-4776-B3A2-4BCD10ABEB5A}" srcId="{520DF7FE-7958-4DAE-A5C2-81B0579752CB}" destId="{76F70BE0-DAB1-4D23-848C-A0553355F756}" srcOrd="1" destOrd="0" parTransId="{FA57A620-397B-4CDA-A87D-3A4BF6FF6CE6}" sibTransId="{7F8D81F5-9C4D-45F3-AA2F-A865BD6860AD}"/>
    <dgm:cxn modelId="{575F68A3-B11B-401C-88FC-241F8440E47A}" type="presOf" srcId="{E34FE10A-523E-431D-9A65-42E0E4D8F71C}" destId="{5398F4DC-2000-47DC-B593-622FCA5E2F85}" srcOrd="0" destOrd="0" presId="urn:microsoft.com/office/officeart/2005/8/layout/hierarchy1"/>
    <dgm:cxn modelId="{E39FFEC0-FEB6-4ABF-A367-EED5B1D25151}" type="presOf" srcId="{66D6EF7D-1BC4-45B9-B9F9-8950B863D988}" destId="{68CD441F-419A-4EB8-855C-538876A89580}" srcOrd="0" destOrd="0" presId="urn:microsoft.com/office/officeart/2005/8/layout/hierarchy1"/>
    <dgm:cxn modelId="{25819753-EDF9-4D99-AFC3-B0435E5EB1AD}" srcId="{02B4E97A-AAB7-483C-8C9E-B019F86F218E}" destId="{B4EA70BB-40B2-49B3-ABFF-5B10FFDD9AB8}" srcOrd="1" destOrd="0" parTransId="{661961A6-8A7E-45D3-A069-FEA07236B816}" sibTransId="{C28795C5-320A-4F7F-ADFB-CBDC24E71E2C}"/>
    <dgm:cxn modelId="{DCFB5794-4D1F-4E5B-8640-BD54F4486363}" type="presOf" srcId="{8FC1FC5E-8297-41E5-84F0-48C3D5ACDB5B}" destId="{BB64BE30-5FDF-47B2-BCE7-1B969AB04452}" srcOrd="0" destOrd="0" presId="urn:microsoft.com/office/officeart/2005/8/layout/hierarchy1"/>
    <dgm:cxn modelId="{4B7AC586-14D0-4BC5-BBD3-B78481128F82}" type="presOf" srcId="{CE0559EF-89F2-4B1B-A93F-885AE9ADA32A}" destId="{5753D6D4-94BF-4E33-A26C-92A7FB00F448}" srcOrd="0" destOrd="0" presId="urn:microsoft.com/office/officeart/2005/8/layout/hierarchy1"/>
    <dgm:cxn modelId="{AC475A0D-5E87-4C9A-B926-1F97AA227AA8}" srcId="{02B4E97A-AAB7-483C-8C9E-B019F86F218E}" destId="{CECC9CC4-720E-48C6-9358-0766AB12CA3B}" srcOrd="3" destOrd="0" parTransId="{D5F8CE3A-49C8-41B4-BFA5-A7FBB5E5E52F}" sibTransId="{0D330472-9C6C-4867-BF7C-A53B8F3A6FA0}"/>
    <dgm:cxn modelId="{9132E8B5-F68C-43B8-AB5D-94CE79A73C86}" type="presOf" srcId="{76F70BE0-DAB1-4D23-848C-A0553355F756}" destId="{E2CFC14C-66C7-4C92-B7BC-AF94C6D96D9B}" srcOrd="0" destOrd="0" presId="urn:microsoft.com/office/officeart/2005/8/layout/hierarchy1"/>
    <dgm:cxn modelId="{A3467B6D-63A3-423A-B8D7-DAC7CD22313B}" type="presOf" srcId="{B4EA70BB-40B2-49B3-ABFF-5B10FFDD9AB8}" destId="{6C7DE85A-55F3-4A63-BA77-92F1E90D8FB8}" srcOrd="0" destOrd="0" presId="urn:microsoft.com/office/officeart/2005/8/layout/hierarchy1"/>
    <dgm:cxn modelId="{727113F6-D40B-4239-9098-94DDC6B0B355}" srcId="{02B4E97A-AAB7-483C-8C9E-B019F86F218E}" destId="{C3A33734-E820-490A-8FFB-3CB124308D87}" srcOrd="2" destOrd="0" parTransId="{AEC53467-A86B-459A-87EC-AD4EECFEB022}" sibTransId="{6D726EA1-7A66-4257-999E-EBCA230FFEF6}"/>
    <dgm:cxn modelId="{7F5F867F-CD6D-4B69-9110-D5EB7BE23913}" type="presOf" srcId="{520DF7FE-7958-4DAE-A5C2-81B0579752CB}" destId="{7086CE12-97B6-456B-8554-67B2F73F711F}" srcOrd="0" destOrd="0" presId="urn:microsoft.com/office/officeart/2005/8/layout/hierarchy1"/>
    <dgm:cxn modelId="{E0B5FB45-9A11-49DA-8EA0-4DF25BFD29B5}" type="presOf" srcId="{02B4E97A-AAB7-483C-8C9E-B019F86F218E}" destId="{45E3900B-A703-4FBE-8DDA-0DFC1F20A58C}" srcOrd="0" destOrd="0" presId="urn:microsoft.com/office/officeart/2005/8/layout/hierarchy1"/>
    <dgm:cxn modelId="{42BB0103-56A5-428E-8285-E234E916B124}" srcId="{520DF7FE-7958-4DAE-A5C2-81B0579752CB}" destId="{799899F8-8652-480B-9CBD-7189E4A75DC6}" srcOrd="0" destOrd="0" parTransId="{E34FE10A-523E-431D-9A65-42E0E4D8F71C}" sibTransId="{9F27B0F5-2AB6-4F43-AF82-746A57EDF6BC}"/>
    <dgm:cxn modelId="{81C83F0C-1E13-41ED-8A21-D39EA447D5CB}" type="presParOf" srcId="{B0235931-335A-43E3-80E7-9CAE594C5D5C}" destId="{092370B1-9331-4013-9314-459C7E43FA5B}" srcOrd="0" destOrd="0" presId="urn:microsoft.com/office/officeart/2005/8/layout/hierarchy1"/>
    <dgm:cxn modelId="{EA449BB1-7805-485C-BA8B-0DA6DF8834E7}" type="presParOf" srcId="{092370B1-9331-4013-9314-459C7E43FA5B}" destId="{FB8C8F2E-F4C5-41BB-A7CE-2579AC08307B}" srcOrd="0" destOrd="0" presId="urn:microsoft.com/office/officeart/2005/8/layout/hierarchy1"/>
    <dgm:cxn modelId="{0A0CAF45-CC75-4C79-BCB3-91E945742F1D}" type="presParOf" srcId="{FB8C8F2E-F4C5-41BB-A7CE-2579AC08307B}" destId="{900C9FE7-B062-453D-AE34-D99FC8142B3C}" srcOrd="0" destOrd="0" presId="urn:microsoft.com/office/officeart/2005/8/layout/hierarchy1"/>
    <dgm:cxn modelId="{DBA9CB49-97BE-4E91-90CB-CDFAEE8DCA7C}" type="presParOf" srcId="{FB8C8F2E-F4C5-41BB-A7CE-2579AC08307B}" destId="{9731FAEE-9BF8-4BB0-9D47-AC3C593DB2B4}" srcOrd="1" destOrd="0" presId="urn:microsoft.com/office/officeart/2005/8/layout/hierarchy1"/>
    <dgm:cxn modelId="{B5278F78-B25E-47CA-8DAF-63A94BEEAFB9}" type="presParOf" srcId="{092370B1-9331-4013-9314-459C7E43FA5B}" destId="{FE3CC098-6DA7-470F-BCA2-359834544040}" srcOrd="1" destOrd="0" presId="urn:microsoft.com/office/officeart/2005/8/layout/hierarchy1"/>
    <dgm:cxn modelId="{72EDD27C-1591-406B-8FE3-B8CA730F961A}" type="presParOf" srcId="{FE3CC098-6DA7-470F-BCA2-359834544040}" destId="{30E3CB5C-31EC-4A89-AB74-2C6A5CB82B41}" srcOrd="0" destOrd="0" presId="urn:microsoft.com/office/officeart/2005/8/layout/hierarchy1"/>
    <dgm:cxn modelId="{2F1838B9-2635-44F5-A798-87E038DDBC8C}" type="presParOf" srcId="{FE3CC098-6DA7-470F-BCA2-359834544040}" destId="{A05DA512-E362-4DEC-A6B4-ECAA5CC29F84}" srcOrd="1" destOrd="0" presId="urn:microsoft.com/office/officeart/2005/8/layout/hierarchy1"/>
    <dgm:cxn modelId="{D82EE5F5-000E-463D-8C59-C49A3E76EA1B}" type="presParOf" srcId="{A05DA512-E362-4DEC-A6B4-ECAA5CC29F84}" destId="{92BBCCEE-EACD-4F8A-AF4C-29727F92E9F1}" srcOrd="0" destOrd="0" presId="urn:microsoft.com/office/officeart/2005/8/layout/hierarchy1"/>
    <dgm:cxn modelId="{CD181DB1-A5AF-4528-9E18-440B4C21893D}" type="presParOf" srcId="{92BBCCEE-EACD-4F8A-AF4C-29727F92E9F1}" destId="{7EC543A7-1922-4738-AE28-7CAED9A094E5}" srcOrd="0" destOrd="0" presId="urn:microsoft.com/office/officeart/2005/8/layout/hierarchy1"/>
    <dgm:cxn modelId="{9240E03C-5D43-4F7B-8E26-BBC1695DA551}" type="presParOf" srcId="{92BBCCEE-EACD-4F8A-AF4C-29727F92E9F1}" destId="{45E3900B-A703-4FBE-8DDA-0DFC1F20A58C}" srcOrd="1" destOrd="0" presId="urn:microsoft.com/office/officeart/2005/8/layout/hierarchy1"/>
    <dgm:cxn modelId="{07D9316A-3D32-4F03-9911-16424CACCEFC}" type="presParOf" srcId="{A05DA512-E362-4DEC-A6B4-ECAA5CC29F84}" destId="{1278E795-9EA1-46EC-81E3-91349DF276C3}" srcOrd="1" destOrd="0" presId="urn:microsoft.com/office/officeart/2005/8/layout/hierarchy1"/>
    <dgm:cxn modelId="{DDBCF94C-DF24-4C4D-989C-EE7756325BCE}" type="presParOf" srcId="{1278E795-9EA1-46EC-81E3-91349DF276C3}" destId="{E3FBA0A4-968C-4CA5-9F21-F1A036C4E1D5}" srcOrd="0" destOrd="0" presId="urn:microsoft.com/office/officeart/2005/8/layout/hierarchy1"/>
    <dgm:cxn modelId="{F507F86D-6FFC-4FFA-89EB-F75DA86E6D79}" type="presParOf" srcId="{1278E795-9EA1-46EC-81E3-91349DF276C3}" destId="{9F5EFBCA-25DD-43CE-AEB6-3D49EE18F106}" srcOrd="1" destOrd="0" presId="urn:microsoft.com/office/officeart/2005/8/layout/hierarchy1"/>
    <dgm:cxn modelId="{B468B328-96BF-45BE-9512-1507DB9C4A28}" type="presParOf" srcId="{9F5EFBCA-25DD-43CE-AEB6-3D49EE18F106}" destId="{FBBD3132-A740-4954-A2F3-59F04ACF0355}" srcOrd="0" destOrd="0" presId="urn:microsoft.com/office/officeart/2005/8/layout/hierarchy1"/>
    <dgm:cxn modelId="{D7905BB2-361A-4CCE-9B88-CC70755A9096}" type="presParOf" srcId="{FBBD3132-A740-4954-A2F3-59F04ACF0355}" destId="{B8A11A87-D60E-4DB7-AE7A-E59B1FB952A7}" srcOrd="0" destOrd="0" presId="urn:microsoft.com/office/officeart/2005/8/layout/hierarchy1"/>
    <dgm:cxn modelId="{6DEBE1CA-970F-48A3-B1CD-820F524EE714}" type="presParOf" srcId="{FBBD3132-A740-4954-A2F3-59F04ACF0355}" destId="{334ED1A6-1BB2-4178-8AB0-00C57EE3E908}" srcOrd="1" destOrd="0" presId="urn:microsoft.com/office/officeart/2005/8/layout/hierarchy1"/>
    <dgm:cxn modelId="{7D82B222-3EF3-40F0-9012-DBE76518AFEE}" type="presParOf" srcId="{9F5EFBCA-25DD-43CE-AEB6-3D49EE18F106}" destId="{EDC1DB5C-5779-42C6-88B4-58E4BF0FCDC2}" srcOrd="1" destOrd="0" presId="urn:microsoft.com/office/officeart/2005/8/layout/hierarchy1"/>
    <dgm:cxn modelId="{5A9402D1-8250-4D68-8749-8BBBDDD84273}" type="presParOf" srcId="{1278E795-9EA1-46EC-81E3-91349DF276C3}" destId="{B6756F70-D47B-4F03-A1A2-8CF45BECA99A}" srcOrd="2" destOrd="0" presId="urn:microsoft.com/office/officeart/2005/8/layout/hierarchy1"/>
    <dgm:cxn modelId="{D34D1363-65E1-4F25-A20D-EB7F4BA6BD09}" type="presParOf" srcId="{1278E795-9EA1-46EC-81E3-91349DF276C3}" destId="{B6DED157-062B-4741-B8D7-1DF4B1922975}" srcOrd="3" destOrd="0" presId="urn:microsoft.com/office/officeart/2005/8/layout/hierarchy1"/>
    <dgm:cxn modelId="{C81EDF67-60BE-4A06-9EB8-3E56099FE7BC}" type="presParOf" srcId="{B6DED157-062B-4741-B8D7-1DF4B1922975}" destId="{18F2C7B1-D072-430D-B708-7032DC561DC2}" srcOrd="0" destOrd="0" presId="urn:microsoft.com/office/officeart/2005/8/layout/hierarchy1"/>
    <dgm:cxn modelId="{42EDC693-54CA-4F8A-B017-30BB39BB9D8D}" type="presParOf" srcId="{18F2C7B1-D072-430D-B708-7032DC561DC2}" destId="{B5E360FD-AC22-43C5-AF49-DC8C064574EC}" srcOrd="0" destOrd="0" presId="urn:microsoft.com/office/officeart/2005/8/layout/hierarchy1"/>
    <dgm:cxn modelId="{5E908025-A275-47AD-8BE5-055F5690210C}" type="presParOf" srcId="{18F2C7B1-D072-430D-B708-7032DC561DC2}" destId="{6C7DE85A-55F3-4A63-BA77-92F1E90D8FB8}" srcOrd="1" destOrd="0" presId="urn:microsoft.com/office/officeart/2005/8/layout/hierarchy1"/>
    <dgm:cxn modelId="{42E23BAE-0873-4290-BDBA-88A625D8E5C9}" type="presParOf" srcId="{B6DED157-062B-4741-B8D7-1DF4B1922975}" destId="{0315AEF0-909D-4209-B564-BE7FCC902531}" srcOrd="1" destOrd="0" presId="urn:microsoft.com/office/officeart/2005/8/layout/hierarchy1"/>
    <dgm:cxn modelId="{72C5511E-9420-4109-A8CE-69F055F51B03}" type="presParOf" srcId="{1278E795-9EA1-46EC-81E3-91349DF276C3}" destId="{3B6D63E2-82BD-44D4-8A27-7A032C715167}" srcOrd="4" destOrd="0" presId="urn:microsoft.com/office/officeart/2005/8/layout/hierarchy1"/>
    <dgm:cxn modelId="{F90BC036-F7CF-4DA1-9DE0-82CAF784EC7B}" type="presParOf" srcId="{1278E795-9EA1-46EC-81E3-91349DF276C3}" destId="{A9552344-AE5C-4C72-972C-4FB1315C0C40}" srcOrd="5" destOrd="0" presId="urn:microsoft.com/office/officeart/2005/8/layout/hierarchy1"/>
    <dgm:cxn modelId="{5A4C63C7-29A0-4BFD-A920-6212197B108B}" type="presParOf" srcId="{A9552344-AE5C-4C72-972C-4FB1315C0C40}" destId="{0663BF4E-4426-455D-9AE4-4768CB27E658}" srcOrd="0" destOrd="0" presId="urn:microsoft.com/office/officeart/2005/8/layout/hierarchy1"/>
    <dgm:cxn modelId="{88A49029-B03B-4150-9A61-9936A349494A}" type="presParOf" srcId="{0663BF4E-4426-455D-9AE4-4768CB27E658}" destId="{1333510D-C1D1-4748-8809-FF440A7941EC}" srcOrd="0" destOrd="0" presId="urn:microsoft.com/office/officeart/2005/8/layout/hierarchy1"/>
    <dgm:cxn modelId="{851F653E-2388-48A4-8138-C33D7B2F4EA8}" type="presParOf" srcId="{0663BF4E-4426-455D-9AE4-4768CB27E658}" destId="{144046DF-F6C2-4562-8805-BA89EF81E8E4}" srcOrd="1" destOrd="0" presId="urn:microsoft.com/office/officeart/2005/8/layout/hierarchy1"/>
    <dgm:cxn modelId="{B879AFE2-89EF-4F0B-80E9-34618DE5606D}" type="presParOf" srcId="{A9552344-AE5C-4C72-972C-4FB1315C0C40}" destId="{15268EA3-B961-48F4-B65D-A52A0A74CBF7}" srcOrd="1" destOrd="0" presId="urn:microsoft.com/office/officeart/2005/8/layout/hierarchy1"/>
    <dgm:cxn modelId="{43E76E97-35EA-4F52-8DD3-41587F1BB1D8}" type="presParOf" srcId="{1278E795-9EA1-46EC-81E3-91349DF276C3}" destId="{24D8FB1B-BFD2-4430-9E76-BC5EB3B1B0D1}" srcOrd="6" destOrd="0" presId="urn:microsoft.com/office/officeart/2005/8/layout/hierarchy1"/>
    <dgm:cxn modelId="{4E7A850D-5CAA-4024-9E27-538F5323B94D}" type="presParOf" srcId="{1278E795-9EA1-46EC-81E3-91349DF276C3}" destId="{E17BBC1F-F7FD-4859-A50E-A29B0C0FEA56}" srcOrd="7" destOrd="0" presId="urn:microsoft.com/office/officeart/2005/8/layout/hierarchy1"/>
    <dgm:cxn modelId="{294A1F36-1BD6-4DF1-A913-871500F9A87B}" type="presParOf" srcId="{E17BBC1F-F7FD-4859-A50E-A29B0C0FEA56}" destId="{64B04C7A-507D-4E18-837B-974BE3C5922B}" srcOrd="0" destOrd="0" presId="urn:microsoft.com/office/officeart/2005/8/layout/hierarchy1"/>
    <dgm:cxn modelId="{4ACF0B2F-E6A0-4E51-91A8-9FFF91F57AD1}" type="presParOf" srcId="{64B04C7A-507D-4E18-837B-974BE3C5922B}" destId="{059DCB16-08D2-4C60-93F1-EDDC21078FF0}" srcOrd="0" destOrd="0" presId="urn:microsoft.com/office/officeart/2005/8/layout/hierarchy1"/>
    <dgm:cxn modelId="{A6E2ED7D-4642-4D90-844E-C8981773D36B}" type="presParOf" srcId="{64B04C7A-507D-4E18-837B-974BE3C5922B}" destId="{24A35DD9-4165-4AA6-80DD-6BD5C387C39F}" srcOrd="1" destOrd="0" presId="urn:microsoft.com/office/officeart/2005/8/layout/hierarchy1"/>
    <dgm:cxn modelId="{70C030EB-5AE1-4FA3-9C41-296415D0C61A}" type="presParOf" srcId="{E17BBC1F-F7FD-4859-A50E-A29B0C0FEA56}" destId="{E4406CB0-6A63-495C-A11C-C1F2310C46C3}" srcOrd="1" destOrd="0" presId="urn:microsoft.com/office/officeart/2005/8/layout/hierarchy1"/>
    <dgm:cxn modelId="{C960CCE3-D51F-4760-973A-DD6C9AFDAEA2}" type="presParOf" srcId="{FE3CC098-6DA7-470F-BCA2-359834544040}" destId="{45D36BA7-F8FB-4D72-9DD8-B97053844740}" srcOrd="2" destOrd="0" presId="urn:microsoft.com/office/officeart/2005/8/layout/hierarchy1"/>
    <dgm:cxn modelId="{C1BC0ADD-2481-4260-B264-262925E51220}" type="presParOf" srcId="{FE3CC098-6DA7-470F-BCA2-359834544040}" destId="{6959A191-980E-4B0D-93CE-B91FB9E5A380}" srcOrd="3" destOrd="0" presId="urn:microsoft.com/office/officeart/2005/8/layout/hierarchy1"/>
    <dgm:cxn modelId="{8553ED59-F98C-427B-B3D8-A8CC96BBBF4B}" type="presParOf" srcId="{6959A191-980E-4B0D-93CE-B91FB9E5A380}" destId="{EFA949F3-9A85-4B1F-AD39-9808BCF33110}" srcOrd="0" destOrd="0" presId="urn:microsoft.com/office/officeart/2005/8/layout/hierarchy1"/>
    <dgm:cxn modelId="{2D9EF075-0BD9-4B1E-AD98-35FF54178D09}" type="presParOf" srcId="{EFA949F3-9A85-4B1F-AD39-9808BCF33110}" destId="{46736778-4151-497E-AE15-C280240AD0FD}" srcOrd="0" destOrd="0" presId="urn:microsoft.com/office/officeart/2005/8/layout/hierarchy1"/>
    <dgm:cxn modelId="{9DF0616F-855E-4C2B-B89F-90F44824A1A8}" type="presParOf" srcId="{EFA949F3-9A85-4B1F-AD39-9808BCF33110}" destId="{7086CE12-97B6-456B-8554-67B2F73F711F}" srcOrd="1" destOrd="0" presId="urn:microsoft.com/office/officeart/2005/8/layout/hierarchy1"/>
    <dgm:cxn modelId="{B37E47AC-60DE-4A05-9FC7-8E371EF4E1DF}" type="presParOf" srcId="{6959A191-980E-4B0D-93CE-B91FB9E5A380}" destId="{C5511451-EA47-46C8-8411-FF617B600A76}" srcOrd="1" destOrd="0" presId="urn:microsoft.com/office/officeart/2005/8/layout/hierarchy1"/>
    <dgm:cxn modelId="{6D67B672-A222-4AD1-A0B4-330B4B9F2195}" type="presParOf" srcId="{C5511451-EA47-46C8-8411-FF617B600A76}" destId="{5398F4DC-2000-47DC-B593-622FCA5E2F85}" srcOrd="0" destOrd="0" presId="urn:microsoft.com/office/officeart/2005/8/layout/hierarchy1"/>
    <dgm:cxn modelId="{3095C70C-0553-4F2F-91A6-929874A6E424}" type="presParOf" srcId="{C5511451-EA47-46C8-8411-FF617B600A76}" destId="{B440EADB-E4F2-4748-A11F-887032FCCE96}" srcOrd="1" destOrd="0" presId="urn:microsoft.com/office/officeart/2005/8/layout/hierarchy1"/>
    <dgm:cxn modelId="{327636E2-E419-4CD1-B37C-96924BFF65CA}" type="presParOf" srcId="{B440EADB-E4F2-4748-A11F-887032FCCE96}" destId="{2CEEFFE6-20C6-4EB7-99A9-B0A71A762331}" srcOrd="0" destOrd="0" presId="urn:microsoft.com/office/officeart/2005/8/layout/hierarchy1"/>
    <dgm:cxn modelId="{3F4F6898-0E3A-407F-B29B-C50B51F0CB83}" type="presParOf" srcId="{2CEEFFE6-20C6-4EB7-99A9-B0A71A762331}" destId="{0E6BB07F-92B0-4716-B69C-E73FC6BB5AE4}" srcOrd="0" destOrd="0" presId="urn:microsoft.com/office/officeart/2005/8/layout/hierarchy1"/>
    <dgm:cxn modelId="{2F98D36E-9FD3-4CD0-BA75-5F2127EA973D}" type="presParOf" srcId="{2CEEFFE6-20C6-4EB7-99A9-B0A71A762331}" destId="{41718527-64C2-4F53-AC02-3B6ADDACAEF8}" srcOrd="1" destOrd="0" presId="urn:microsoft.com/office/officeart/2005/8/layout/hierarchy1"/>
    <dgm:cxn modelId="{F4AB85A1-98A7-4DE1-97C5-EA953D345BAC}" type="presParOf" srcId="{B440EADB-E4F2-4748-A11F-887032FCCE96}" destId="{450B73E9-1492-4894-9342-1C76ACD20932}" srcOrd="1" destOrd="0" presId="urn:microsoft.com/office/officeart/2005/8/layout/hierarchy1"/>
    <dgm:cxn modelId="{87AD64A9-9F27-4ED7-82D1-E65D5841AA65}" type="presParOf" srcId="{C5511451-EA47-46C8-8411-FF617B600A76}" destId="{3D1A2953-8114-46D4-AC65-E922C5680D16}" srcOrd="2" destOrd="0" presId="urn:microsoft.com/office/officeart/2005/8/layout/hierarchy1"/>
    <dgm:cxn modelId="{4F44572C-F682-4EE5-A6AD-A21DAD6BF71F}" type="presParOf" srcId="{C5511451-EA47-46C8-8411-FF617B600A76}" destId="{3037D890-758F-4DD6-9E16-10720BFA0644}" srcOrd="3" destOrd="0" presId="urn:microsoft.com/office/officeart/2005/8/layout/hierarchy1"/>
    <dgm:cxn modelId="{C3D488B9-960F-4203-B897-27728E0CD688}" type="presParOf" srcId="{3037D890-758F-4DD6-9E16-10720BFA0644}" destId="{BF542DF2-71E5-4396-AB77-F997023712CF}" srcOrd="0" destOrd="0" presId="urn:microsoft.com/office/officeart/2005/8/layout/hierarchy1"/>
    <dgm:cxn modelId="{C376A66A-4CA5-46B0-8AEE-C1D6D5B9609A}" type="presParOf" srcId="{BF542DF2-71E5-4396-AB77-F997023712CF}" destId="{D2498923-E10E-4258-B69B-B72AE203BBCA}" srcOrd="0" destOrd="0" presId="urn:microsoft.com/office/officeart/2005/8/layout/hierarchy1"/>
    <dgm:cxn modelId="{4D94C064-EAC7-4837-B5E1-11CA57E08A20}" type="presParOf" srcId="{BF542DF2-71E5-4396-AB77-F997023712CF}" destId="{E2CFC14C-66C7-4C92-B7BC-AF94C6D96D9B}" srcOrd="1" destOrd="0" presId="urn:microsoft.com/office/officeart/2005/8/layout/hierarchy1"/>
    <dgm:cxn modelId="{406388A6-4E7A-4F56-8C15-B6A79B657BE2}" type="presParOf" srcId="{3037D890-758F-4DD6-9E16-10720BFA0644}" destId="{BC354054-5332-4A2D-9D85-85C21CE20914}" srcOrd="1" destOrd="0" presId="urn:microsoft.com/office/officeart/2005/8/layout/hierarchy1"/>
    <dgm:cxn modelId="{B6DC5E6A-F940-48F3-B881-3F6F92033BFA}" type="presParOf" srcId="{FE3CC098-6DA7-470F-BCA2-359834544040}" destId="{5753D6D4-94BF-4E33-A26C-92A7FB00F448}" srcOrd="4" destOrd="0" presId="urn:microsoft.com/office/officeart/2005/8/layout/hierarchy1"/>
    <dgm:cxn modelId="{50BEEB44-C33D-46EA-BCD2-CAF943894574}" type="presParOf" srcId="{FE3CC098-6DA7-470F-BCA2-359834544040}" destId="{B90D373E-2605-4F09-B9AD-CFAF5408AD89}" srcOrd="5" destOrd="0" presId="urn:microsoft.com/office/officeart/2005/8/layout/hierarchy1"/>
    <dgm:cxn modelId="{AEE81DA6-CF80-40DB-BA68-40D8C2738397}" type="presParOf" srcId="{B90D373E-2605-4F09-B9AD-CFAF5408AD89}" destId="{03A788E4-0A0A-4B2C-A6F0-8AD50F1571F6}" srcOrd="0" destOrd="0" presId="urn:microsoft.com/office/officeart/2005/8/layout/hierarchy1"/>
    <dgm:cxn modelId="{336B307D-ADE1-49A4-81C2-9675EFE72F6E}" type="presParOf" srcId="{03A788E4-0A0A-4B2C-A6F0-8AD50F1571F6}" destId="{95FBCF8C-81DC-47B6-A0D9-4A7AFA3A117E}" srcOrd="0" destOrd="0" presId="urn:microsoft.com/office/officeart/2005/8/layout/hierarchy1"/>
    <dgm:cxn modelId="{AC38DF2B-4416-4911-8856-9FFA419FE205}" type="presParOf" srcId="{03A788E4-0A0A-4B2C-A6F0-8AD50F1571F6}" destId="{7EFDB5F0-9816-49FD-B200-91C28502E948}" srcOrd="1" destOrd="0" presId="urn:microsoft.com/office/officeart/2005/8/layout/hierarchy1"/>
    <dgm:cxn modelId="{2276B779-81D9-4860-9F47-8C2F35E8149C}" type="presParOf" srcId="{B90D373E-2605-4F09-B9AD-CFAF5408AD89}" destId="{5B974E6D-6A27-4D23-AC0A-B00922348134}" srcOrd="1" destOrd="0" presId="urn:microsoft.com/office/officeart/2005/8/layout/hierarchy1"/>
    <dgm:cxn modelId="{247ED3AE-6B5F-408D-A71A-8399A66E87A6}" type="presParOf" srcId="{5B974E6D-6A27-4D23-AC0A-B00922348134}" destId="{119CA32A-8F22-4443-BC65-4F62513F9AE0}" srcOrd="0" destOrd="0" presId="urn:microsoft.com/office/officeart/2005/8/layout/hierarchy1"/>
    <dgm:cxn modelId="{F7F8B8FC-1377-4ABD-AE83-3B886A6B6292}" type="presParOf" srcId="{5B974E6D-6A27-4D23-AC0A-B00922348134}" destId="{CDF8E579-2D84-4D39-88A1-4BD4E60AC95F}" srcOrd="1" destOrd="0" presId="urn:microsoft.com/office/officeart/2005/8/layout/hierarchy1"/>
    <dgm:cxn modelId="{D36FD3B8-2EB8-4BA6-81C3-98B8B18EBCD9}" type="presParOf" srcId="{CDF8E579-2D84-4D39-88A1-4BD4E60AC95F}" destId="{90F37FEE-589E-4069-98A2-821282423288}" srcOrd="0" destOrd="0" presId="urn:microsoft.com/office/officeart/2005/8/layout/hierarchy1"/>
    <dgm:cxn modelId="{1B0F7A97-80F0-470E-B460-C2EF160D98A9}" type="presParOf" srcId="{90F37FEE-589E-4069-98A2-821282423288}" destId="{6A13DFE5-0D1C-4FF7-AA81-623F8566474A}" srcOrd="0" destOrd="0" presId="urn:microsoft.com/office/officeart/2005/8/layout/hierarchy1"/>
    <dgm:cxn modelId="{BE36B03B-0CB7-485B-AD9B-D4EED79426D5}" type="presParOf" srcId="{90F37FEE-589E-4069-98A2-821282423288}" destId="{68CD441F-419A-4EB8-855C-538876A89580}" srcOrd="1" destOrd="0" presId="urn:microsoft.com/office/officeart/2005/8/layout/hierarchy1"/>
    <dgm:cxn modelId="{47A6C317-6ACC-4D16-A53A-0B8F4A6046F0}" type="presParOf" srcId="{CDF8E579-2D84-4D39-88A1-4BD4E60AC95F}" destId="{00415E55-EF01-41A3-9D76-69F78C85C6DB}" srcOrd="1" destOrd="0" presId="urn:microsoft.com/office/officeart/2005/8/layout/hierarchy1"/>
    <dgm:cxn modelId="{066E69E8-4E81-4541-8C84-8C8F1F049ACC}" type="presParOf" srcId="{5B974E6D-6A27-4D23-AC0A-B00922348134}" destId="{28C23BF8-D2C3-42DC-B21D-864D482A5C47}" srcOrd="2" destOrd="0" presId="urn:microsoft.com/office/officeart/2005/8/layout/hierarchy1"/>
    <dgm:cxn modelId="{F99B22E9-BF23-46FB-B8AF-2B691F866CAC}" type="presParOf" srcId="{5B974E6D-6A27-4D23-AC0A-B00922348134}" destId="{D16D64E4-2005-46A2-912E-F6423AAF61EB}" srcOrd="3" destOrd="0" presId="urn:microsoft.com/office/officeart/2005/8/layout/hierarchy1"/>
    <dgm:cxn modelId="{563FAE30-7C60-4128-A390-CDD1360AD841}" type="presParOf" srcId="{D16D64E4-2005-46A2-912E-F6423AAF61EB}" destId="{3391A9B7-E959-4382-A46E-2B4262F5E6B4}" srcOrd="0" destOrd="0" presId="urn:microsoft.com/office/officeart/2005/8/layout/hierarchy1"/>
    <dgm:cxn modelId="{10988FBC-5A57-45B7-B2C5-EB930A23F171}" type="presParOf" srcId="{3391A9B7-E959-4382-A46E-2B4262F5E6B4}" destId="{75AD1090-918F-4E3D-B86C-4B4DDC1DE211}" srcOrd="0" destOrd="0" presId="urn:microsoft.com/office/officeart/2005/8/layout/hierarchy1"/>
    <dgm:cxn modelId="{AF090FB9-274C-4717-AAE6-E1DDD4019F21}" type="presParOf" srcId="{3391A9B7-E959-4382-A46E-2B4262F5E6B4}" destId="{7B02B8AD-B7C9-4B17-9D76-C7460A6FE925}" srcOrd="1" destOrd="0" presId="urn:microsoft.com/office/officeart/2005/8/layout/hierarchy1"/>
    <dgm:cxn modelId="{D7FEFDE4-2EA4-4447-B7BD-4E2241CBFC45}" type="presParOf" srcId="{D16D64E4-2005-46A2-912E-F6423AAF61EB}" destId="{52EBB3E7-6400-4BD8-B4C0-6F46EA5C400B}" srcOrd="1" destOrd="0" presId="urn:microsoft.com/office/officeart/2005/8/layout/hierarchy1"/>
    <dgm:cxn modelId="{0CC8E398-50DC-4605-8841-2D33A4B98839}" type="presParOf" srcId="{5B974E6D-6A27-4D23-AC0A-B00922348134}" destId="{021ABEFA-7013-4AC9-93E1-26F8E5EB7B01}" srcOrd="4" destOrd="0" presId="urn:microsoft.com/office/officeart/2005/8/layout/hierarchy1"/>
    <dgm:cxn modelId="{13AF4A7F-1D88-438F-8BE2-212E8A5C605C}" type="presParOf" srcId="{5B974E6D-6A27-4D23-AC0A-B00922348134}" destId="{C5EDD2AB-9F97-4EEC-8AEE-5A00B765C2EF}" srcOrd="5" destOrd="0" presId="urn:microsoft.com/office/officeart/2005/8/layout/hierarchy1"/>
    <dgm:cxn modelId="{43FC94DB-F014-4843-B812-612A2DBE33B7}" type="presParOf" srcId="{C5EDD2AB-9F97-4EEC-8AEE-5A00B765C2EF}" destId="{0AD2957D-0C46-45FF-A627-A8E8DEC76A86}" srcOrd="0" destOrd="0" presId="urn:microsoft.com/office/officeart/2005/8/layout/hierarchy1"/>
    <dgm:cxn modelId="{1EC20D6B-08D1-4F99-8517-88A82CCE363C}" type="presParOf" srcId="{0AD2957D-0C46-45FF-A627-A8E8DEC76A86}" destId="{6D9B5560-822B-4246-865C-DC4910051DFF}" srcOrd="0" destOrd="0" presId="urn:microsoft.com/office/officeart/2005/8/layout/hierarchy1"/>
    <dgm:cxn modelId="{F76D8F91-3EEC-4B4D-BCDF-C2D5E4615652}" type="presParOf" srcId="{0AD2957D-0C46-45FF-A627-A8E8DEC76A86}" destId="{BB64BE30-5FDF-47B2-BCE7-1B969AB04452}" srcOrd="1" destOrd="0" presId="urn:microsoft.com/office/officeart/2005/8/layout/hierarchy1"/>
    <dgm:cxn modelId="{8B2039FC-D432-4F04-8C6B-D7202456C934}" type="presParOf" srcId="{C5EDD2AB-9F97-4EEC-8AEE-5A00B765C2EF}" destId="{59A7224D-6BEC-417B-94EB-D6559FA724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F19AA4-91F0-4C22-88D3-DB616865278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8D954F7-D29F-4D89-A5B6-C2DDE799241D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3D10AEA8-8777-4F03-AB09-F369BFDD0F36}" type="parTrans" cxnId="{7A88F6C4-752E-41C5-9E02-2597BED0A811}">
      <dgm:prSet/>
      <dgm:spPr/>
      <dgm:t>
        <a:bodyPr/>
        <a:lstStyle/>
        <a:p>
          <a:endParaRPr lang="en-US"/>
        </a:p>
      </dgm:t>
    </dgm:pt>
    <dgm:pt modelId="{91D9F03E-7908-4964-8400-4C1F9EA03A23}" type="sibTrans" cxnId="{7A88F6C4-752E-41C5-9E02-2597BED0A811}">
      <dgm:prSet/>
      <dgm:spPr/>
      <dgm:t>
        <a:bodyPr/>
        <a:lstStyle/>
        <a:p>
          <a:endParaRPr lang="en-US"/>
        </a:p>
      </dgm:t>
    </dgm:pt>
    <dgm:pt modelId="{4867E1CB-8652-48E8-AF07-0EDA5820D57B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51794C5E-E0C2-4B0F-826E-CEB582EC6CE6}" type="parTrans" cxnId="{59F8F61D-B1AB-4DE1-B713-FCCAE0F643A8}">
      <dgm:prSet/>
      <dgm:spPr/>
      <dgm:t>
        <a:bodyPr/>
        <a:lstStyle/>
        <a:p>
          <a:endParaRPr lang="en-US"/>
        </a:p>
      </dgm:t>
    </dgm:pt>
    <dgm:pt modelId="{AB3DD8AB-1D86-49BB-8E05-3D5D4F03BB77}" type="sibTrans" cxnId="{59F8F61D-B1AB-4DE1-B713-FCCAE0F643A8}">
      <dgm:prSet/>
      <dgm:spPr/>
      <dgm:t>
        <a:bodyPr/>
        <a:lstStyle/>
        <a:p>
          <a:endParaRPr lang="en-US"/>
        </a:p>
      </dgm:t>
    </dgm:pt>
    <dgm:pt modelId="{3BE94CE8-2E7E-41D9-8754-CF0A2D9BEE14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BC629616-4E6B-4824-9569-8CF24CDD6009}" type="parTrans" cxnId="{6059EE7F-20D9-4927-B17D-43EEC581305F}">
      <dgm:prSet/>
      <dgm:spPr/>
      <dgm:t>
        <a:bodyPr/>
        <a:lstStyle/>
        <a:p>
          <a:endParaRPr lang="en-US"/>
        </a:p>
      </dgm:t>
    </dgm:pt>
    <dgm:pt modelId="{7EA45AB1-F950-415F-9858-D7AC62E33153}" type="sibTrans" cxnId="{6059EE7F-20D9-4927-B17D-43EEC581305F}">
      <dgm:prSet/>
      <dgm:spPr/>
      <dgm:t>
        <a:bodyPr/>
        <a:lstStyle/>
        <a:p>
          <a:endParaRPr lang="en-US"/>
        </a:p>
      </dgm:t>
    </dgm:pt>
    <dgm:pt modelId="{C3334301-EC4F-4136-9C03-035C5E9BFA5F}">
      <dgm:prSet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CBD522B4-72CE-40C8-8291-4A59F92975C7}" type="parTrans" cxnId="{634DDF9D-A4DD-4470-816A-FC39F6311E53}">
      <dgm:prSet/>
      <dgm:spPr/>
      <dgm:t>
        <a:bodyPr/>
        <a:lstStyle/>
        <a:p>
          <a:endParaRPr lang="en-US"/>
        </a:p>
      </dgm:t>
    </dgm:pt>
    <dgm:pt modelId="{5E304A71-10AB-4A31-8253-EC093DB1C90D}" type="sibTrans" cxnId="{634DDF9D-A4DD-4470-816A-FC39F6311E53}">
      <dgm:prSet/>
      <dgm:spPr/>
      <dgm:t>
        <a:bodyPr/>
        <a:lstStyle/>
        <a:p>
          <a:endParaRPr lang="en-US"/>
        </a:p>
      </dgm:t>
    </dgm:pt>
    <dgm:pt modelId="{B10D6E63-D4DD-42B4-8C4E-9BDB28B74ACE}" type="pres">
      <dgm:prSet presAssocID="{67F19AA4-91F0-4C22-88D3-DB6168652787}" presName="CompostProcess" presStyleCnt="0">
        <dgm:presLayoutVars>
          <dgm:dir/>
          <dgm:resizeHandles val="exact"/>
        </dgm:presLayoutVars>
      </dgm:prSet>
      <dgm:spPr/>
    </dgm:pt>
    <dgm:pt modelId="{9E24BF0A-5A7D-4069-9EF6-52FDA7E80064}" type="pres">
      <dgm:prSet presAssocID="{67F19AA4-91F0-4C22-88D3-DB6168652787}" presName="arrow" presStyleLbl="bgShp" presStyleIdx="0" presStyleCnt="1"/>
      <dgm:spPr/>
    </dgm:pt>
    <dgm:pt modelId="{6FC81ADD-4A57-450D-B244-4A89077C52B6}" type="pres">
      <dgm:prSet presAssocID="{67F19AA4-91F0-4C22-88D3-DB6168652787}" presName="linearProcess" presStyleCnt="0"/>
      <dgm:spPr/>
    </dgm:pt>
    <dgm:pt modelId="{A8D30897-AE7C-4D2F-8E49-18DF7189031D}" type="pres">
      <dgm:prSet presAssocID="{48D954F7-D29F-4D89-A5B6-C2DDE799241D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DA642-0678-4E65-BAD3-F0C02681C568}" type="pres">
      <dgm:prSet presAssocID="{91D9F03E-7908-4964-8400-4C1F9EA03A23}" presName="sibTrans" presStyleCnt="0"/>
      <dgm:spPr/>
    </dgm:pt>
    <dgm:pt modelId="{4CD29523-055E-488B-98AB-1DB9042025A3}" type="pres">
      <dgm:prSet presAssocID="{4867E1CB-8652-48E8-AF07-0EDA5820D57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3F3A7-861B-41A3-9F58-16CFD21B3B7A}" type="pres">
      <dgm:prSet presAssocID="{AB3DD8AB-1D86-49BB-8E05-3D5D4F03BB77}" presName="sibTrans" presStyleCnt="0"/>
      <dgm:spPr/>
    </dgm:pt>
    <dgm:pt modelId="{DF45385B-44C1-48A5-9AA9-A2B7BEAD86B2}" type="pres">
      <dgm:prSet presAssocID="{3BE94CE8-2E7E-41D9-8754-CF0A2D9BEE14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DBA279-83F0-4692-A73B-513FDFE5B1E1}" type="pres">
      <dgm:prSet presAssocID="{7EA45AB1-F950-415F-9858-D7AC62E33153}" presName="sibTrans" presStyleCnt="0"/>
      <dgm:spPr/>
    </dgm:pt>
    <dgm:pt modelId="{76E47BB5-1065-45F5-B77F-9C81A5B4FA77}" type="pres">
      <dgm:prSet presAssocID="{C3334301-EC4F-4136-9C03-035C5E9BFA5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4DDF9D-A4DD-4470-816A-FC39F6311E53}" srcId="{67F19AA4-91F0-4C22-88D3-DB6168652787}" destId="{C3334301-EC4F-4136-9C03-035C5E9BFA5F}" srcOrd="3" destOrd="0" parTransId="{CBD522B4-72CE-40C8-8291-4A59F92975C7}" sibTransId="{5E304A71-10AB-4A31-8253-EC093DB1C90D}"/>
    <dgm:cxn modelId="{7A88F6C4-752E-41C5-9E02-2597BED0A811}" srcId="{67F19AA4-91F0-4C22-88D3-DB6168652787}" destId="{48D954F7-D29F-4D89-A5B6-C2DDE799241D}" srcOrd="0" destOrd="0" parTransId="{3D10AEA8-8777-4F03-AB09-F369BFDD0F36}" sibTransId="{91D9F03E-7908-4964-8400-4C1F9EA03A23}"/>
    <dgm:cxn modelId="{213D0CE2-FE4F-4471-8963-E8C96C37847C}" type="presOf" srcId="{C3334301-EC4F-4136-9C03-035C5E9BFA5F}" destId="{76E47BB5-1065-45F5-B77F-9C81A5B4FA77}" srcOrd="0" destOrd="0" presId="urn:microsoft.com/office/officeart/2005/8/layout/hProcess9"/>
    <dgm:cxn modelId="{6059EE7F-20D9-4927-B17D-43EEC581305F}" srcId="{67F19AA4-91F0-4C22-88D3-DB6168652787}" destId="{3BE94CE8-2E7E-41D9-8754-CF0A2D9BEE14}" srcOrd="2" destOrd="0" parTransId="{BC629616-4E6B-4824-9569-8CF24CDD6009}" sibTransId="{7EA45AB1-F950-415F-9858-D7AC62E33153}"/>
    <dgm:cxn modelId="{BFEDC529-A608-4663-BADE-000DE13255C6}" type="presOf" srcId="{48D954F7-D29F-4D89-A5B6-C2DDE799241D}" destId="{A8D30897-AE7C-4D2F-8E49-18DF7189031D}" srcOrd="0" destOrd="0" presId="urn:microsoft.com/office/officeart/2005/8/layout/hProcess9"/>
    <dgm:cxn modelId="{59F8F61D-B1AB-4DE1-B713-FCCAE0F643A8}" srcId="{67F19AA4-91F0-4C22-88D3-DB6168652787}" destId="{4867E1CB-8652-48E8-AF07-0EDA5820D57B}" srcOrd="1" destOrd="0" parTransId="{51794C5E-E0C2-4B0F-826E-CEB582EC6CE6}" sibTransId="{AB3DD8AB-1D86-49BB-8E05-3D5D4F03BB77}"/>
    <dgm:cxn modelId="{C8F3C1E7-3BA1-461F-8B60-114ED5089443}" type="presOf" srcId="{3BE94CE8-2E7E-41D9-8754-CF0A2D9BEE14}" destId="{DF45385B-44C1-48A5-9AA9-A2B7BEAD86B2}" srcOrd="0" destOrd="0" presId="urn:microsoft.com/office/officeart/2005/8/layout/hProcess9"/>
    <dgm:cxn modelId="{FDB4AFBA-AB28-4871-BEF8-BAAB788788A1}" type="presOf" srcId="{67F19AA4-91F0-4C22-88D3-DB6168652787}" destId="{B10D6E63-D4DD-42B4-8C4E-9BDB28B74ACE}" srcOrd="0" destOrd="0" presId="urn:microsoft.com/office/officeart/2005/8/layout/hProcess9"/>
    <dgm:cxn modelId="{B6CABAF1-DD91-469C-8704-0B90737FCEC3}" type="presOf" srcId="{4867E1CB-8652-48E8-AF07-0EDA5820D57B}" destId="{4CD29523-055E-488B-98AB-1DB9042025A3}" srcOrd="0" destOrd="0" presId="urn:microsoft.com/office/officeart/2005/8/layout/hProcess9"/>
    <dgm:cxn modelId="{3BCD732B-75CA-484B-8A93-E59ABFED4DB2}" type="presParOf" srcId="{B10D6E63-D4DD-42B4-8C4E-9BDB28B74ACE}" destId="{9E24BF0A-5A7D-4069-9EF6-52FDA7E80064}" srcOrd="0" destOrd="0" presId="urn:microsoft.com/office/officeart/2005/8/layout/hProcess9"/>
    <dgm:cxn modelId="{121ACD67-2CA2-4F22-BF10-488A92165628}" type="presParOf" srcId="{B10D6E63-D4DD-42B4-8C4E-9BDB28B74ACE}" destId="{6FC81ADD-4A57-450D-B244-4A89077C52B6}" srcOrd="1" destOrd="0" presId="urn:microsoft.com/office/officeart/2005/8/layout/hProcess9"/>
    <dgm:cxn modelId="{0FFDC597-841D-41D1-9588-6498239067CE}" type="presParOf" srcId="{6FC81ADD-4A57-450D-B244-4A89077C52B6}" destId="{A8D30897-AE7C-4D2F-8E49-18DF7189031D}" srcOrd="0" destOrd="0" presId="urn:microsoft.com/office/officeart/2005/8/layout/hProcess9"/>
    <dgm:cxn modelId="{CC322876-8FE1-4C0A-8CF1-3AB212FDFD0D}" type="presParOf" srcId="{6FC81ADD-4A57-450D-B244-4A89077C52B6}" destId="{EBFDA642-0678-4E65-BAD3-F0C02681C568}" srcOrd="1" destOrd="0" presId="urn:microsoft.com/office/officeart/2005/8/layout/hProcess9"/>
    <dgm:cxn modelId="{43FDC652-62A9-4E29-96C1-C06540B4F2A4}" type="presParOf" srcId="{6FC81ADD-4A57-450D-B244-4A89077C52B6}" destId="{4CD29523-055E-488B-98AB-1DB9042025A3}" srcOrd="2" destOrd="0" presId="urn:microsoft.com/office/officeart/2005/8/layout/hProcess9"/>
    <dgm:cxn modelId="{42608570-80A5-4BCF-9799-25970FEB8DC6}" type="presParOf" srcId="{6FC81ADD-4A57-450D-B244-4A89077C52B6}" destId="{9433F3A7-861B-41A3-9F58-16CFD21B3B7A}" srcOrd="3" destOrd="0" presId="urn:microsoft.com/office/officeart/2005/8/layout/hProcess9"/>
    <dgm:cxn modelId="{AE780B10-18B3-483D-8284-9AF14F328422}" type="presParOf" srcId="{6FC81ADD-4A57-450D-B244-4A89077C52B6}" destId="{DF45385B-44C1-48A5-9AA9-A2B7BEAD86B2}" srcOrd="4" destOrd="0" presId="urn:microsoft.com/office/officeart/2005/8/layout/hProcess9"/>
    <dgm:cxn modelId="{78F2C8D0-A1A2-46ED-B407-614EE425BBA0}" type="presParOf" srcId="{6FC81ADD-4A57-450D-B244-4A89077C52B6}" destId="{D5DBA279-83F0-4692-A73B-513FDFE5B1E1}" srcOrd="5" destOrd="0" presId="urn:microsoft.com/office/officeart/2005/8/layout/hProcess9"/>
    <dgm:cxn modelId="{8EE6650B-8B9A-4704-97FA-EE42C91D1E4D}" type="presParOf" srcId="{6FC81ADD-4A57-450D-B244-4A89077C52B6}" destId="{76E47BB5-1065-45F5-B77F-9C81A5B4FA7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58C93F-CDC9-44D8-9400-17DE77F2FBAD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0244FB-28CB-423F-88C0-E294D321C71A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FB623495-A8F2-48C4-B14B-B50667161BAB}" type="parTrans" cxnId="{2FBCBBD9-4C6A-46EB-91C9-01806FD182C9}">
      <dgm:prSet/>
      <dgm:spPr/>
      <dgm:t>
        <a:bodyPr/>
        <a:lstStyle/>
        <a:p>
          <a:endParaRPr lang="en-US"/>
        </a:p>
      </dgm:t>
    </dgm:pt>
    <dgm:pt modelId="{74FF7C77-0336-436F-BABB-40EBEB75664C}" type="sibTrans" cxnId="{2FBCBBD9-4C6A-46EB-91C9-01806FD182C9}">
      <dgm:prSet/>
      <dgm:spPr/>
      <dgm:t>
        <a:bodyPr/>
        <a:lstStyle/>
        <a:p>
          <a:endParaRPr lang="en-US"/>
        </a:p>
      </dgm:t>
    </dgm:pt>
    <dgm:pt modelId="{A0FFCBFB-886E-4A08-B89F-4AFCE8F77467}">
      <dgm:prSet phldrT="[Text]"/>
      <dgm:spPr/>
      <dgm:t>
        <a:bodyPr/>
        <a:lstStyle/>
        <a:p>
          <a:r>
            <a:rPr lang="en-US" dirty="0" smtClean="0"/>
            <a:t>G</a:t>
          </a:r>
          <a:endParaRPr lang="en-US" dirty="0"/>
        </a:p>
      </dgm:t>
    </dgm:pt>
    <dgm:pt modelId="{EE8FD79E-9A79-420C-9DEF-2E708BA0D19D}" type="parTrans" cxnId="{4636270C-C879-4E52-9BE1-36ED2524F90C}">
      <dgm:prSet/>
      <dgm:spPr/>
      <dgm:t>
        <a:bodyPr/>
        <a:lstStyle/>
        <a:p>
          <a:endParaRPr lang="en-US"/>
        </a:p>
      </dgm:t>
    </dgm:pt>
    <dgm:pt modelId="{5A090C97-38B6-4547-969E-36391663A4C2}" type="sibTrans" cxnId="{4636270C-C879-4E52-9BE1-36ED2524F90C}">
      <dgm:prSet/>
      <dgm:spPr/>
      <dgm:t>
        <a:bodyPr/>
        <a:lstStyle/>
        <a:p>
          <a:endParaRPr lang="en-US"/>
        </a:p>
      </dgm:t>
    </dgm:pt>
    <dgm:pt modelId="{909B23AD-CD55-4AC8-8593-BFABA54F7802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AE4D7D38-80DC-4028-B854-6E77990A01FB}" type="parTrans" cxnId="{597C8ABC-5CD3-4A34-8A24-B62116480544}">
      <dgm:prSet/>
      <dgm:spPr/>
      <dgm:t>
        <a:bodyPr/>
        <a:lstStyle/>
        <a:p>
          <a:endParaRPr lang="en-US"/>
        </a:p>
      </dgm:t>
    </dgm:pt>
    <dgm:pt modelId="{8C2AD8F2-FA58-47B6-9382-A8A026651EF3}" type="sibTrans" cxnId="{597C8ABC-5CD3-4A34-8A24-B62116480544}">
      <dgm:prSet/>
      <dgm:spPr/>
      <dgm:t>
        <a:bodyPr/>
        <a:lstStyle/>
        <a:p>
          <a:endParaRPr lang="en-US"/>
        </a:p>
      </dgm:t>
    </dgm:pt>
    <dgm:pt modelId="{2B2BEF78-72B5-4539-9840-2C6CBF22DD04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1949453B-7A51-494E-96CA-8DD7F5F9C8F1}" type="parTrans" cxnId="{450F0EDD-8001-466A-9A95-FD531220EE8A}">
      <dgm:prSet/>
      <dgm:spPr/>
      <dgm:t>
        <a:bodyPr/>
        <a:lstStyle/>
        <a:p>
          <a:endParaRPr lang="en-US"/>
        </a:p>
      </dgm:t>
    </dgm:pt>
    <dgm:pt modelId="{881E5049-F0E2-4D0F-8601-3BF38FC5F857}" type="sibTrans" cxnId="{450F0EDD-8001-466A-9A95-FD531220EE8A}">
      <dgm:prSet/>
      <dgm:spPr/>
      <dgm:t>
        <a:bodyPr/>
        <a:lstStyle/>
        <a:p>
          <a:endParaRPr lang="en-US"/>
        </a:p>
      </dgm:t>
    </dgm:pt>
    <dgm:pt modelId="{A212BBD6-047C-4A06-88A8-B9E99AE89D6A}">
      <dgm:prSet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E25FBF38-3C20-443A-A4CF-7FE05EC4575B}" type="parTrans" cxnId="{576FB8E0-0602-4521-917C-E4E02B7044F4}">
      <dgm:prSet/>
      <dgm:spPr/>
      <dgm:t>
        <a:bodyPr/>
        <a:lstStyle/>
        <a:p>
          <a:endParaRPr lang="en-US"/>
        </a:p>
      </dgm:t>
    </dgm:pt>
    <dgm:pt modelId="{CCE72458-C787-4FC7-9123-227D47E48794}" type="sibTrans" cxnId="{576FB8E0-0602-4521-917C-E4E02B7044F4}">
      <dgm:prSet/>
      <dgm:spPr/>
      <dgm:t>
        <a:bodyPr/>
        <a:lstStyle/>
        <a:p>
          <a:endParaRPr lang="en-IN"/>
        </a:p>
      </dgm:t>
    </dgm:pt>
    <dgm:pt modelId="{DB0B9310-0E17-4C5E-99AA-E6FA98BD4F65}" type="pres">
      <dgm:prSet presAssocID="{4858C93F-CDC9-44D8-9400-17DE77F2FBA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C033AD-95F2-41B7-8ED5-7DF42DD0EBFE}" type="pres">
      <dgm:prSet presAssocID="{300244FB-28CB-423F-88C0-E294D321C71A}" presName="centerShape" presStyleLbl="node0" presStyleIdx="0" presStyleCnt="1" custLinFactNeighborX="-2235" custLinFactNeighborY="33570"/>
      <dgm:spPr/>
      <dgm:t>
        <a:bodyPr/>
        <a:lstStyle/>
        <a:p>
          <a:endParaRPr lang="en-US"/>
        </a:p>
      </dgm:t>
    </dgm:pt>
    <dgm:pt modelId="{8EC8210F-A53A-41E3-BCE8-3B9B6F6D3711}" type="pres">
      <dgm:prSet presAssocID="{EE8FD79E-9A79-420C-9DEF-2E708BA0D19D}" presName="parTrans" presStyleLbl="sibTrans2D1" presStyleIdx="0" presStyleCnt="4" custScaleX="170378" custLinFactNeighborX="-8899" custLinFactNeighborY="7137"/>
      <dgm:spPr/>
      <dgm:t>
        <a:bodyPr/>
        <a:lstStyle/>
        <a:p>
          <a:endParaRPr lang="en-US"/>
        </a:p>
      </dgm:t>
    </dgm:pt>
    <dgm:pt modelId="{C6C837A1-FEE6-4863-924A-973855214129}" type="pres">
      <dgm:prSet presAssocID="{EE8FD79E-9A79-420C-9DEF-2E708BA0D19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60426C8-6F4D-4861-A6EB-66CAA24C9412}" type="pres">
      <dgm:prSet presAssocID="{A0FFCBFB-886E-4A08-B89F-4AFCE8F77467}" presName="node" presStyleLbl="node1" presStyleIdx="0" presStyleCnt="4" custRadScaleRad="85634" custRadScaleInc="-562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8044C-3540-4194-90F4-8209BA77B4D3}" type="pres">
      <dgm:prSet presAssocID="{AE4D7D38-80DC-4028-B854-6E77990A01FB}" presName="parTrans" presStyleLbl="sibTrans2D1" presStyleIdx="1" presStyleCnt="4" custAng="11050262" custFlipVert="1" custFlipHor="1" custScaleX="195909" custScaleY="107762" custLinFactNeighborX="20872" custLinFactNeighborY="34701"/>
      <dgm:spPr/>
      <dgm:t>
        <a:bodyPr/>
        <a:lstStyle/>
        <a:p>
          <a:endParaRPr lang="en-US"/>
        </a:p>
      </dgm:t>
    </dgm:pt>
    <dgm:pt modelId="{DB138E42-614C-4E29-952D-673B41AF1F40}" type="pres">
      <dgm:prSet presAssocID="{AE4D7D38-80DC-4028-B854-6E77990A01F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59D7B37-4566-462C-AE98-C6F5FDBB408B}" type="pres">
      <dgm:prSet presAssocID="{909B23AD-CD55-4AC8-8593-BFABA54F7802}" presName="node" presStyleLbl="node1" presStyleIdx="1" presStyleCnt="4" custRadScaleRad="116003" custRadScaleInc="-12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F023D-487B-42AE-9CF8-6AF33441CAB0}" type="pres">
      <dgm:prSet presAssocID="{1949453B-7A51-494E-96CA-8DD7F5F9C8F1}" presName="parTrans" presStyleLbl="sibTrans2D1" presStyleIdx="2" presStyleCnt="4" custScaleX="185478" custLinFactNeighborX="5728" custLinFactNeighborY="-14076"/>
      <dgm:spPr/>
      <dgm:t>
        <a:bodyPr/>
        <a:lstStyle/>
        <a:p>
          <a:endParaRPr lang="en-US"/>
        </a:p>
      </dgm:t>
    </dgm:pt>
    <dgm:pt modelId="{271E4797-D8B4-4616-8559-CA2B52C76F04}" type="pres">
      <dgm:prSet presAssocID="{1949453B-7A51-494E-96CA-8DD7F5F9C8F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8757263-ACBB-4F8F-932F-BB5D68A62EE2}" type="pres">
      <dgm:prSet presAssocID="{2B2BEF78-72B5-4539-9840-2C6CBF22DD04}" presName="node" presStyleLbl="node1" presStyleIdx="2" presStyleCnt="4" custRadScaleRad="93122" custRadScaleInc="-324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9BA01-DFC6-4871-BF3F-AC67418F1610}" type="pres">
      <dgm:prSet presAssocID="{E25FBF38-3C20-443A-A4CF-7FE05EC4575B}" presName="parTrans" presStyleLbl="sibTrans2D1" presStyleIdx="3" presStyleCnt="4" custScaleX="179530" custLinFactNeighborX="-15338" custLinFactNeighborY="23488"/>
      <dgm:spPr/>
      <dgm:t>
        <a:bodyPr/>
        <a:lstStyle/>
        <a:p>
          <a:endParaRPr lang="en-US"/>
        </a:p>
      </dgm:t>
    </dgm:pt>
    <dgm:pt modelId="{343C2CE7-525B-486B-851F-C183F07B7C97}" type="pres">
      <dgm:prSet presAssocID="{E25FBF38-3C20-443A-A4CF-7FE05EC4575B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8110F0B-2E48-46E5-A351-EE9749164F66}" type="pres">
      <dgm:prSet presAssocID="{A212BBD6-047C-4A06-88A8-B9E99AE89D6A}" presName="node" presStyleLbl="node1" presStyleIdx="3" presStyleCnt="4" custRadScaleRad="114865" custRadScaleInc="23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F9CB2C-6547-4051-82AD-2C5654825C3B}" type="presOf" srcId="{EE8FD79E-9A79-420C-9DEF-2E708BA0D19D}" destId="{C6C837A1-FEE6-4863-924A-973855214129}" srcOrd="1" destOrd="0" presId="urn:microsoft.com/office/officeart/2005/8/layout/radial5"/>
    <dgm:cxn modelId="{9BFE2D19-1C31-4634-8433-478B6DFE4F5B}" type="presOf" srcId="{E25FBF38-3C20-443A-A4CF-7FE05EC4575B}" destId="{343C2CE7-525B-486B-851F-C183F07B7C97}" srcOrd="1" destOrd="0" presId="urn:microsoft.com/office/officeart/2005/8/layout/radial5"/>
    <dgm:cxn modelId="{BD4C7CC2-5892-468B-8622-1678DAB707D5}" type="presOf" srcId="{4858C93F-CDC9-44D8-9400-17DE77F2FBAD}" destId="{DB0B9310-0E17-4C5E-99AA-E6FA98BD4F65}" srcOrd="0" destOrd="0" presId="urn:microsoft.com/office/officeart/2005/8/layout/radial5"/>
    <dgm:cxn modelId="{5EC302B5-48EF-41B5-98CB-91C49AB00601}" type="presOf" srcId="{A212BBD6-047C-4A06-88A8-B9E99AE89D6A}" destId="{C8110F0B-2E48-46E5-A351-EE9749164F66}" srcOrd="0" destOrd="0" presId="urn:microsoft.com/office/officeart/2005/8/layout/radial5"/>
    <dgm:cxn modelId="{97D13C66-DC08-4214-B0A5-7284CDFD09C5}" type="presOf" srcId="{EE8FD79E-9A79-420C-9DEF-2E708BA0D19D}" destId="{8EC8210F-A53A-41E3-BCE8-3B9B6F6D3711}" srcOrd="0" destOrd="0" presId="urn:microsoft.com/office/officeart/2005/8/layout/radial5"/>
    <dgm:cxn modelId="{2FBCBBD9-4C6A-46EB-91C9-01806FD182C9}" srcId="{4858C93F-CDC9-44D8-9400-17DE77F2FBAD}" destId="{300244FB-28CB-423F-88C0-E294D321C71A}" srcOrd="0" destOrd="0" parTransId="{FB623495-A8F2-48C4-B14B-B50667161BAB}" sibTransId="{74FF7C77-0336-436F-BABB-40EBEB75664C}"/>
    <dgm:cxn modelId="{E030F838-8C01-412C-A1DC-BAC2445F6255}" type="presOf" srcId="{AE4D7D38-80DC-4028-B854-6E77990A01FB}" destId="{DB138E42-614C-4E29-952D-673B41AF1F40}" srcOrd="1" destOrd="0" presId="urn:microsoft.com/office/officeart/2005/8/layout/radial5"/>
    <dgm:cxn modelId="{4636270C-C879-4E52-9BE1-36ED2524F90C}" srcId="{300244FB-28CB-423F-88C0-E294D321C71A}" destId="{A0FFCBFB-886E-4A08-B89F-4AFCE8F77467}" srcOrd="0" destOrd="0" parTransId="{EE8FD79E-9A79-420C-9DEF-2E708BA0D19D}" sibTransId="{5A090C97-38B6-4547-969E-36391663A4C2}"/>
    <dgm:cxn modelId="{D55A4C4D-D707-411A-BC65-E6A795DB2C16}" type="presOf" srcId="{E25FBF38-3C20-443A-A4CF-7FE05EC4575B}" destId="{D0A9BA01-DFC6-4871-BF3F-AC67418F1610}" srcOrd="0" destOrd="0" presId="urn:microsoft.com/office/officeart/2005/8/layout/radial5"/>
    <dgm:cxn modelId="{19C6284D-3059-44BC-AE8D-8D002324E503}" type="presOf" srcId="{1949453B-7A51-494E-96CA-8DD7F5F9C8F1}" destId="{379F023D-487B-42AE-9CF8-6AF33441CAB0}" srcOrd="0" destOrd="0" presId="urn:microsoft.com/office/officeart/2005/8/layout/radial5"/>
    <dgm:cxn modelId="{597C8ABC-5CD3-4A34-8A24-B62116480544}" srcId="{300244FB-28CB-423F-88C0-E294D321C71A}" destId="{909B23AD-CD55-4AC8-8593-BFABA54F7802}" srcOrd="1" destOrd="0" parTransId="{AE4D7D38-80DC-4028-B854-6E77990A01FB}" sibTransId="{8C2AD8F2-FA58-47B6-9382-A8A026651EF3}"/>
    <dgm:cxn modelId="{BC8D3353-C502-4FEE-B1A6-44B0D20F05C3}" type="presOf" srcId="{A0FFCBFB-886E-4A08-B89F-4AFCE8F77467}" destId="{460426C8-6F4D-4861-A6EB-66CAA24C9412}" srcOrd="0" destOrd="0" presId="urn:microsoft.com/office/officeart/2005/8/layout/radial5"/>
    <dgm:cxn modelId="{6F82AE0D-14E3-44E3-AFC7-1FB2F6B2E6E2}" type="presOf" srcId="{1949453B-7A51-494E-96CA-8DD7F5F9C8F1}" destId="{271E4797-D8B4-4616-8559-CA2B52C76F04}" srcOrd="1" destOrd="0" presId="urn:microsoft.com/office/officeart/2005/8/layout/radial5"/>
    <dgm:cxn modelId="{450F0EDD-8001-466A-9A95-FD531220EE8A}" srcId="{300244FB-28CB-423F-88C0-E294D321C71A}" destId="{2B2BEF78-72B5-4539-9840-2C6CBF22DD04}" srcOrd="2" destOrd="0" parTransId="{1949453B-7A51-494E-96CA-8DD7F5F9C8F1}" sibTransId="{881E5049-F0E2-4D0F-8601-3BF38FC5F857}"/>
    <dgm:cxn modelId="{6D4F05A1-7A94-461D-BDD7-A563B3128434}" type="presOf" srcId="{AE4D7D38-80DC-4028-B854-6E77990A01FB}" destId="{CAB8044C-3540-4194-90F4-8209BA77B4D3}" srcOrd="0" destOrd="0" presId="urn:microsoft.com/office/officeart/2005/8/layout/radial5"/>
    <dgm:cxn modelId="{2775A47B-1A7C-4A1B-99C7-26788553F080}" type="presOf" srcId="{300244FB-28CB-423F-88C0-E294D321C71A}" destId="{16C033AD-95F2-41B7-8ED5-7DF42DD0EBFE}" srcOrd="0" destOrd="0" presId="urn:microsoft.com/office/officeart/2005/8/layout/radial5"/>
    <dgm:cxn modelId="{D87D9119-AD8E-4612-8483-9D1C7548D0C4}" type="presOf" srcId="{909B23AD-CD55-4AC8-8593-BFABA54F7802}" destId="{A59D7B37-4566-462C-AE98-C6F5FDBB408B}" srcOrd="0" destOrd="0" presId="urn:microsoft.com/office/officeart/2005/8/layout/radial5"/>
    <dgm:cxn modelId="{BA291F66-E24B-4D25-AEDE-362BA318B9DD}" type="presOf" srcId="{2B2BEF78-72B5-4539-9840-2C6CBF22DD04}" destId="{08757263-ACBB-4F8F-932F-BB5D68A62EE2}" srcOrd="0" destOrd="0" presId="urn:microsoft.com/office/officeart/2005/8/layout/radial5"/>
    <dgm:cxn modelId="{576FB8E0-0602-4521-917C-E4E02B7044F4}" srcId="{300244FB-28CB-423F-88C0-E294D321C71A}" destId="{A212BBD6-047C-4A06-88A8-B9E99AE89D6A}" srcOrd="3" destOrd="0" parTransId="{E25FBF38-3C20-443A-A4CF-7FE05EC4575B}" sibTransId="{CCE72458-C787-4FC7-9123-227D47E48794}"/>
    <dgm:cxn modelId="{B5E14598-61C0-4204-97C3-A5CE8122742C}" type="presParOf" srcId="{DB0B9310-0E17-4C5E-99AA-E6FA98BD4F65}" destId="{16C033AD-95F2-41B7-8ED5-7DF42DD0EBFE}" srcOrd="0" destOrd="0" presId="urn:microsoft.com/office/officeart/2005/8/layout/radial5"/>
    <dgm:cxn modelId="{4DA945BB-25F2-443F-B557-291132BD40B5}" type="presParOf" srcId="{DB0B9310-0E17-4C5E-99AA-E6FA98BD4F65}" destId="{8EC8210F-A53A-41E3-BCE8-3B9B6F6D3711}" srcOrd="1" destOrd="0" presId="urn:microsoft.com/office/officeart/2005/8/layout/radial5"/>
    <dgm:cxn modelId="{58AD29D6-9B96-4225-94DC-072303EDEEB3}" type="presParOf" srcId="{8EC8210F-A53A-41E3-BCE8-3B9B6F6D3711}" destId="{C6C837A1-FEE6-4863-924A-973855214129}" srcOrd="0" destOrd="0" presId="urn:microsoft.com/office/officeart/2005/8/layout/radial5"/>
    <dgm:cxn modelId="{79AF21E7-79F4-448F-8648-BAFAEA622F19}" type="presParOf" srcId="{DB0B9310-0E17-4C5E-99AA-E6FA98BD4F65}" destId="{460426C8-6F4D-4861-A6EB-66CAA24C9412}" srcOrd="2" destOrd="0" presId="urn:microsoft.com/office/officeart/2005/8/layout/radial5"/>
    <dgm:cxn modelId="{173887BD-86D7-4EE9-825D-FA3E716574EC}" type="presParOf" srcId="{DB0B9310-0E17-4C5E-99AA-E6FA98BD4F65}" destId="{CAB8044C-3540-4194-90F4-8209BA77B4D3}" srcOrd="3" destOrd="0" presId="urn:microsoft.com/office/officeart/2005/8/layout/radial5"/>
    <dgm:cxn modelId="{F475991F-0A53-48BB-87A4-6F7633E0D12F}" type="presParOf" srcId="{CAB8044C-3540-4194-90F4-8209BA77B4D3}" destId="{DB138E42-614C-4E29-952D-673B41AF1F40}" srcOrd="0" destOrd="0" presId="urn:microsoft.com/office/officeart/2005/8/layout/radial5"/>
    <dgm:cxn modelId="{D34A6B33-DA69-420D-A163-9F8B24B9F931}" type="presParOf" srcId="{DB0B9310-0E17-4C5E-99AA-E6FA98BD4F65}" destId="{A59D7B37-4566-462C-AE98-C6F5FDBB408B}" srcOrd="4" destOrd="0" presId="urn:microsoft.com/office/officeart/2005/8/layout/radial5"/>
    <dgm:cxn modelId="{BEF0D2DC-C901-4165-8FFE-89EF0E6F5768}" type="presParOf" srcId="{DB0B9310-0E17-4C5E-99AA-E6FA98BD4F65}" destId="{379F023D-487B-42AE-9CF8-6AF33441CAB0}" srcOrd="5" destOrd="0" presId="urn:microsoft.com/office/officeart/2005/8/layout/radial5"/>
    <dgm:cxn modelId="{7B8160AF-0FF4-4A1A-8582-055D12710358}" type="presParOf" srcId="{379F023D-487B-42AE-9CF8-6AF33441CAB0}" destId="{271E4797-D8B4-4616-8559-CA2B52C76F04}" srcOrd="0" destOrd="0" presId="urn:microsoft.com/office/officeart/2005/8/layout/radial5"/>
    <dgm:cxn modelId="{2A763597-8805-493A-8C01-646EDF6825A2}" type="presParOf" srcId="{DB0B9310-0E17-4C5E-99AA-E6FA98BD4F65}" destId="{08757263-ACBB-4F8F-932F-BB5D68A62EE2}" srcOrd="6" destOrd="0" presId="urn:microsoft.com/office/officeart/2005/8/layout/radial5"/>
    <dgm:cxn modelId="{FC7056A3-08D0-43F6-96C6-AF9E8BABA224}" type="presParOf" srcId="{DB0B9310-0E17-4C5E-99AA-E6FA98BD4F65}" destId="{D0A9BA01-DFC6-4871-BF3F-AC67418F1610}" srcOrd="7" destOrd="0" presId="urn:microsoft.com/office/officeart/2005/8/layout/radial5"/>
    <dgm:cxn modelId="{2878A519-BE77-4A1F-A944-AA2B079E69C3}" type="presParOf" srcId="{D0A9BA01-DFC6-4871-BF3F-AC67418F1610}" destId="{343C2CE7-525B-486B-851F-C183F07B7C97}" srcOrd="0" destOrd="0" presId="urn:microsoft.com/office/officeart/2005/8/layout/radial5"/>
    <dgm:cxn modelId="{DED2B3AE-618A-4682-8FA0-630DE1551900}" type="presParOf" srcId="{DB0B9310-0E17-4C5E-99AA-E6FA98BD4F65}" destId="{C8110F0B-2E48-46E5-A351-EE9749164F66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5A88B2-3CB4-46E0-8655-B8253EA7C6C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080486-29F5-447A-A5F0-20586B1838CA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AC7F0D5E-CE41-4222-A17F-63D3360372F7}" type="parTrans" cxnId="{0E4BD770-B3AA-449C-8F5C-B07DB0252E94}">
      <dgm:prSet/>
      <dgm:spPr/>
      <dgm:t>
        <a:bodyPr/>
        <a:lstStyle/>
        <a:p>
          <a:endParaRPr lang="en-US"/>
        </a:p>
      </dgm:t>
    </dgm:pt>
    <dgm:pt modelId="{292E84AC-204A-4F9F-A658-47FF5B956ADA}" type="sibTrans" cxnId="{0E4BD770-B3AA-449C-8F5C-B07DB0252E94}">
      <dgm:prSet/>
      <dgm:spPr/>
      <dgm:t>
        <a:bodyPr/>
        <a:lstStyle/>
        <a:p>
          <a:endParaRPr lang="en-US"/>
        </a:p>
      </dgm:t>
    </dgm:pt>
    <dgm:pt modelId="{8FF9F3F7-A80C-4D98-9329-CDC2AC7A226A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6C846C2F-7D6D-4512-9AE1-7894D7B09EDA}" type="parTrans" cxnId="{4388DAEE-5C89-432D-AAA5-08719F59D1A0}">
      <dgm:prSet/>
      <dgm:spPr/>
      <dgm:t>
        <a:bodyPr/>
        <a:lstStyle/>
        <a:p>
          <a:endParaRPr lang="en-US"/>
        </a:p>
      </dgm:t>
    </dgm:pt>
    <dgm:pt modelId="{8AF5A59F-AACC-4219-8DCC-F7098227E5CD}" type="sibTrans" cxnId="{4388DAEE-5C89-432D-AAA5-08719F59D1A0}">
      <dgm:prSet/>
      <dgm:spPr/>
      <dgm:t>
        <a:bodyPr/>
        <a:lstStyle/>
        <a:p>
          <a:endParaRPr lang="en-US"/>
        </a:p>
      </dgm:t>
    </dgm:pt>
    <dgm:pt modelId="{6EAF666E-0BA3-477A-9132-1704336B1F57}">
      <dgm:prSet phldrT="[Text]"/>
      <dgm:spPr/>
      <dgm:t>
        <a:bodyPr/>
        <a:lstStyle/>
        <a:p>
          <a:r>
            <a:rPr lang="en-US" dirty="0" smtClean="0"/>
            <a:t>G</a:t>
          </a:r>
          <a:endParaRPr lang="en-US" dirty="0"/>
        </a:p>
      </dgm:t>
    </dgm:pt>
    <dgm:pt modelId="{41E5D721-6A05-4019-ACE1-5450D9B34FD9}" type="parTrans" cxnId="{490F5579-DD17-493E-AE3D-620CB2C14D72}">
      <dgm:prSet/>
      <dgm:spPr/>
      <dgm:t>
        <a:bodyPr/>
        <a:lstStyle/>
        <a:p>
          <a:endParaRPr lang="en-US"/>
        </a:p>
      </dgm:t>
    </dgm:pt>
    <dgm:pt modelId="{B9075791-5176-4AF0-8708-477FAB0996EB}" type="sibTrans" cxnId="{490F5579-DD17-493E-AE3D-620CB2C14D72}">
      <dgm:prSet/>
      <dgm:spPr/>
      <dgm:t>
        <a:bodyPr/>
        <a:lstStyle/>
        <a:p>
          <a:endParaRPr lang="en-US"/>
        </a:p>
      </dgm:t>
    </dgm:pt>
    <dgm:pt modelId="{716F9293-12CC-4B58-B3E9-2A64BE941DCC}">
      <dgm:prSet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B9418DCA-4305-42E4-BA23-2F0A8E1B47E1}" type="parTrans" cxnId="{366743B3-9B20-4EA2-AC8C-259424CEE3D1}">
      <dgm:prSet/>
      <dgm:spPr/>
      <dgm:t>
        <a:bodyPr/>
        <a:lstStyle/>
        <a:p>
          <a:endParaRPr lang="en-US"/>
        </a:p>
      </dgm:t>
    </dgm:pt>
    <dgm:pt modelId="{38119FA9-23D8-484A-AEE6-F81BD25D907F}" type="sibTrans" cxnId="{366743B3-9B20-4EA2-AC8C-259424CEE3D1}">
      <dgm:prSet/>
      <dgm:spPr/>
      <dgm:t>
        <a:bodyPr/>
        <a:lstStyle/>
        <a:p>
          <a:endParaRPr lang="en-US"/>
        </a:p>
      </dgm:t>
    </dgm:pt>
    <dgm:pt modelId="{E9D7EABF-2A96-4338-BCF6-EAA37E0E919F}">
      <dgm:prSet/>
      <dgm:spPr/>
      <dgm:t>
        <a:bodyPr/>
        <a:lstStyle/>
        <a:p>
          <a:r>
            <a:rPr lang="en-US" dirty="0" smtClean="0"/>
            <a:t>K</a:t>
          </a:r>
          <a:endParaRPr lang="en-US" dirty="0"/>
        </a:p>
      </dgm:t>
    </dgm:pt>
    <dgm:pt modelId="{A1476C02-427D-4268-A016-288F7298E062}" type="parTrans" cxnId="{82CA4C92-010F-4107-8BC9-99E803E1D715}">
      <dgm:prSet/>
      <dgm:spPr/>
      <dgm:t>
        <a:bodyPr/>
        <a:lstStyle/>
        <a:p>
          <a:endParaRPr lang="en-US"/>
        </a:p>
      </dgm:t>
    </dgm:pt>
    <dgm:pt modelId="{06F2E3A3-0C4D-4A2D-B80C-9C824CCBE50E}" type="sibTrans" cxnId="{82CA4C92-010F-4107-8BC9-99E803E1D715}">
      <dgm:prSet/>
      <dgm:spPr/>
      <dgm:t>
        <a:bodyPr/>
        <a:lstStyle/>
        <a:p>
          <a:endParaRPr lang="en-US"/>
        </a:p>
      </dgm:t>
    </dgm:pt>
    <dgm:pt modelId="{D5573D68-326D-4F38-A27D-4E698E976463}">
      <dgm:prSet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E3219FDB-ED02-4DB2-91BE-71281B3834B9}" type="parTrans" cxnId="{462466BD-77BB-4F1C-8920-E024077D7A94}">
      <dgm:prSet/>
      <dgm:spPr/>
      <dgm:t>
        <a:bodyPr/>
        <a:lstStyle/>
        <a:p>
          <a:endParaRPr lang="en-US"/>
        </a:p>
      </dgm:t>
    </dgm:pt>
    <dgm:pt modelId="{BAEAE3F2-47DF-4C66-9142-82209F192011}" type="sibTrans" cxnId="{462466BD-77BB-4F1C-8920-E024077D7A94}">
      <dgm:prSet/>
      <dgm:spPr/>
      <dgm:t>
        <a:bodyPr/>
        <a:lstStyle/>
        <a:p>
          <a:endParaRPr lang="en-US"/>
        </a:p>
      </dgm:t>
    </dgm:pt>
    <dgm:pt modelId="{6008C2E3-9A24-45FF-9B6D-E09382071BB2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C4CED0AC-9109-44D1-A0F4-F45BEF461A18}" type="parTrans" cxnId="{699E1794-1D3D-4F0D-A586-BB194897CAB3}">
      <dgm:prSet/>
      <dgm:spPr/>
      <dgm:t>
        <a:bodyPr/>
        <a:lstStyle/>
        <a:p>
          <a:endParaRPr lang="en-US"/>
        </a:p>
      </dgm:t>
    </dgm:pt>
    <dgm:pt modelId="{F4B7E320-FAAC-4747-8017-41EC494DA6F4}" type="sibTrans" cxnId="{699E1794-1D3D-4F0D-A586-BB194897CAB3}">
      <dgm:prSet/>
      <dgm:spPr/>
      <dgm:t>
        <a:bodyPr/>
        <a:lstStyle/>
        <a:p>
          <a:endParaRPr lang="en-US"/>
        </a:p>
      </dgm:t>
    </dgm:pt>
    <dgm:pt modelId="{1D23C6B1-E5CC-4BE6-9497-5AC394584CEA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7DA46EF1-BA29-4E4B-A7B6-6F16B9991309}" type="sibTrans" cxnId="{2A6F5940-2235-44E9-A64D-11286AD7AA88}">
      <dgm:prSet/>
      <dgm:spPr/>
      <dgm:t>
        <a:bodyPr/>
        <a:lstStyle/>
        <a:p>
          <a:endParaRPr lang="en-US"/>
        </a:p>
      </dgm:t>
    </dgm:pt>
    <dgm:pt modelId="{6020E7D9-C3AC-4E00-A167-6BA4174C00FB}" type="parTrans" cxnId="{2A6F5940-2235-44E9-A64D-11286AD7AA88}">
      <dgm:prSet/>
      <dgm:spPr/>
      <dgm:t>
        <a:bodyPr/>
        <a:lstStyle/>
        <a:p>
          <a:endParaRPr lang="en-US"/>
        </a:p>
      </dgm:t>
    </dgm:pt>
    <dgm:pt modelId="{40E2C117-E102-4DB7-9458-7AFD8BF23045}" type="pres">
      <dgm:prSet presAssocID="{EB5A88B2-3CB4-46E0-8655-B8253EA7C6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40B4FD-CB68-46C4-A306-64B8E17EE552}" type="pres">
      <dgm:prSet presAssocID="{1D23C6B1-E5CC-4BE6-9497-5AC394584CEA}" presName="root1" presStyleCnt="0"/>
      <dgm:spPr/>
    </dgm:pt>
    <dgm:pt modelId="{5D4068C6-063A-4B35-BF9A-CC719EF84C8C}" type="pres">
      <dgm:prSet presAssocID="{1D23C6B1-E5CC-4BE6-9497-5AC394584CEA}" presName="LevelOneTextNode" presStyleLbl="node0" presStyleIdx="0" presStyleCnt="1" custLinFactX="71270" custLinFactY="100000" custLinFactNeighborX="100000" custLinFactNeighborY="1782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E15472-3330-41A4-8EC0-22177F25A1B4}" type="pres">
      <dgm:prSet presAssocID="{1D23C6B1-E5CC-4BE6-9497-5AC394584CEA}" presName="level2hierChild" presStyleCnt="0"/>
      <dgm:spPr/>
    </dgm:pt>
    <dgm:pt modelId="{72120E07-C8BC-4AB9-92D1-5C7D1C7B7B96}" type="pres">
      <dgm:prSet presAssocID="{AC7F0D5E-CE41-4222-A17F-63D3360372F7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68EB7518-CF98-410D-B382-E1CD1AE57167}" type="pres">
      <dgm:prSet presAssocID="{AC7F0D5E-CE41-4222-A17F-63D3360372F7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098210C-DDFA-45A8-A128-3CE3CDBD04F9}" type="pres">
      <dgm:prSet presAssocID="{20080486-29F5-447A-A5F0-20586B1838CA}" presName="root2" presStyleCnt="0"/>
      <dgm:spPr/>
    </dgm:pt>
    <dgm:pt modelId="{8F8BA397-0D09-4282-8CB1-853DA204931D}" type="pres">
      <dgm:prSet presAssocID="{20080486-29F5-447A-A5F0-20586B1838CA}" presName="LevelTwoTextNode" presStyleLbl="node2" presStyleIdx="0" presStyleCnt="1" custLinFactX="70952" custLinFactY="100000" custLinFactNeighborX="100000" custLinFactNeighborY="1782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F80AA1-6215-4C46-A5AD-94BD4711E655}" type="pres">
      <dgm:prSet presAssocID="{20080486-29F5-447A-A5F0-20586B1838CA}" presName="level3hierChild" presStyleCnt="0"/>
      <dgm:spPr/>
    </dgm:pt>
    <dgm:pt modelId="{1BB40B34-C166-4E28-B3CA-5F822C659A04}" type="pres">
      <dgm:prSet presAssocID="{6C846C2F-7D6D-4512-9AE1-7894D7B09EDA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3103AAC6-3FAB-49BF-84AB-67631B17D746}" type="pres">
      <dgm:prSet presAssocID="{6C846C2F-7D6D-4512-9AE1-7894D7B09EDA}" presName="connTx" presStyleLbl="parChTrans1D3" presStyleIdx="0" presStyleCnt="2"/>
      <dgm:spPr/>
      <dgm:t>
        <a:bodyPr/>
        <a:lstStyle/>
        <a:p>
          <a:endParaRPr lang="en-US"/>
        </a:p>
      </dgm:t>
    </dgm:pt>
    <dgm:pt modelId="{E1CDE7CB-6FE9-4CCF-B72C-AC0EFFB0B7DC}" type="pres">
      <dgm:prSet presAssocID="{8FF9F3F7-A80C-4D98-9329-CDC2AC7A226A}" presName="root2" presStyleCnt="0"/>
      <dgm:spPr/>
    </dgm:pt>
    <dgm:pt modelId="{17DD556C-C4F8-4F84-9B5E-7A5E164C5C2D}" type="pres">
      <dgm:prSet presAssocID="{8FF9F3F7-A80C-4D98-9329-CDC2AC7A226A}" presName="LevelTwoTextNode" presStyleLbl="node3" presStyleIdx="0" presStyleCnt="2" custLinFactY="83333" custLinFactNeighborX="-13492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7545DE-1F16-4562-A06A-347274801B6D}" type="pres">
      <dgm:prSet presAssocID="{8FF9F3F7-A80C-4D98-9329-CDC2AC7A226A}" presName="level3hierChild" presStyleCnt="0"/>
      <dgm:spPr/>
    </dgm:pt>
    <dgm:pt modelId="{0E8509D4-6EAD-4FEC-A179-740BF51B84E6}" type="pres">
      <dgm:prSet presAssocID="{B9418DCA-4305-42E4-BA23-2F0A8E1B47E1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9214900E-004E-48B0-9AA4-C4A2AE88EF3D}" type="pres">
      <dgm:prSet presAssocID="{B9418DCA-4305-42E4-BA23-2F0A8E1B47E1}" presName="connTx" presStyleLbl="parChTrans1D4" presStyleIdx="0" presStyleCnt="4"/>
      <dgm:spPr/>
      <dgm:t>
        <a:bodyPr/>
        <a:lstStyle/>
        <a:p>
          <a:endParaRPr lang="en-US"/>
        </a:p>
      </dgm:t>
    </dgm:pt>
    <dgm:pt modelId="{35337A6A-C51C-4937-8291-7F583B1A2DD7}" type="pres">
      <dgm:prSet presAssocID="{716F9293-12CC-4B58-B3E9-2A64BE941DCC}" presName="root2" presStyleCnt="0"/>
      <dgm:spPr/>
    </dgm:pt>
    <dgm:pt modelId="{21C77F03-A194-4708-8E13-DF9FCB2D0A1D}" type="pres">
      <dgm:prSet presAssocID="{716F9293-12CC-4B58-B3E9-2A64BE941DCC}" presName="LevelTwoTextNode" presStyleLbl="node4" presStyleIdx="0" presStyleCnt="4" custLinFactX="-47143" custLinFactNeighborX="-100000" custLinFactNeighborY="182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479A8C-1852-4391-97AC-0DAB7628D4EB}" type="pres">
      <dgm:prSet presAssocID="{716F9293-12CC-4B58-B3E9-2A64BE941DCC}" presName="level3hierChild" presStyleCnt="0"/>
      <dgm:spPr/>
    </dgm:pt>
    <dgm:pt modelId="{06178BC3-8511-4660-80CF-27010C42B769}" type="pres">
      <dgm:prSet presAssocID="{A1476C02-427D-4268-A016-288F7298E062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ED6E3024-F403-4469-AA23-A7612D52B9B5}" type="pres">
      <dgm:prSet presAssocID="{A1476C02-427D-4268-A016-288F7298E062}" presName="connTx" presStyleLbl="parChTrans1D4" presStyleIdx="1" presStyleCnt="4"/>
      <dgm:spPr/>
      <dgm:t>
        <a:bodyPr/>
        <a:lstStyle/>
        <a:p>
          <a:endParaRPr lang="en-US"/>
        </a:p>
      </dgm:t>
    </dgm:pt>
    <dgm:pt modelId="{CAA00705-FA32-4104-B958-875FAB4A813C}" type="pres">
      <dgm:prSet presAssocID="{E9D7EABF-2A96-4338-BCF6-EAA37E0E919F}" presName="root2" presStyleCnt="0"/>
      <dgm:spPr/>
    </dgm:pt>
    <dgm:pt modelId="{38EEBD00-8F6F-471C-9BA5-889BCB81680E}" type="pres">
      <dgm:prSet presAssocID="{E9D7EABF-2A96-4338-BCF6-EAA37E0E919F}" presName="LevelTwoTextNode" presStyleLbl="node4" presStyleIdx="1" presStyleCnt="4" custLinFactX="-200000" custLinFactY="-4253" custLinFactNeighborX="-25222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25BFE8-9A0E-4DAF-9647-1475368BF6BD}" type="pres">
      <dgm:prSet presAssocID="{E9D7EABF-2A96-4338-BCF6-EAA37E0E919F}" presName="level3hierChild" presStyleCnt="0"/>
      <dgm:spPr/>
    </dgm:pt>
    <dgm:pt modelId="{B77FF593-AACD-4B2B-8317-8071CF612C04}" type="pres">
      <dgm:prSet presAssocID="{E3219FDB-ED02-4DB2-91BE-71281B3834B9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695D7FA6-41B8-4EB5-BF1A-0B31E8843867}" type="pres">
      <dgm:prSet presAssocID="{E3219FDB-ED02-4DB2-91BE-71281B3834B9}" presName="connTx" presStyleLbl="parChTrans1D4" presStyleIdx="2" presStyleCnt="4"/>
      <dgm:spPr/>
      <dgm:t>
        <a:bodyPr/>
        <a:lstStyle/>
        <a:p>
          <a:endParaRPr lang="en-US"/>
        </a:p>
      </dgm:t>
    </dgm:pt>
    <dgm:pt modelId="{6964532E-2913-46DE-A4EB-02C2E31282E5}" type="pres">
      <dgm:prSet presAssocID="{D5573D68-326D-4F38-A27D-4E698E976463}" presName="root2" presStyleCnt="0"/>
      <dgm:spPr/>
    </dgm:pt>
    <dgm:pt modelId="{E67A6555-407D-479E-BE86-562B6303299B}" type="pres">
      <dgm:prSet presAssocID="{D5573D68-326D-4F38-A27D-4E698E976463}" presName="LevelTwoTextNode" presStyleLbl="node4" presStyleIdx="2" presStyleCnt="4" custLinFactX="-100000" custLinFactY="-100000" custLinFactNeighborX="-199841" custLinFactNeighborY="-117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C7B84-0EEC-441C-A078-988A5D5A66F4}" type="pres">
      <dgm:prSet presAssocID="{D5573D68-326D-4F38-A27D-4E698E976463}" presName="level3hierChild" presStyleCnt="0"/>
      <dgm:spPr/>
    </dgm:pt>
    <dgm:pt modelId="{8B70C66C-A466-4BAA-A493-1084D3F4BA50}" type="pres">
      <dgm:prSet presAssocID="{C4CED0AC-9109-44D1-A0F4-F45BEF461A18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A873E4BE-C05D-4EE8-91D1-8CCB7FD55C59}" type="pres">
      <dgm:prSet presAssocID="{C4CED0AC-9109-44D1-A0F4-F45BEF461A18}" presName="connTx" presStyleLbl="parChTrans1D4" presStyleIdx="3" presStyleCnt="4"/>
      <dgm:spPr/>
      <dgm:t>
        <a:bodyPr/>
        <a:lstStyle/>
        <a:p>
          <a:endParaRPr lang="en-US"/>
        </a:p>
      </dgm:t>
    </dgm:pt>
    <dgm:pt modelId="{BD141B07-1B16-4DC6-85ED-C79BA6D16EDA}" type="pres">
      <dgm:prSet presAssocID="{6008C2E3-9A24-45FF-9B6D-E09382071BB2}" presName="root2" presStyleCnt="0"/>
      <dgm:spPr/>
    </dgm:pt>
    <dgm:pt modelId="{8C348831-B152-4242-A264-45E4864E93CF}" type="pres">
      <dgm:prSet presAssocID="{6008C2E3-9A24-45FF-9B6D-E09382071BB2}" presName="LevelTwoTextNode" presStyleLbl="node4" presStyleIdx="3" presStyleCnt="4" custLinFactX="-60159" custLinFactY="-134432" custLinFactNeighborX="-10000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0EB0E8-1EC2-40F4-8B8D-5DC99AABAF32}" type="pres">
      <dgm:prSet presAssocID="{6008C2E3-9A24-45FF-9B6D-E09382071BB2}" presName="level3hierChild" presStyleCnt="0"/>
      <dgm:spPr/>
    </dgm:pt>
    <dgm:pt modelId="{D86D8794-2D81-4A4B-B379-A76DA7673A4A}" type="pres">
      <dgm:prSet presAssocID="{41E5D721-6A05-4019-ACE1-5450D9B34FD9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CC39A079-2A3D-4E37-A59C-ADBFF9858F57}" type="pres">
      <dgm:prSet presAssocID="{41E5D721-6A05-4019-ACE1-5450D9B34FD9}" presName="connTx" presStyleLbl="parChTrans1D3" presStyleIdx="1" presStyleCnt="2"/>
      <dgm:spPr/>
      <dgm:t>
        <a:bodyPr/>
        <a:lstStyle/>
        <a:p>
          <a:endParaRPr lang="en-US"/>
        </a:p>
      </dgm:t>
    </dgm:pt>
    <dgm:pt modelId="{CE21C80E-962A-4D5C-AF66-B5A66E84EF07}" type="pres">
      <dgm:prSet presAssocID="{6EAF666E-0BA3-477A-9132-1704336B1F57}" presName="root2" presStyleCnt="0"/>
      <dgm:spPr/>
    </dgm:pt>
    <dgm:pt modelId="{B0590851-80D0-4CB6-93FE-59D7D8736B9F}" type="pres">
      <dgm:prSet presAssocID="{6EAF666E-0BA3-477A-9132-1704336B1F57}" presName="LevelTwoTextNode" presStyleLbl="node3" presStyleIdx="1" presStyleCnt="2" custLinFactX="19841" custLinFactNeighborX="100000" custLinFactNeighborY="683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6533F8-F594-49E1-B3CC-CB93EE72286C}" type="pres">
      <dgm:prSet presAssocID="{6EAF666E-0BA3-477A-9132-1704336B1F57}" presName="level3hierChild" presStyleCnt="0"/>
      <dgm:spPr/>
    </dgm:pt>
  </dgm:ptLst>
  <dgm:cxnLst>
    <dgm:cxn modelId="{E742F916-3791-4E6E-A16E-CCDA4E107668}" type="presOf" srcId="{6008C2E3-9A24-45FF-9B6D-E09382071BB2}" destId="{8C348831-B152-4242-A264-45E4864E93CF}" srcOrd="0" destOrd="0" presId="urn:microsoft.com/office/officeart/2005/8/layout/hierarchy2"/>
    <dgm:cxn modelId="{BA620F04-FB1C-4200-9D74-9662AC1A343C}" type="presOf" srcId="{AC7F0D5E-CE41-4222-A17F-63D3360372F7}" destId="{68EB7518-CF98-410D-B382-E1CD1AE57167}" srcOrd="1" destOrd="0" presId="urn:microsoft.com/office/officeart/2005/8/layout/hierarchy2"/>
    <dgm:cxn modelId="{7E088AEC-1BC4-4FF5-B574-0A4E726AD453}" type="presOf" srcId="{E9D7EABF-2A96-4338-BCF6-EAA37E0E919F}" destId="{38EEBD00-8F6F-471C-9BA5-889BCB81680E}" srcOrd="0" destOrd="0" presId="urn:microsoft.com/office/officeart/2005/8/layout/hierarchy2"/>
    <dgm:cxn modelId="{462466BD-77BB-4F1C-8920-E024077D7A94}" srcId="{716F9293-12CC-4B58-B3E9-2A64BE941DCC}" destId="{D5573D68-326D-4F38-A27D-4E698E976463}" srcOrd="1" destOrd="0" parTransId="{E3219FDB-ED02-4DB2-91BE-71281B3834B9}" sibTransId="{BAEAE3F2-47DF-4C66-9142-82209F192011}"/>
    <dgm:cxn modelId="{1BB175DB-61D3-4793-97A1-055109011088}" type="presOf" srcId="{A1476C02-427D-4268-A016-288F7298E062}" destId="{06178BC3-8511-4660-80CF-27010C42B769}" srcOrd="0" destOrd="0" presId="urn:microsoft.com/office/officeart/2005/8/layout/hierarchy2"/>
    <dgm:cxn modelId="{0424CC65-0A69-41C3-ACBC-8A4C5E6D6A9D}" type="presOf" srcId="{716F9293-12CC-4B58-B3E9-2A64BE941DCC}" destId="{21C77F03-A194-4708-8E13-DF9FCB2D0A1D}" srcOrd="0" destOrd="0" presId="urn:microsoft.com/office/officeart/2005/8/layout/hierarchy2"/>
    <dgm:cxn modelId="{2F6B66C1-703E-4D86-A860-D60ED6D2F3DA}" type="presOf" srcId="{A1476C02-427D-4268-A016-288F7298E062}" destId="{ED6E3024-F403-4469-AA23-A7612D52B9B5}" srcOrd="1" destOrd="0" presId="urn:microsoft.com/office/officeart/2005/8/layout/hierarchy2"/>
    <dgm:cxn modelId="{88FE2EBD-8682-41EC-BAEC-0C2F8C68612E}" type="presOf" srcId="{B9418DCA-4305-42E4-BA23-2F0A8E1B47E1}" destId="{0E8509D4-6EAD-4FEC-A179-740BF51B84E6}" srcOrd="0" destOrd="0" presId="urn:microsoft.com/office/officeart/2005/8/layout/hierarchy2"/>
    <dgm:cxn modelId="{83848210-04E8-41FF-9B98-33890133CE10}" type="presOf" srcId="{6C846C2F-7D6D-4512-9AE1-7894D7B09EDA}" destId="{1BB40B34-C166-4E28-B3CA-5F822C659A04}" srcOrd="0" destOrd="0" presId="urn:microsoft.com/office/officeart/2005/8/layout/hierarchy2"/>
    <dgm:cxn modelId="{366743B3-9B20-4EA2-AC8C-259424CEE3D1}" srcId="{8FF9F3F7-A80C-4D98-9329-CDC2AC7A226A}" destId="{716F9293-12CC-4B58-B3E9-2A64BE941DCC}" srcOrd="0" destOrd="0" parTransId="{B9418DCA-4305-42E4-BA23-2F0A8E1B47E1}" sibTransId="{38119FA9-23D8-484A-AEE6-F81BD25D907F}"/>
    <dgm:cxn modelId="{827DB56C-1459-4128-BE02-BD4A552948A4}" type="presOf" srcId="{41E5D721-6A05-4019-ACE1-5450D9B34FD9}" destId="{CC39A079-2A3D-4E37-A59C-ADBFF9858F57}" srcOrd="1" destOrd="0" presId="urn:microsoft.com/office/officeart/2005/8/layout/hierarchy2"/>
    <dgm:cxn modelId="{901E0ED5-3DE2-4D77-B7DD-0C4A4060270B}" type="presOf" srcId="{8FF9F3F7-A80C-4D98-9329-CDC2AC7A226A}" destId="{17DD556C-C4F8-4F84-9B5E-7A5E164C5C2D}" srcOrd="0" destOrd="0" presId="urn:microsoft.com/office/officeart/2005/8/layout/hierarchy2"/>
    <dgm:cxn modelId="{D93DDA5C-CD25-4B69-B1F4-66A19B13E87C}" type="presOf" srcId="{AC7F0D5E-CE41-4222-A17F-63D3360372F7}" destId="{72120E07-C8BC-4AB9-92D1-5C7D1C7B7B96}" srcOrd="0" destOrd="0" presId="urn:microsoft.com/office/officeart/2005/8/layout/hierarchy2"/>
    <dgm:cxn modelId="{46F926AF-B772-4A10-A947-D5575E06A9A0}" type="presOf" srcId="{C4CED0AC-9109-44D1-A0F4-F45BEF461A18}" destId="{A873E4BE-C05D-4EE8-91D1-8CCB7FD55C59}" srcOrd="1" destOrd="0" presId="urn:microsoft.com/office/officeart/2005/8/layout/hierarchy2"/>
    <dgm:cxn modelId="{2E5FECAE-0918-478B-AFDC-FAACDD02A5B1}" type="presOf" srcId="{6EAF666E-0BA3-477A-9132-1704336B1F57}" destId="{B0590851-80D0-4CB6-93FE-59D7D8736B9F}" srcOrd="0" destOrd="0" presId="urn:microsoft.com/office/officeart/2005/8/layout/hierarchy2"/>
    <dgm:cxn modelId="{699E1794-1D3D-4F0D-A586-BB194897CAB3}" srcId="{716F9293-12CC-4B58-B3E9-2A64BE941DCC}" destId="{6008C2E3-9A24-45FF-9B6D-E09382071BB2}" srcOrd="2" destOrd="0" parTransId="{C4CED0AC-9109-44D1-A0F4-F45BEF461A18}" sibTransId="{F4B7E320-FAAC-4747-8017-41EC494DA6F4}"/>
    <dgm:cxn modelId="{C7EB6F58-CF67-4A2C-B887-90F24E471C07}" type="presOf" srcId="{6C846C2F-7D6D-4512-9AE1-7894D7B09EDA}" destId="{3103AAC6-3FAB-49BF-84AB-67631B17D746}" srcOrd="1" destOrd="0" presId="urn:microsoft.com/office/officeart/2005/8/layout/hierarchy2"/>
    <dgm:cxn modelId="{4388DAEE-5C89-432D-AAA5-08719F59D1A0}" srcId="{20080486-29F5-447A-A5F0-20586B1838CA}" destId="{8FF9F3F7-A80C-4D98-9329-CDC2AC7A226A}" srcOrd="0" destOrd="0" parTransId="{6C846C2F-7D6D-4512-9AE1-7894D7B09EDA}" sibTransId="{8AF5A59F-AACC-4219-8DCC-F7098227E5CD}"/>
    <dgm:cxn modelId="{5A926BA1-A83E-4B4B-9102-0E05374363FE}" type="presOf" srcId="{B9418DCA-4305-42E4-BA23-2F0A8E1B47E1}" destId="{9214900E-004E-48B0-9AA4-C4A2AE88EF3D}" srcOrd="1" destOrd="0" presId="urn:microsoft.com/office/officeart/2005/8/layout/hierarchy2"/>
    <dgm:cxn modelId="{642F837E-E1BB-48B3-B619-BDCC282D9138}" type="presOf" srcId="{E3219FDB-ED02-4DB2-91BE-71281B3834B9}" destId="{B77FF593-AACD-4B2B-8317-8071CF612C04}" srcOrd="0" destOrd="0" presId="urn:microsoft.com/office/officeart/2005/8/layout/hierarchy2"/>
    <dgm:cxn modelId="{2EBF05CB-0158-4D9D-B553-C013136AC5AE}" type="presOf" srcId="{D5573D68-326D-4F38-A27D-4E698E976463}" destId="{E67A6555-407D-479E-BE86-562B6303299B}" srcOrd="0" destOrd="0" presId="urn:microsoft.com/office/officeart/2005/8/layout/hierarchy2"/>
    <dgm:cxn modelId="{0E4BD770-B3AA-449C-8F5C-B07DB0252E94}" srcId="{1D23C6B1-E5CC-4BE6-9497-5AC394584CEA}" destId="{20080486-29F5-447A-A5F0-20586B1838CA}" srcOrd="0" destOrd="0" parTransId="{AC7F0D5E-CE41-4222-A17F-63D3360372F7}" sibTransId="{292E84AC-204A-4F9F-A658-47FF5B956ADA}"/>
    <dgm:cxn modelId="{F4D89BA0-0C45-4498-B81E-61BBB983206D}" type="presOf" srcId="{20080486-29F5-447A-A5F0-20586B1838CA}" destId="{8F8BA397-0D09-4282-8CB1-853DA204931D}" srcOrd="0" destOrd="0" presId="urn:microsoft.com/office/officeart/2005/8/layout/hierarchy2"/>
    <dgm:cxn modelId="{9846B93D-9C12-456D-BEBC-8304DA552C50}" type="presOf" srcId="{C4CED0AC-9109-44D1-A0F4-F45BEF461A18}" destId="{8B70C66C-A466-4BAA-A493-1084D3F4BA50}" srcOrd="0" destOrd="0" presId="urn:microsoft.com/office/officeart/2005/8/layout/hierarchy2"/>
    <dgm:cxn modelId="{25D7AD77-6162-4C64-AF6F-018C8348D132}" type="presOf" srcId="{41E5D721-6A05-4019-ACE1-5450D9B34FD9}" destId="{D86D8794-2D81-4A4B-B379-A76DA7673A4A}" srcOrd="0" destOrd="0" presId="urn:microsoft.com/office/officeart/2005/8/layout/hierarchy2"/>
    <dgm:cxn modelId="{2A6F5940-2235-44E9-A64D-11286AD7AA88}" srcId="{EB5A88B2-3CB4-46E0-8655-B8253EA7C6CB}" destId="{1D23C6B1-E5CC-4BE6-9497-5AC394584CEA}" srcOrd="0" destOrd="0" parTransId="{6020E7D9-C3AC-4E00-A167-6BA4174C00FB}" sibTransId="{7DA46EF1-BA29-4E4B-A7B6-6F16B9991309}"/>
    <dgm:cxn modelId="{490F5579-DD17-493E-AE3D-620CB2C14D72}" srcId="{20080486-29F5-447A-A5F0-20586B1838CA}" destId="{6EAF666E-0BA3-477A-9132-1704336B1F57}" srcOrd="1" destOrd="0" parTransId="{41E5D721-6A05-4019-ACE1-5450D9B34FD9}" sibTransId="{B9075791-5176-4AF0-8708-477FAB0996EB}"/>
    <dgm:cxn modelId="{82CA4C92-010F-4107-8BC9-99E803E1D715}" srcId="{716F9293-12CC-4B58-B3E9-2A64BE941DCC}" destId="{E9D7EABF-2A96-4338-BCF6-EAA37E0E919F}" srcOrd="0" destOrd="0" parTransId="{A1476C02-427D-4268-A016-288F7298E062}" sibTransId="{06F2E3A3-0C4D-4A2D-B80C-9C824CCBE50E}"/>
    <dgm:cxn modelId="{EDDDAF2A-3AD5-4941-82A9-AF730D4B74F1}" type="presOf" srcId="{E3219FDB-ED02-4DB2-91BE-71281B3834B9}" destId="{695D7FA6-41B8-4EB5-BF1A-0B31E8843867}" srcOrd="1" destOrd="0" presId="urn:microsoft.com/office/officeart/2005/8/layout/hierarchy2"/>
    <dgm:cxn modelId="{260A9D5B-BF70-46F4-B038-8CA8212CB229}" type="presOf" srcId="{1D23C6B1-E5CC-4BE6-9497-5AC394584CEA}" destId="{5D4068C6-063A-4B35-BF9A-CC719EF84C8C}" srcOrd="0" destOrd="0" presId="urn:microsoft.com/office/officeart/2005/8/layout/hierarchy2"/>
    <dgm:cxn modelId="{47BD32F8-8CA4-482D-90CE-3CE398537900}" type="presOf" srcId="{EB5A88B2-3CB4-46E0-8655-B8253EA7C6CB}" destId="{40E2C117-E102-4DB7-9458-7AFD8BF23045}" srcOrd="0" destOrd="0" presId="urn:microsoft.com/office/officeart/2005/8/layout/hierarchy2"/>
    <dgm:cxn modelId="{ABF2ACEC-496E-4D34-B359-BC3B0D64BB5E}" type="presParOf" srcId="{40E2C117-E102-4DB7-9458-7AFD8BF23045}" destId="{AB40B4FD-CB68-46C4-A306-64B8E17EE552}" srcOrd="0" destOrd="0" presId="urn:microsoft.com/office/officeart/2005/8/layout/hierarchy2"/>
    <dgm:cxn modelId="{B866F7DD-C0C3-4707-84BE-6A42FF5F754A}" type="presParOf" srcId="{AB40B4FD-CB68-46C4-A306-64B8E17EE552}" destId="{5D4068C6-063A-4B35-BF9A-CC719EF84C8C}" srcOrd="0" destOrd="0" presId="urn:microsoft.com/office/officeart/2005/8/layout/hierarchy2"/>
    <dgm:cxn modelId="{801691A2-FA9D-41AD-9AD1-0EF3332C279F}" type="presParOf" srcId="{AB40B4FD-CB68-46C4-A306-64B8E17EE552}" destId="{74E15472-3330-41A4-8EC0-22177F25A1B4}" srcOrd="1" destOrd="0" presId="urn:microsoft.com/office/officeart/2005/8/layout/hierarchy2"/>
    <dgm:cxn modelId="{938DC702-9941-459E-BFF5-2B11F471EDAA}" type="presParOf" srcId="{74E15472-3330-41A4-8EC0-22177F25A1B4}" destId="{72120E07-C8BC-4AB9-92D1-5C7D1C7B7B96}" srcOrd="0" destOrd="0" presId="urn:microsoft.com/office/officeart/2005/8/layout/hierarchy2"/>
    <dgm:cxn modelId="{39F37595-BBF2-43F1-A76A-A03020257871}" type="presParOf" srcId="{72120E07-C8BC-4AB9-92D1-5C7D1C7B7B96}" destId="{68EB7518-CF98-410D-B382-E1CD1AE57167}" srcOrd="0" destOrd="0" presId="urn:microsoft.com/office/officeart/2005/8/layout/hierarchy2"/>
    <dgm:cxn modelId="{12A7A77C-3C3F-41E0-A30C-10D1BDB789B8}" type="presParOf" srcId="{74E15472-3330-41A4-8EC0-22177F25A1B4}" destId="{4098210C-DDFA-45A8-A128-3CE3CDBD04F9}" srcOrd="1" destOrd="0" presId="urn:microsoft.com/office/officeart/2005/8/layout/hierarchy2"/>
    <dgm:cxn modelId="{8CBB81D0-3D9B-42B5-9DA8-504B278BDDCB}" type="presParOf" srcId="{4098210C-DDFA-45A8-A128-3CE3CDBD04F9}" destId="{8F8BA397-0D09-4282-8CB1-853DA204931D}" srcOrd="0" destOrd="0" presId="urn:microsoft.com/office/officeart/2005/8/layout/hierarchy2"/>
    <dgm:cxn modelId="{DB83CCA7-F676-45F0-AECA-962A16E7936A}" type="presParOf" srcId="{4098210C-DDFA-45A8-A128-3CE3CDBD04F9}" destId="{7FF80AA1-6215-4C46-A5AD-94BD4711E655}" srcOrd="1" destOrd="0" presId="urn:microsoft.com/office/officeart/2005/8/layout/hierarchy2"/>
    <dgm:cxn modelId="{76B8DC69-7451-4FD0-8544-D3BB393ECBB9}" type="presParOf" srcId="{7FF80AA1-6215-4C46-A5AD-94BD4711E655}" destId="{1BB40B34-C166-4E28-B3CA-5F822C659A04}" srcOrd="0" destOrd="0" presId="urn:microsoft.com/office/officeart/2005/8/layout/hierarchy2"/>
    <dgm:cxn modelId="{C0A43254-5F62-4966-8231-10938AAC1E4E}" type="presParOf" srcId="{1BB40B34-C166-4E28-B3CA-5F822C659A04}" destId="{3103AAC6-3FAB-49BF-84AB-67631B17D746}" srcOrd="0" destOrd="0" presId="urn:microsoft.com/office/officeart/2005/8/layout/hierarchy2"/>
    <dgm:cxn modelId="{BA77B190-2118-4BFD-883E-770724AD2686}" type="presParOf" srcId="{7FF80AA1-6215-4C46-A5AD-94BD4711E655}" destId="{E1CDE7CB-6FE9-4CCF-B72C-AC0EFFB0B7DC}" srcOrd="1" destOrd="0" presId="urn:microsoft.com/office/officeart/2005/8/layout/hierarchy2"/>
    <dgm:cxn modelId="{FE93C14D-4D64-4C88-B46F-8838A6DF82BF}" type="presParOf" srcId="{E1CDE7CB-6FE9-4CCF-B72C-AC0EFFB0B7DC}" destId="{17DD556C-C4F8-4F84-9B5E-7A5E164C5C2D}" srcOrd="0" destOrd="0" presId="urn:microsoft.com/office/officeart/2005/8/layout/hierarchy2"/>
    <dgm:cxn modelId="{B8B67551-9AB2-436B-9440-F7913C4C7D06}" type="presParOf" srcId="{E1CDE7CB-6FE9-4CCF-B72C-AC0EFFB0B7DC}" destId="{047545DE-1F16-4562-A06A-347274801B6D}" srcOrd="1" destOrd="0" presId="urn:microsoft.com/office/officeart/2005/8/layout/hierarchy2"/>
    <dgm:cxn modelId="{518DCF7E-E456-4ED0-B38E-3509E17DCE78}" type="presParOf" srcId="{047545DE-1F16-4562-A06A-347274801B6D}" destId="{0E8509D4-6EAD-4FEC-A179-740BF51B84E6}" srcOrd="0" destOrd="0" presId="urn:microsoft.com/office/officeart/2005/8/layout/hierarchy2"/>
    <dgm:cxn modelId="{89F44012-D38E-415C-96B7-2532698BE848}" type="presParOf" srcId="{0E8509D4-6EAD-4FEC-A179-740BF51B84E6}" destId="{9214900E-004E-48B0-9AA4-C4A2AE88EF3D}" srcOrd="0" destOrd="0" presId="urn:microsoft.com/office/officeart/2005/8/layout/hierarchy2"/>
    <dgm:cxn modelId="{1D6CBBC5-2003-495F-888C-5AF01B2FC9E1}" type="presParOf" srcId="{047545DE-1F16-4562-A06A-347274801B6D}" destId="{35337A6A-C51C-4937-8291-7F583B1A2DD7}" srcOrd="1" destOrd="0" presId="urn:microsoft.com/office/officeart/2005/8/layout/hierarchy2"/>
    <dgm:cxn modelId="{A9E93F21-2E91-4AD7-888C-50067B2436B1}" type="presParOf" srcId="{35337A6A-C51C-4937-8291-7F583B1A2DD7}" destId="{21C77F03-A194-4708-8E13-DF9FCB2D0A1D}" srcOrd="0" destOrd="0" presId="urn:microsoft.com/office/officeart/2005/8/layout/hierarchy2"/>
    <dgm:cxn modelId="{4D2B2F45-38FE-49C8-829C-467D426CD941}" type="presParOf" srcId="{35337A6A-C51C-4937-8291-7F583B1A2DD7}" destId="{BE479A8C-1852-4391-97AC-0DAB7628D4EB}" srcOrd="1" destOrd="0" presId="urn:microsoft.com/office/officeart/2005/8/layout/hierarchy2"/>
    <dgm:cxn modelId="{4C97E239-B3F6-4151-AF63-FDEEE2624E28}" type="presParOf" srcId="{BE479A8C-1852-4391-97AC-0DAB7628D4EB}" destId="{06178BC3-8511-4660-80CF-27010C42B769}" srcOrd="0" destOrd="0" presId="urn:microsoft.com/office/officeart/2005/8/layout/hierarchy2"/>
    <dgm:cxn modelId="{BF70F06B-9901-4A68-8E54-964899AE08C5}" type="presParOf" srcId="{06178BC3-8511-4660-80CF-27010C42B769}" destId="{ED6E3024-F403-4469-AA23-A7612D52B9B5}" srcOrd="0" destOrd="0" presId="urn:microsoft.com/office/officeart/2005/8/layout/hierarchy2"/>
    <dgm:cxn modelId="{1D644EBB-8086-42C1-BC21-B9347A08428F}" type="presParOf" srcId="{BE479A8C-1852-4391-97AC-0DAB7628D4EB}" destId="{CAA00705-FA32-4104-B958-875FAB4A813C}" srcOrd="1" destOrd="0" presId="urn:microsoft.com/office/officeart/2005/8/layout/hierarchy2"/>
    <dgm:cxn modelId="{54607BAA-3D58-4226-9DAC-F5CD7717C8ED}" type="presParOf" srcId="{CAA00705-FA32-4104-B958-875FAB4A813C}" destId="{38EEBD00-8F6F-471C-9BA5-889BCB81680E}" srcOrd="0" destOrd="0" presId="urn:microsoft.com/office/officeart/2005/8/layout/hierarchy2"/>
    <dgm:cxn modelId="{6E84B616-6ED5-4FA3-9E11-45A6B3BB8EFF}" type="presParOf" srcId="{CAA00705-FA32-4104-B958-875FAB4A813C}" destId="{8325BFE8-9A0E-4DAF-9647-1475368BF6BD}" srcOrd="1" destOrd="0" presId="urn:microsoft.com/office/officeart/2005/8/layout/hierarchy2"/>
    <dgm:cxn modelId="{0072E46B-1516-49E6-8E55-3624020C7530}" type="presParOf" srcId="{BE479A8C-1852-4391-97AC-0DAB7628D4EB}" destId="{B77FF593-AACD-4B2B-8317-8071CF612C04}" srcOrd="2" destOrd="0" presId="urn:microsoft.com/office/officeart/2005/8/layout/hierarchy2"/>
    <dgm:cxn modelId="{27FB56F2-8861-4F2A-A6B8-F6659D948182}" type="presParOf" srcId="{B77FF593-AACD-4B2B-8317-8071CF612C04}" destId="{695D7FA6-41B8-4EB5-BF1A-0B31E8843867}" srcOrd="0" destOrd="0" presId="urn:microsoft.com/office/officeart/2005/8/layout/hierarchy2"/>
    <dgm:cxn modelId="{409C063E-F77B-4907-8E31-E40C7F3DF2B1}" type="presParOf" srcId="{BE479A8C-1852-4391-97AC-0DAB7628D4EB}" destId="{6964532E-2913-46DE-A4EB-02C2E31282E5}" srcOrd="3" destOrd="0" presId="urn:microsoft.com/office/officeart/2005/8/layout/hierarchy2"/>
    <dgm:cxn modelId="{D075B4D8-D16A-4010-81DE-7DDA9249F35A}" type="presParOf" srcId="{6964532E-2913-46DE-A4EB-02C2E31282E5}" destId="{E67A6555-407D-479E-BE86-562B6303299B}" srcOrd="0" destOrd="0" presId="urn:microsoft.com/office/officeart/2005/8/layout/hierarchy2"/>
    <dgm:cxn modelId="{C0495C04-4123-4E92-8854-3CC1855EB971}" type="presParOf" srcId="{6964532E-2913-46DE-A4EB-02C2E31282E5}" destId="{E3BC7B84-0EEC-441C-A078-988A5D5A66F4}" srcOrd="1" destOrd="0" presId="urn:microsoft.com/office/officeart/2005/8/layout/hierarchy2"/>
    <dgm:cxn modelId="{1B1382F9-4E0D-46B8-AF3C-2BF787BD7AEB}" type="presParOf" srcId="{BE479A8C-1852-4391-97AC-0DAB7628D4EB}" destId="{8B70C66C-A466-4BAA-A493-1084D3F4BA50}" srcOrd="4" destOrd="0" presId="urn:microsoft.com/office/officeart/2005/8/layout/hierarchy2"/>
    <dgm:cxn modelId="{2BD1D1D2-9D04-4FE3-93E8-25D5947E151A}" type="presParOf" srcId="{8B70C66C-A466-4BAA-A493-1084D3F4BA50}" destId="{A873E4BE-C05D-4EE8-91D1-8CCB7FD55C59}" srcOrd="0" destOrd="0" presId="urn:microsoft.com/office/officeart/2005/8/layout/hierarchy2"/>
    <dgm:cxn modelId="{38232D85-F3CE-4DC6-84D5-23F43E8B705B}" type="presParOf" srcId="{BE479A8C-1852-4391-97AC-0DAB7628D4EB}" destId="{BD141B07-1B16-4DC6-85ED-C79BA6D16EDA}" srcOrd="5" destOrd="0" presId="urn:microsoft.com/office/officeart/2005/8/layout/hierarchy2"/>
    <dgm:cxn modelId="{F811A56D-9804-4D30-928B-7CB9166B7FFB}" type="presParOf" srcId="{BD141B07-1B16-4DC6-85ED-C79BA6D16EDA}" destId="{8C348831-B152-4242-A264-45E4864E93CF}" srcOrd="0" destOrd="0" presId="urn:microsoft.com/office/officeart/2005/8/layout/hierarchy2"/>
    <dgm:cxn modelId="{17B6DCC3-AD8F-47CB-8CE7-464F8F467452}" type="presParOf" srcId="{BD141B07-1B16-4DC6-85ED-C79BA6D16EDA}" destId="{4A0EB0E8-1EC2-40F4-8B8D-5DC99AABAF32}" srcOrd="1" destOrd="0" presId="urn:microsoft.com/office/officeart/2005/8/layout/hierarchy2"/>
    <dgm:cxn modelId="{4FE699D3-125D-4D25-8310-12513DD97CB3}" type="presParOf" srcId="{7FF80AA1-6215-4C46-A5AD-94BD4711E655}" destId="{D86D8794-2D81-4A4B-B379-A76DA7673A4A}" srcOrd="2" destOrd="0" presId="urn:microsoft.com/office/officeart/2005/8/layout/hierarchy2"/>
    <dgm:cxn modelId="{B88072B9-D96C-4A4B-8AA2-12742239F467}" type="presParOf" srcId="{D86D8794-2D81-4A4B-B379-A76DA7673A4A}" destId="{CC39A079-2A3D-4E37-A59C-ADBFF9858F57}" srcOrd="0" destOrd="0" presId="urn:microsoft.com/office/officeart/2005/8/layout/hierarchy2"/>
    <dgm:cxn modelId="{BBC1D24B-8CC4-4579-9298-E3464A6BEA3D}" type="presParOf" srcId="{7FF80AA1-6215-4C46-A5AD-94BD4711E655}" destId="{CE21C80E-962A-4D5C-AF66-B5A66E84EF07}" srcOrd="3" destOrd="0" presId="urn:microsoft.com/office/officeart/2005/8/layout/hierarchy2"/>
    <dgm:cxn modelId="{314D44AA-F7CE-4D3B-BBBD-1C5DA22AAD2B}" type="presParOf" srcId="{CE21C80E-962A-4D5C-AF66-B5A66E84EF07}" destId="{B0590851-80D0-4CB6-93FE-59D7D8736B9F}" srcOrd="0" destOrd="0" presId="urn:microsoft.com/office/officeart/2005/8/layout/hierarchy2"/>
    <dgm:cxn modelId="{B8B2BD9B-E1F8-4B51-8FC4-EE06E111B8E1}" type="presParOf" srcId="{CE21C80E-962A-4D5C-AF66-B5A66E84EF07}" destId="{C06533F8-F594-49E1-B3CC-CB93EE72286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ABEFA-7013-4AC9-93E1-26F8E5EB7B01}">
      <dsp:nvSpPr>
        <dsp:cNvPr id="0" name=""/>
        <dsp:cNvSpPr/>
      </dsp:nvSpPr>
      <dsp:spPr>
        <a:xfrm>
          <a:off x="7221061" y="3639954"/>
          <a:ext cx="973977" cy="231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39"/>
              </a:lnTo>
              <a:lnTo>
                <a:pt x="973977" y="157939"/>
              </a:lnTo>
              <a:lnTo>
                <a:pt x="973977" y="2317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23BF8-D2C3-42DC-B21D-864D482A5C47}">
      <dsp:nvSpPr>
        <dsp:cNvPr id="0" name=""/>
        <dsp:cNvSpPr/>
      </dsp:nvSpPr>
      <dsp:spPr>
        <a:xfrm>
          <a:off x="7175341" y="3639954"/>
          <a:ext cx="91440" cy="2317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7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CA32A-8F22-4443-BC65-4F62513F9AE0}">
      <dsp:nvSpPr>
        <dsp:cNvPr id="0" name=""/>
        <dsp:cNvSpPr/>
      </dsp:nvSpPr>
      <dsp:spPr>
        <a:xfrm>
          <a:off x="6247083" y="3639954"/>
          <a:ext cx="973977" cy="231762"/>
        </a:xfrm>
        <a:custGeom>
          <a:avLst/>
          <a:gdLst/>
          <a:ahLst/>
          <a:cxnLst/>
          <a:rect l="0" t="0" r="0" b="0"/>
          <a:pathLst>
            <a:path>
              <a:moveTo>
                <a:pt x="973977" y="0"/>
              </a:moveTo>
              <a:lnTo>
                <a:pt x="973977" y="157939"/>
              </a:lnTo>
              <a:lnTo>
                <a:pt x="0" y="157939"/>
              </a:lnTo>
              <a:lnTo>
                <a:pt x="0" y="2317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3D6D4-94BF-4E33-A26C-92A7FB00F448}">
      <dsp:nvSpPr>
        <dsp:cNvPr id="0" name=""/>
        <dsp:cNvSpPr/>
      </dsp:nvSpPr>
      <dsp:spPr>
        <a:xfrm>
          <a:off x="4542622" y="2902166"/>
          <a:ext cx="2678438" cy="231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39"/>
              </a:lnTo>
              <a:lnTo>
                <a:pt x="2678438" y="157939"/>
              </a:lnTo>
              <a:lnTo>
                <a:pt x="2678438" y="2317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A2953-8114-46D4-AC65-E922C5680D16}">
      <dsp:nvSpPr>
        <dsp:cNvPr id="0" name=""/>
        <dsp:cNvSpPr/>
      </dsp:nvSpPr>
      <dsp:spPr>
        <a:xfrm>
          <a:off x="4786117" y="3639954"/>
          <a:ext cx="486988" cy="231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39"/>
              </a:lnTo>
              <a:lnTo>
                <a:pt x="486988" y="157939"/>
              </a:lnTo>
              <a:lnTo>
                <a:pt x="486988" y="2317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8F4DC-2000-47DC-B593-622FCA5E2F85}">
      <dsp:nvSpPr>
        <dsp:cNvPr id="0" name=""/>
        <dsp:cNvSpPr/>
      </dsp:nvSpPr>
      <dsp:spPr>
        <a:xfrm>
          <a:off x="4299128" y="3639954"/>
          <a:ext cx="486988" cy="231762"/>
        </a:xfrm>
        <a:custGeom>
          <a:avLst/>
          <a:gdLst/>
          <a:ahLst/>
          <a:cxnLst/>
          <a:rect l="0" t="0" r="0" b="0"/>
          <a:pathLst>
            <a:path>
              <a:moveTo>
                <a:pt x="486988" y="0"/>
              </a:moveTo>
              <a:lnTo>
                <a:pt x="486988" y="157939"/>
              </a:lnTo>
              <a:lnTo>
                <a:pt x="0" y="157939"/>
              </a:lnTo>
              <a:lnTo>
                <a:pt x="0" y="2317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36BA7-F8FB-4D72-9DD8-B97053844740}">
      <dsp:nvSpPr>
        <dsp:cNvPr id="0" name=""/>
        <dsp:cNvSpPr/>
      </dsp:nvSpPr>
      <dsp:spPr>
        <a:xfrm>
          <a:off x="4542622" y="2902166"/>
          <a:ext cx="243494" cy="231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39"/>
              </a:lnTo>
              <a:lnTo>
                <a:pt x="243494" y="157939"/>
              </a:lnTo>
              <a:lnTo>
                <a:pt x="243494" y="2317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8FB1B-BFD2-4430-9E76-BC5EB3B1B0D1}">
      <dsp:nvSpPr>
        <dsp:cNvPr id="0" name=""/>
        <dsp:cNvSpPr/>
      </dsp:nvSpPr>
      <dsp:spPr>
        <a:xfrm>
          <a:off x="1864183" y="3639954"/>
          <a:ext cx="1460966" cy="231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39"/>
              </a:lnTo>
              <a:lnTo>
                <a:pt x="1460966" y="157939"/>
              </a:lnTo>
              <a:lnTo>
                <a:pt x="1460966" y="2317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D63E2-82BD-44D4-8A27-7A032C715167}">
      <dsp:nvSpPr>
        <dsp:cNvPr id="0" name=""/>
        <dsp:cNvSpPr/>
      </dsp:nvSpPr>
      <dsp:spPr>
        <a:xfrm>
          <a:off x="1864183" y="3639954"/>
          <a:ext cx="486988" cy="231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39"/>
              </a:lnTo>
              <a:lnTo>
                <a:pt x="486988" y="157939"/>
              </a:lnTo>
              <a:lnTo>
                <a:pt x="486988" y="2317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56F70-D47B-4F03-A1A2-8CF45BECA99A}">
      <dsp:nvSpPr>
        <dsp:cNvPr id="0" name=""/>
        <dsp:cNvSpPr/>
      </dsp:nvSpPr>
      <dsp:spPr>
        <a:xfrm>
          <a:off x="1377195" y="3639954"/>
          <a:ext cx="486988" cy="231762"/>
        </a:xfrm>
        <a:custGeom>
          <a:avLst/>
          <a:gdLst/>
          <a:ahLst/>
          <a:cxnLst/>
          <a:rect l="0" t="0" r="0" b="0"/>
          <a:pathLst>
            <a:path>
              <a:moveTo>
                <a:pt x="486988" y="0"/>
              </a:moveTo>
              <a:lnTo>
                <a:pt x="486988" y="157939"/>
              </a:lnTo>
              <a:lnTo>
                <a:pt x="0" y="157939"/>
              </a:lnTo>
              <a:lnTo>
                <a:pt x="0" y="2317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FBA0A4-968C-4CA5-9F21-F1A036C4E1D5}">
      <dsp:nvSpPr>
        <dsp:cNvPr id="0" name=""/>
        <dsp:cNvSpPr/>
      </dsp:nvSpPr>
      <dsp:spPr>
        <a:xfrm>
          <a:off x="403217" y="3639954"/>
          <a:ext cx="1460966" cy="231762"/>
        </a:xfrm>
        <a:custGeom>
          <a:avLst/>
          <a:gdLst/>
          <a:ahLst/>
          <a:cxnLst/>
          <a:rect l="0" t="0" r="0" b="0"/>
          <a:pathLst>
            <a:path>
              <a:moveTo>
                <a:pt x="1460966" y="0"/>
              </a:moveTo>
              <a:lnTo>
                <a:pt x="1460966" y="157939"/>
              </a:lnTo>
              <a:lnTo>
                <a:pt x="0" y="157939"/>
              </a:lnTo>
              <a:lnTo>
                <a:pt x="0" y="2317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3CB5C-31EC-4A89-AB74-2C6A5CB82B41}">
      <dsp:nvSpPr>
        <dsp:cNvPr id="0" name=""/>
        <dsp:cNvSpPr/>
      </dsp:nvSpPr>
      <dsp:spPr>
        <a:xfrm>
          <a:off x="1864183" y="2902166"/>
          <a:ext cx="2678438" cy="231762"/>
        </a:xfrm>
        <a:custGeom>
          <a:avLst/>
          <a:gdLst/>
          <a:ahLst/>
          <a:cxnLst/>
          <a:rect l="0" t="0" r="0" b="0"/>
          <a:pathLst>
            <a:path>
              <a:moveTo>
                <a:pt x="2678438" y="0"/>
              </a:moveTo>
              <a:lnTo>
                <a:pt x="2678438" y="157939"/>
              </a:lnTo>
              <a:lnTo>
                <a:pt x="0" y="157939"/>
              </a:lnTo>
              <a:lnTo>
                <a:pt x="0" y="2317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C9FE7-B062-453D-AE34-D99FC8142B3C}">
      <dsp:nvSpPr>
        <dsp:cNvPr id="0" name=""/>
        <dsp:cNvSpPr/>
      </dsp:nvSpPr>
      <dsp:spPr>
        <a:xfrm>
          <a:off x="4144177" y="2396140"/>
          <a:ext cx="796890" cy="506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1FAEE-9BF8-4BB0-9D47-AC3C593DB2B4}">
      <dsp:nvSpPr>
        <dsp:cNvPr id="0" name=""/>
        <dsp:cNvSpPr/>
      </dsp:nvSpPr>
      <dsp:spPr>
        <a:xfrm>
          <a:off x="4232720" y="2480257"/>
          <a:ext cx="796890" cy="506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MD</a:t>
          </a:r>
          <a:endParaRPr lang="en-US" sz="2200" kern="1200" dirty="0"/>
        </a:p>
      </dsp:txBody>
      <dsp:txXfrm>
        <a:off x="4247541" y="2495078"/>
        <a:ext cx="767248" cy="476383"/>
      </dsp:txXfrm>
    </dsp:sp>
    <dsp:sp modelId="{7EC543A7-1922-4738-AE28-7CAED9A094E5}">
      <dsp:nvSpPr>
        <dsp:cNvPr id="0" name=""/>
        <dsp:cNvSpPr/>
      </dsp:nvSpPr>
      <dsp:spPr>
        <a:xfrm>
          <a:off x="1465738" y="3133929"/>
          <a:ext cx="796890" cy="506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3900B-A703-4FBE-8DDA-0DFC1F20A58C}">
      <dsp:nvSpPr>
        <dsp:cNvPr id="0" name=""/>
        <dsp:cNvSpPr/>
      </dsp:nvSpPr>
      <dsp:spPr>
        <a:xfrm>
          <a:off x="1554281" y="3218045"/>
          <a:ext cx="796890" cy="506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D1</a:t>
          </a:r>
          <a:endParaRPr lang="en-US" sz="2200" kern="1200" dirty="0"/>
        </a:p>
      </dsp:txBody>
      <dsp:txXfrm>
        <a:off x="1569102" y="3232866"/>
        <a:ext cx="767248" cy="476383"/>
      </dsp:txXfrm>
    </dsp:sp>
    <dsp:sp modelId="{B8A11A87-D60E-4DB7-AE7A-E59B1FB952A7}">
      <dsp:nvSpPr>
        <dsp:cNvPr id="0" name=""/>
        <dsp:cNvSpPr/>
      </dsp:nvSpPr>
      <dsp:spPr>
        <a:xfrm>
          <a:off x="4771" y="3871717"/>
          <a:ext cx="796890" cy="506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ED1A6-1BB2-4178-8AB0-00C57EE3E908}">
      <dsp:nvSpPr>
        <dsp:cNvPr id="0" name=""/>
        <dsp:cNvSpPr/>
      </dsp:nvSpPr>
      <dsp:spPr>
        <a:xfrm>
          <a:off x="93315" y="3955833"/>
          <a:ext cx="796890" cy="506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M1</a:t>
          </a:r>
          <a:endParaRPr lang="en-US" sz="2200" kern="1200" dirty="0"/>
        </a:p>
      </dsp:txBody>
      <dsp:txXfrm>
        <a:off x="108136" y="3970654"/>
        <a:ext cx="767248" cy="476383"/>
      </dsp:txXfrm>
    </dsp:sp>
    <dsp:sp modelId="{B5E360FD-AC22-43C5-AF49-DC8C064574EC}">
      <dsp:nvSpPr>
        <dsp:cNvPr id="0" name=""/>
        <dsp:cNvSpPr/>
      </dsp:nvSpPr>
      <dsp:spPr>
        <a:xfrm>
          <a:off x="978749" y="3871717"/>
          <a:ext cx="796890" cy="506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DE85A-55F3-4A63-BA77-92F1E90D8FB8}">
      <dsp:nvSpPr>
        <dsp:cNvPr id="0" name=""/>
        <dsp:cNvSpPr/>
      </dsp:nvSpPr>
      <dsp:spPr>
        <a:xfrm>
          <a:off x="1067292" y="3955833"/>
          <a:ext cx="796890" cy="506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M2</a:t>
          </a:r>
          <a:endParaRPr lang="en-US" sz="2200" kern="1200" dirty="0"/>
        </a:p>
      </dsp:txBody>
      <dsp:txXfrm>
        <a:off x="1082113" y="3970654"/>
        <a:ext cx="767248" cy="476383"/>
      </dsp:txXfrm>
    </dsp:sp>
    <dsp:sp modelId="{1333510D-C1D1-4748-8809-FF440A7941EC}">
      <dsp:nvSpPr>
        <dsp:cNvPr id="0" name=""/>
        <dsp:cNvSpPr/>
      </dsp:nvSpPr>
      <dsp:spPr>
        <a:xfrm>
          <a:off x="1952727" y="3871717"/>
          <a:ext cx="796890" cy="506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046DF-F6C2-4562-8805-BA89EF81E8E4}">
      <dsp:nvSpPr>
        <dsp:cNvPr id="0" name=""/>
        <dsp:cNvSpPr/>
      </dsp:nvSpPr>
      <dsp:spPr>
        <a:xfrm>
          <a:off x="2041270" y="3955833"/>
          <a:ext cx="796890" cy="506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M3  </a:t>
          </a:r>
          <a:endParaRPr lang="en-US" sz="2200" kern="1200" dirty="0"/>
        </a:p>
      </dsp:txBody>
      <dsp:txXfrm>
        <a:off x="2056091" y="3970654"/>
        <a:ext cx="767248" cy="476383"/>
      </dsp:txXfrm>
    </dsp:sp>
    <dsp:sp modelId="{059DCB16-08D2-4C60-93F1-EDDC21078FF0}">
      <dsp:nvSpPr>
        <dsp:cNvPr id="0" name=""/>
        <dsp:cNvSpPr/>
      </dsp:nvSpPr>
      <dsp:spPr>
        <a:xfrm>
          <a:off x="2926705" y="3871717"/>
          <a:ext cx="796890" cy="506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35DD9-4165-4AA6-80DD-6BD5C387C39F}">
      <dsp:nvSpPr>
        <dsp:cNvPr id="0" name=""/>
        <dsp:cNvSpPr/>
      </dsp:nvSpPr>
      <dsp:spPr>
        <a:xfrm>
          <a:off x="3015248" y="3955833"/>
          <a:ext cx="796890" cy="506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M1</a:t>
          </a:r>
          <a:endParaRPr lang="en-US" sz="2200" kern="1200" dirty="0"/>
        </a:p>
      </dsp:txBody>
      <dsp:txXfrm>
        <a:off x="3030069" y="3970654"/>
        <a:ext cx="767248" cy="476383"/>
      </dsp:txXfrm>
    </dsp:sp>
    <dsp:sp modelId="{46736778-4151-497E-AE15-C280240AD0FD}">
      <dsp:nvSpPr>
        <dsp:cNvPr id="0" name=""/>
        <dsp:cNvSpPr/>
      </dsp:nvSpPr>
      <dsp:spPr>
        <a:xfrm>
          <a:off x="4387671" y="3133929"/>
          <a:ext cx="796890" cy="506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6CE12-97B6-456B-8554-67B2F73F711F}">
      <dsp:nvSpPr>
        <dsp:cNvPr id="0" name=""/>
        <dsp:cNvSpPr/>
      </dsp:nvSpPr>
      <dsp:spPr>
        <a:xfrm>
          <a:off x="4476215" y="3218045"/>
          <a:ext cx="796890" cy="506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D2</a:t>
          </a:r>
          <a:endParaRPr lang="en-US" sz="2200" kern="1200" dirty="0"/>
        </a:p>
      </dsp:txBody>
      <dsp:txXfrm>
        <a:off x="4491036" y="3232866"/>
        <a:ext cx="767248" cy="476383"/>
      </dsp:txXfrm>
    </dsp:sp>
    <dsp:sp modelId="{0E6BB07F-92B0-4716-B69C-E73FC6BB5AE4}">
      <dsp:nvSpPr>
        <dsp:cNvPr id="0" name=""/>
        <dsp:cNvSpPr/>
      </dsp:nvSpPr>
      <dsp:spPr>
        <a:xfrm>
          <a:off x="3900682" y="3871717"/>
          <a:ext cx="796890" cy="506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18527-64C2-4F53-AC02-3B6ADDACAEF8}">
      <dsp:nvSpPr>
        <dsp:cNvPr id="0" name=""/>
        <dsp:cNvSpPr/>
      </dsp:nvSpPr>
      <dsp:spPr>
        <a:xfrm>
          <a:off x="3989226" y="3955833"/>
          <a:ext cx="796890" cy="506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M2</a:t>
          </a:r>
          <a:endParaRPr lang="en-US" sz="2200" kern="1200" dirty="0"/>
        </a:p>
      </dsp:txBody>
      <dsp:txXfrm>
        <a:off x="4004047" y="3970654"/>
        <a:ext cx="767248" cy="476383"/>
      </dsp:txXfrm>
    </dsp:sp>
    <dsp:sp modelId="{D2498923-E10E-4258-B69B-B72AE203BBCA}">
      <dsp:nvSpPr>
        <dsp:cNvPr id="0" name=""/>
        <dsp:cNvSpPr/>
      </dsp:nvSpPr>
      <dsp:spPr>
        <a:xfrm>
          <a:off x="4874660" y="3871717"/>
          <a:ext cx="796890" cy="506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FC14C-66C7-4C92-B7BC-AF94C6D96D9B}">
      <dsp:nvSpPr>
        <dsp:cNvPr id="0" name=""/>
        <dsp:cNvSpPr/>
      </dsp:nvSpPr>
      <dsp:spPr>
        <a:xfrm>
          <a:off x="4963204" y="3955833"/>
          <a:ext cx="796890" cy="506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M3</a:t>
          </a:r>
          <a:endParaRPr lang="en-US" sz="2200" kern="1200" dirty="0"/>
        </a:p>
      </dsp:txBody>
      <dsp:txXfrm>
        <a:off x="4978025" y="3970654"/>
        <a:ext cx="767248" cy="476383"/>
      </dsp:txXfrm>
    </dsp:sp>
    <dsp:sp modelId="{95FBCF8C-81DC-47B6-A0D9-4A7AFA3A117E}">
      <dsp:nvSpPr>
        <dsp:cNvPr id="0" name=""/>
        <dsp:cNvSpPr/>
      </dsp:nvSpPr>
      <dsp:spPr>
        <a:xfrm>
          <a:off x="6822616" y="3133929"/>
          <a:ext cx="796890" cy="506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DB5F0-9816-49FD-B200-91C28502E948}">
      <dsp:nvSpPr>
        <dsp:cNvPr id="0" name=""/>
        <dsp:cNvSpPr/>
      </dsp:nvSpPr>
      <dsp:spPr>
        <a:xfrm>
          <a:off x="6911159" y="3218045"/>
          <a:ext cx="796890" cy="506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D3</a:t>
          </a:r>
          <a:endParaRPr lang="en-US" sz="2200" kern="1200" dirty="0"/>
        </a:p>
      </dsp:txBody>
      <dsp:txXfrm>
        <a:off x="6925980" y="3232866"/>
        <a:ext cx="767248" cy="476383"/>
      </dsp:txXfrm>
    </dsp:sp>
    <dsp:sp modelId="{6A13DFE5-0D1C-4FF7-AA81-623F8566474A}">
      <dsp:nvSpPr>
        <dsp:cNvPr id="0" name=""/>
        <dsp:cNvSpPr/>
      </dsp:nvSpPr>
      <dsp:spPr>
        <a:xfrm>
          <a:off x="5848638" y="3871717"/>
          <a:ext cx="796890" cy="506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D441F-419A-4EB8-855C-538876A89580}">
      <dsp:nvSpPr>
        <dsp:cNvPr id="0" name=""/>
        <dsp:cNvSpPr/>
      </dsp:nvSpPr>
      <dsp:spPr>
        <a:xfrm>
          <a:off x="5937181" y="3955833"/>
          <a:ext cx="796890" cy="506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M1</a:t>
          </a:r>
          <a:endParaRPr lang="en-US" sz="2200" kern="1200" dirty="0"/>
        </a:p>
      </dsp:txBody>
      <dsp:txXfrm>
        <a:off x="5952002" y="3970654"/>
        <a:ext cx="767248" cy="476383"/>
      </dsp:txXfrm>
    </dsp:sp>
    <dsp:sp modelId="{75AD1090-918F-4E3D-B86C-4B4DDC1DE211}">
      <dsp:nvSpPr>
        <dsp:cNvPr id="0" name=""/>
        <dsp:cNvSpPr/>
      </dsp:nvSpPr>
      <dsp:spPr>
        <a:xfrm>
          <a:off x="6822616" y="3871717"/>
          <a:ext cx="796890" cy="506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2B8AD-B7C9-4B17-9D76-C7460A6FE925}">
      <dsp:nvSpPr>
        <dsp:cNvPr id="0" name=""/>
        <dsp:cNvSpPr/>
      </dsp:nvSpPr>
      <dsp:spPr>
        <a:xfrm>
          <a:off x="6911159" y="3955833"/>
          <a:ext cx="796890" cy="506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M2</a:t>
          </a:r>
          <a:endParaRPr lang="en-US" sz="2200" kern="1200" dirty="0"/>
        </a:p>
      </dsp:txBody>
      <dsp:txXfrm>
        <a:off x="6925980" y="3970654"/>
        <a:ext cx="767248" cy="476383"/>
      </dsp:txXfrm>
    </dsp:sp>
    <dsp:sp modelId="{6D9B5560-822B-4246-865C-DC4910051DFF}">
      <dsp:nvSpPr>
        <dsp:cNvPr id="0" name=""/>
        <dsp:cNvSpPr/>
      </dsp:nvSpPr>
      <dsp:spPr>
        <a:xfrm>
          <a:off x="7796593" y="3871717"/>
          <a:ext cx="796890" cy="506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4BE30-5FDF-47B2-BCE7-1B969AB04452}">
      <dsp:nvSpPr>
        <dsp:cNvPr id="0" name=""/>
        <dsp:cNvSpPr/>
      </dsp:nvSpPr>
      <dsp:spPr>
        <a:xfrm>
          <a:off x="7885137" y="3955833"/>
          <a:ext cx="796890" cy="506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M3</a:t>
          </a:r>
          <a:endParaRPr lang="en-US" sz="2200" kern="1200" dirty="0"/>
        </a:p>
      </dsp:txBody>
      <dsp:txXfrm>
        <a:off x="7899958" y="3970654"/>
        <a:ext cx="767248" cy="476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4BF0A-5A7D-4069-9EF6-52FDA7E80064}">
      <dsp:nvSpPr>
        <dsp:cNvPr id="0" name=""/>
        <dsp:cNvSpPr/>
      </dsp:nvSpPr>
      <dsp:spPr>
        <a:xfrm>
          <a:off x="445769" y="0"/>
          <a:ext cx="5052060" cy="3251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30897-AE7C-4D2F-8E49-18DF7189031D}">
      <dsp:nvSpPr>
        <dsp:cNvPr id="0" name=""/>
        <dsp:cNvSpPr/>
      </dsp:nvSpPr>
      <dsp:spPr>
        <a:xfrm>
          <a:off x="2031" y="975360"/>
          <a:ext cx="1319897" cy="1300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a</a:t>
          </a:r>
          <a:endParaRPr lang="en-US" sz="5400" kern="1200" dirty="0"/>
        </a:p>
      </dsp:txBody>
      <dsp:txXfrm>
        <a:off x="65515" y="1038844"/>
        <a:ext cx="1192929" cy="1173512"/>
      </dsp:txXfrm>
    </dsp:sp>
    <dsp:sp modelId="{4CD29523-055E-488B-98AB-1DB9042025A3}">
      <dsp:nvSpPr>
        <dsp:cNvPr id="0" name=""/>
        <dsp:cNvSpPr/>
      </dsp:nvSpPr>
      <dsp:spPr>
        <a:xfrm>
          <a:off x="1541911" y="975360"/>
          <a:ext cx="1319897" cy="1300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b</a:t>
          </a:r>
          <a:endParaRPr lang="en-US" sz="5400" kern="1200" dirty="0"/>
        </a:p>
      </dsp:txBody>
      <dsp:txXfrm>
        <a:off x="1605395" y="1038844"/>
        <a:ext cx="1192929" cy="1173512"/>
      </dsp:txXfrm>
    </dsp:sp>
    <dsp:sp modelId="{DF45385B-44C1-48A5-9AA9-A2B7BEAD86B2}">
      <dsp:nvSpPr>
        <dsp:cNvPr id="0" name=""/>
        <dsp:cNvSpPr/>
      </dsp:nvSpPr>
      <dsp:spPr>
        <a:xfrm>
          <a:off x="3081791" y="975360"/>
          <a:ext cx="1319897" cy="1300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c</a:t>
          </a:r>
          <a:endParaRPr lang="en-US" sz="5400" kern="1200" dirty="0"/>
        </a:p>
      </dsp:txBody>
      <dsp:txXfrm>
        <a:off x="3145275" y="1038844"/>
        <a:ext cx="1192929" cy="1173512"/>
      </dsp:txXfrm>
    </dsp:sp>
    <dsp:sp modelId="{76E47BB5-1065-45F5-B77F-9C81A5B4FA77}">
      <dsp:nvSpPr>
        <dsp:cNvPr id="0" name=""/>
        <dsp:cNvSpPr/>
      </dsp:nvSpPr>
      <dsp:spPr>
        <a:xfrm>
          <a:off x="4621671" y="975360"/>
          <a:ext cx="1319897" cy="1300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d</a:t>
          </a:r>
          <a:endParaRPr lang="en-US" sz="5400" kern="1200" dirty="0"/>
        </a:p>
      </dsp:txBody>
      <dsp:txXfrm>
        <a:off x="4685155" y="1038844"/>
        <a:ext cx="1192929" cy="1173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033AD-95F2-41B7-8ED5-7DF42DD0EBFE}">
      <dsp:nvSpPr>
        <dsp:cNvPr id="0" name=""/>
        <dsp:cNvSpPr/>
      </dsp:nvSpPr>
      <dsp:spPr>
        <a:xfrm>
          <a:off x="2286009" y="3174984"/>
          <a:ext cx="1354335" cy="1354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P</a:t>
          </a:r>
          <a:endParaRPr lang="en-US" sz="5700" kern="1200" dirty="0"/>
        </a:p>
      </dsp:txBody>
      <dsp:txXfrm>
        <a:off x="2484347" y="3373322"/>
        <a:ext cx="957659" cy="957659"/>
      </dsp:txXfrm>
    </dsp:sp>
    <dsp:sp modelId="{8EC8210F-A53A-41E3-BCE8-3B9B6F6D3711}">
      <dsp:nvSpPr>
        <dsp:cNvPr id="0" name=""/>
        <dsp:cNvSpPr/>
      </dsp:nvSpPr>
      <dsp:spPr>
        <a:xfrm rot="15448248">
          <a:off x="1937159" y="2304501"/>
          <a:ext cx="1314568" cy="460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2021214" y="2464022"/>
        <a:ext cx="1176426" cy="276284"/>
      </dsp:txXfrm>
    </dsp:sp>
    <dsp:sp modelId="{460426C8-6F4D-4861-A6EB-66CAA24C9412}">
      <dsp:nvSpPr>
        <dsp:cNvPr id="0" name=""/>
        <dsp:cNvSpPr/>
      </dsp:nvSpPr>
      <dsp:spPr>
        <a:xfrm>
          <a:off x="1676391" y="431795"/>
          <a:ext cx="1354335" cy="1354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G</a:t>
          </a:r>
          <a:endParaRPr lang="en-US" sz="5700" kern="1200" dirty="0"/>
        </a:p>
      </dsp:txBody>
      <dsp:txXfrm>
        <a:off x="1874729" y="630133"/>
        <a:ext cx="957659" cy="957659"/>
      </dsp:txXfrm>
    </dsp:sp>
    <dsp:sp modelId="{CAB8044C-3540-4194-90F4-8209BA77B4D3}">
      <dsp:nvSpPr>
        <dsp:cNvPr id="0" name=""/>
        <dsp:cNvSpPr/>
      </dsp:nvSpPr>
      <dsp:spPr>
        <a:xfrm rot="9277950" flipH="1" flipV="1">
          <a:off x="3569421" y="3125555"/>
          <a:ext cx="1321960" cy="496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3576598" y="3256687"/>
        <a:ext cx="1173095" cy="297730"/>
      </dsp:txXfrm>
    </dsp:sp>
    <dsp:sp modelId="{A59D7B37-4566-462C-AE98-C6F5FDBB408B}">
      <dsp:nvSpPr>
        <dsp:cNvPr id="0" name=""/>
        <dsp:cNvSpPr/>
      </dsp:nvSpPr>
      <dsp:spPr>
        <a:xfrm>
          <a:off x="4572007" y="1879597"/>
          <a:ext cx="1354335" cy="1354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L</a:t>
          </a:r>
          <a:endParaRPr lang="en-US" sz="5700" kern="1200" dirty="0"/>
        </a:p>
      </dsp:txBody>
      <dsp:txXfrm>
        <a:off x="4770345" y="2077935"/>
        <a:ext cx="957659" cy="957659"/>
      </dsp:txXfrm>
    </dsp:sp>
    <dsp:sp modelId="{379F023D-487B-42AE-9CF8-6AF33441CAB0}">
      <dsp:nvSpPr>
        <dsp:cNvPr id="0" name=""/>
        <dsp:cNvSpPr/>
      </dsp:nvSpPr>
      <dsp:spPr>
        <a:xfrm rot="17475034">
          <a:off x="2755167" y="2207723"/>
          <a:ext cx="1562015" cy="460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799203" y="2364192"/>
        <a:ext cx="1423873" cy="276284"/>
      </dsp:txXfrm>
    </dsp:sp>
    <dsp:sp modelId="{08757263-ACBB-4F8F-932F-BB5D68A62EE2}">
      <dsp:nvSpPr>
        <dsp:cNvPr id="0" name=""/>
        <dsp:cNvSpPr/>
      </dsp:nvSpPr>
      <dsp:spPr>
        <a:xfrm>
          <a:off x="3352804" y="431806"/>
          <a:ext cx="1354335" cy="1354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D</a:t>
          </a:r>
          <a:endParaRPr lang="en-US" sz="5700" kern="1200" dirty="0"/>
        </a:p>
      </dsp:txBody>
      <dsp:txXfrm>
        <a:off x="3551142" y="630144"/>
        <a:ext cx="957659" cy="957659"/>
      </dsp:txXfrm>
    </dsp:sp>
    <dsp:sp modelId="{D0A9BA01-DFC6-4871-BF3F-AC67418F1610}">
      <dsp:nvSpPr>
        <dsp:cNvPr id="0" name=""/>
        <dsp:cNvSpPr/>
      </dsp:nvSpPr>
      <dsp:spPr>
        <a:xfrm rot="13150391">
          <a:off x="1225668" y="2904195"/>
          <a:ext cx="1236545" cy="460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1348286" y="3039920"/>
        <a:ext cx="1098403" cy="276284"/>
      </dsp:txXfrm>
    </dsp:sp>
    <dsp:sp modelId="{C8110F0B-2E48-46E5-A351-EE9749164F66}">
      <dsp:nvSpPr>
        <dsp:cNvPr id="0" name=""/>
        <dsp:cNvSpPr/>
      </dsp:nvSpPr>
      <dsp:spPr>
        <a:xfrm>
          <a:off x="228600" y="1498605"/>
          <a:ext cx="1354335" cy="1354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F</a:t>
          </a:r>
          <a:endParaRPr lang="en-US" sz="5700" kern="1200" dirty="0"/>
        </a:p>
      </dsp:txBody>
      <dsp:txXfrm>
        <a:off x="426938" y="1696943"/>
        <a:ext cx="957659" cy="9576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FECBEF6-3A9C-4A6E-BC08-617C666689E3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FD4912F-0DB4-4730-A91A-7E55011F2E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6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BEF6-3A9C-4A6E-BC08-617C666689E3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FD4912F-0DB4-4730-A91A-7E55011F2E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2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BEF6-3A9C-4A6E-BC08-617C666689E3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FD4912F-0DB4-4730-A91A-7E55011F2E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BEF6-3A9C-4A6E-BC08-617C666689E3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FD4912F-0DB4-4730-A91A-7E55011F2E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3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BEF6-3A9C-4A6E-BC08-617C666689E3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FD4912F-0DB4-4730-A91A-7E55011F2E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03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BEF6-3A9C-4A6E-BC08-617C666689E3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FD4912F-0DB4-4730-A91A-7E55011F2E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99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BEF6-3A9C-4A6E-BC08-617C666689E3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FD4912F-0DB4-4730-A91A-7E55011F2E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1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FFECBEF6-3A9C-4A6E-BC08-617C666689E3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FD4912F-0DB4-4730-A91A-7E55011F2E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59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BEF6-3A9C-4A6E-BC08-617C666689E3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FD4912F-0DB4-4730-A91A-7E55011F2E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BEF6-3A9C-4A6E-BC08-617C666689E3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FD4912F-0DB4-4730-A91A-7E55011F2E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6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BEF6-3A9C-4A6E-BC08-617C666689E3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FD4912F-0DB4-4730-A91A-7E55011F2E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7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BEF6-3A9C-4A6E-BC08-617C666689E3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FD4912F-0DB4-4730-A91A-7E55011F2E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BEF6-3A9C-4A6E-BC08-617C666689E3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FD4912F-0DB4-4730-A91A-7E55011F2E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9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BEF6-3A9C-4A6E-BC08-617C666689E3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FD4912F-0DB4-4730-A91A-7E55011F2E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2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BEF6-3A9C-4A6E-BC08-617C666689E3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FD4912F-0DB4-4730-A91A-7E55011F2E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BEF6-3A9C-4A6E-BC08-617C666689E3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FD4912F-0DB4-4730-A91A-7E55011F2E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BEF6-3A9C-4A6E-BC08-617C666689E3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FD4912F-0DB4-4730-A91A-7E55011F2E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8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FFECBEF6-3A9C-4A6E-BC08-617C666689E3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4FD4912F-0DB4-4730-A91A-7E55011F2E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990601"/>
            <a:ext cx="6620968" cy="990600"/>
          </a:xfrm>
        </p:spPr>
        <p:txBody>
          <a:bodyPr/>
          <a:lstStyle/>
          <a:p>
            <a:r>
              <a:rPr lang="en-IN" sz="3200" dirty="0"/>
              <a:t> </a:t>
            </a:r>
            <a:r>
              <a:rPr lang="en-IN" sz="3200" dirty="0" smtClean="0"/>
              <a:t>Communication flow and networks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2590800"/>
            <a:ext cx="6620968" cy="30480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Dr Dhishna P</a:t>
            </a:r>
          </a:p>
          <a:p>
            <a:pPr algn="ctr"/>
            <a:r>
              <a:rPr lang="en-IN" dirty="0"/>
              <a:t>Associate Professor</a:t>
            </a:r>
          </a:p>
          <a:p>
            <a:pPr algn="ctr"/>
            <a:r>
              <a:rPr lang="en-IN" dirty="0"/>
              <a:t>School of Management </a:t>
            </a:r>
          </a:p>
          <a:p>
            <a:pPr algn="ctr"/>
            <a:r>
              <a:rPr lang="en-IN" dirty="0"/>
              <a:t>National Institute of Technology Karnataka</a:t>
            </a:r>
          </a:p>
        </p:txBody>
      </p:sp>
    </p:spTree>
    <p:extLst>
      <p:ext uri="{BB962C8B-B14F-4D97-AF65-F5344CB8AC3E}">
        <p14:creationId xmlns:p14="http://schemas.microsoft.com/office/powerpoint/2010/main" val="157055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667512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Advantages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145268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Not expensive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Rapid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Multidirectional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Cultivates harmony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 measure of public opinion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Serves as outlet for anxieties/worries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Voluntary and unforced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Quick feedback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514600"/>
            <a:ext cx="586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Contains some degree of error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Distortion of facts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Misunderstanding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Damaging effect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No responsibility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Wasting time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make Grapevine effective?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6670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Should not ignore information received through grapevine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Should use this channel to supplement formal channel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Should identify and not threaten the main sources of information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Should be used to understand human relationship and psychology of employees.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Formal networks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8153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9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Levels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133600"/>
            <a:ext cx="6984218" cy="43434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sz="2800" dirty="0" smtClean="0"/>
              <a:t>Extra personal</a:t>
            </a:r>
          </a:p>
          <a:p>
            <a:r>
              <a:rPr lang="en-US" sz="2800" dirty="0" smtClean="0"/>
              <a:t>Intrapersonal</a:t>
            </a:r>
          </a:p>
          <a:p>
            <a:r>
              <a:rPr lang="en-US" sz="2800" dirty="0" smtClean="0"/>
              <a:t>Interpersonal</a:t>
            </a:r>
          </a:p>
          <a:p>
            <a:r>
              <a:rPr lang="en-US" sz="2800" dirty="0" smtClean="0"/>
              <a:t>Organizational</a:t>
            </a:r>
          </a:p>
          <a:p>
            <a:pPr marL="514350" indent="-514350">
              <a:buAutoNum type="alphaLcPeriod"/>
            </a:pPr>
            <a:r>
              <a:rPr lang="en-US" sz="2800" dirty="0" smtClean="0"/>
              <a:t>Internal operational</a:t>
            </a:r>
          </a:p>
          <a:p>
            <a:pPr marL="514350" indent="-514350">
              <a:buAutoNum type="alphaLcPeriod"/>
            </a:pPr>
            <a:r>
              <a:rPr lang="en-US" sz="2800" dirty="0" smtClean="0"/>
              <a:t>External operational</a:t>
            </a:r>
          </a:p>
          <a:p>
            <a:pPr marL="514350" indent="-514350">
              <a:buAutoNum type="alphaLcPeriod"/>
            </a:pPr>
            <a:r>
              <a:rPr lang="en-US" sz="2800" dirty="0" smtClean="0"/>
              <a:t>Personal (without purpose)</a:t>
            </a:r>
          </a:p>
          <a:p>
            <a:r>
              <a:rPr lang="en-US" sz="2800" dirty="0" smtClean="0"/>
              <a:t>Mass Communication</a:t>
            </a:r>
          </a:p>
          <a:p>
            <a:pPr>
              <a:buNone/>
            </a:pPr>
            <a:r>
              <a:rPr lang="en-US" sz="2800" dirty="0" smtClean="0"/>
              <a:t>1.Large reach</a:t>
            </a:r>
          </a:p>
          <a:p>
            <a:pPr>
              <a:buNone/>
            </a:pPr>
            <a:r>
              <a:rPr lang="en-US" sz="2800" dirty="0" smtClean="0"/>
              <a:t>2. Impersonality</a:t>
            </a:r>
          </a:p>
          <a:p>
            <a:pPr>
              <a:buNone/>
            </a:pPr>
            <a:r>
              <a:rPr lang="en-US" sz="2800" dirty="0" smtClean="0"/>
              <a:t>3. Presence of a gatekeeper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Vertical: upward, </a:t>
            </a:r>
            <a:r>
              <a:rPr lang="en-US" dirty="0" smtClean="0"/>
              <a:t>downward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Diagonal/crosswise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Horizontal/lateral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5106194" y="2957604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4877594" y="2957604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70804" y="3678333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846511" y="3662792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13111" y="4790251"/>
            <a:ext cx="1066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6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28600" y="0"/>
          <a:ext cx="86868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486400" y="3429000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5677694" y="4152106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791494" y="4075906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800894" y="4075906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3657600" y="3200400"/>
            <a:ext cx="9906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/>
              <a:t> Flow of </a:t>
            </a:r>
            <a:r>
              <a:rPr lang="en-US" dirty="0" smtClean="0"/>
              <a:t>communication in an organization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/>
              <a:t>Informal Network/Grapevine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  Single Strand</a:t>
            </a:r>
          </a:p>
          <a:p>
            <a:r>
              <a:rPr lang="en-US" dirty="0" smtClean="0"/>
              <a:t>   Gossip</a:t>
            </a:r>
          </a:p>
          <a:p>
            <a:r>
              <a:rPr lang="en-US" dirty="0" smtClean="0"/>
              <a:t>   Probability</a:t>
            </a:r>
          </a:p>
          <a:p>
            <a:r>
              <a:rPr lang="en-US" dirty="0" smtClean="0"/>
              <a:t>   Cluster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Strand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209800"/>
          <a:ext cx="59436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457200"/>
            <a:ext cx="8305800" cy="1143000"/>
          </a:xfrm>
          <a:ln>
            <a:noFill/>
          </a:ln>
        </p:spPr>
        <p:txBody>
          <a:bodyPr/>
          <a:lstStyle/>
          <a:p>
            <a:r>
              <a:rPr lang="en-US" dirty="0" smtClean="0"/>
              <a:t>Gossip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72706969"/>
              </p:ext>
            </p:extLst>
          </p:nvPr>
        </p:nvGraphicFramePr>
        <p:xfrm>
          <a:off x="1524000" y="1397000"/>
          <a:ext cx="60960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05800" cy="1143000"/>
          </a:xfrm>
        </p:spPr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371600" y="24384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71800" y="16383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5" name="Oval 4"/>
          <p:cNvSpPr/>
          <p:nvPr/>
        </p:nvSpPr>
        <p:spPr>
          <a:xfrm>
            <a:off x="4572000" y="1885413"/>
            <a:ext cx="1219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1434" y="3762240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457440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0234" y="3575228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6"/>
            <a:endCxn id="4" idx="2"/>
          </p:cNvCxnSpPr>
          <p:nvPr/>
        </p:nvCxnSpPr>
        <p:spPr>
          <a:xfrm flipV="1">
            <a:off x="2590800" y="1981200"/>
            <a:ext cx="3810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2"/>
          </p:cNvCxnSpPr>
          <p:nvPr/>
        </p:nvCxnSpPr>
        <p:spPr>
          <a:xfrm>
            <a:off x="3962400" y="2266413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2"/>
          </p:cNvCxnSpPr>
          <p:nvPr/>
        </p:nvCxnSpPr>
        <p:spPr>
          <a:xfrm>
            <a:off x="4038600" y="376224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38800" y="5301017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6" name="Oval 15"/>
          <p:cNvSpPr/>
          <p:nvPr/>
        </p:nvSpPr>
        <p:spPr>
          <a:xfrm>
            <a:off x="5486400" y="4099124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715000" y="4698127"/>
            <a:ext cx="3810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Cluster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47794740"/>
              </p:ext>
            </p:extLst>
          </p:nvPr>
        </p:nvGraphicFramePr>
        <p:xfrm>
          <a:off x="381000" y="1752600"/>
          <a:ext cx="8382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284</TotalTime>
  <Words>207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 Communication flow and networks</vt:lpstr>
      <vt:lpstr>Levels of Communication</vt:lpstr>
      <vt:lpstr>Formal Communication</vt:lpstr>
      <vt:lpstr>   Flow of communication in an organization</vt:lpstr>
      <vt:lpstr>   Informal Network/Grapevine</vt:lpstr>
      <vt:lpstr>Single Strand</vt:lpstr>
      <vt:lpstr>Gossip</vt:lpstr>
      <vt:lpstr>Probability</vt:lpstr>
      <vt:lpstr> Cluster</vt:lpstr>
      <vt:lpstr>Advantages</vt:lpstr>
      <vt:lpstr>Disadvantages</vt:lpstr>
      <vt:lpstr>How to make Grapevine effective?</vt:lpstr>
      <vt:lpstr>Formal networks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tarun</dc:creator>
  <cp:lastModifiedBy>dhishna pannikot</cp:lastModifiedBy>
  <cp:revision>71</cp:revision>
  <dcterms:created xsi:type="dcterms:W3CDTF">2011-01-12T01:49:41Z</dcterms:created>
  <dcterms:modified xsi:type="dcterms:W3CDTF">2020-12-20T17:37:01Z</dcterms:modified>
</cp:coreProperties>
</file>