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slideLayouts/slideLayout2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4576" r:id="rId1"/>
    <p:sldMasterId id="2147484625" r:id="rId2"/>
  </p:sldMasterIdLst>
  <p:notesMasterIdLst>
    <p:notesMasterId r:id="rId14"/>
  </p:notesMasterIdLst>
  <p:handoutMasterIdLst>
    <p:handoutMasterId r:id="rId15"/>
  </p:handoutMasterIdLst>
  <p:sldIdLst>
    <p:sldId id="342" r:id="rId3"/>
    <p:sldId id="289" r:id="rId4"/>
    <p:sldId id="322" r:id="rId5"/>
    <p:sldId id="330" r:id="rId6"/>
    <p:sldId id="336" r:id="rId7"/>
    <p:sldId id="327" r:id="rId8"/>
    <p:sldId id="337" r:id="rId9"/>
    <p:sldId id="325" r:id="rId10"/>
    <p:sldId id="339" r:id="rId11"/>
    <p:sldId id="340" r:id="rId12"/>
    <p:sldId id="341" r:id="rId13"/>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4513">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mes at gtslearning" initials="Jag" lastIdx="1" clrIdx="0">
    <p:extLst>
      <p:ext uri="{19B8F6BF-5375-455C-9EA6-DF929625EA0E}">
        <p15:presenceInfo xmlns:p15="http://schemas.microsoft.com/office/powerpoint/2012/main" xmlns="" userId="f7a7c3f3f74224a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7090B0"/>
    <a:srgbClr val="FF7B7B"/>
    <a:srgbClr val="22AC2F"/>
    <a:srgbClr val="181286"/>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31250" autoAdjust="0"/>
    <p:restoredTop sz="94364" autoAdjust="0"/>
  </p:normalViewPr>
  <p:slideViewPr>
    <p:cSldViewPr>
      <p:cViewPr>
        <p:scale>
          <a:sx n="66" d="100"/>
          <a:sy n="66" d="100"/>
        </p:scale>
        <p:origin x="-1014" y="-258"/>
      </p:cViewPr>
      <p:guideLst>
        <p:guide orient="horz" pos="2160"/>
        <p:guide pos="4513"/>
      </p:guideLst>
    </p:cSldViewPr>
  </p:slideViewPr>
  <p:outlineViewPr>
    <p:cViewPr>
      <p:scale>
        <a:sx n="33" d="100"/>
        <a:sy n="33" d="100"/>
      </p:scale>
      <p:origin x="0" y="-9282"/>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3228" y="84"/>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vl1pPr>
          </a:lstStyle>
          <a:p>
            <a:pPr>
              <a:defRPr/>
            </a:pPr>
            <a:endParaRPr lang="en-US"/>
          </a:p>
        </p:txBody>
      </p:sp>
      <p:sp>
        <p:nvSpPr>
          <p:cNvPr id="81923"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81924"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pPr>
              <a:defRPr/>
            </a:pPr>
            <a:endParaRPr lang="en-US"/>
          </a:p>
        </p:txBody>
      </p:sp>
      <p:sp>
        <p:nvSpPr>
          <p:cNvPr id="81925"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D76C4802-5376-4341-926D-89EE859B3494}" type="slidenum">
              <a:rPr lang="en-US"/>
              <a:pPr>
                <a:defRPr/>
              </a:pPr>
              <a:t>‹#›</a:t>
            </a:fld>
            <a:endParaRPr lang="en-US"/>
          </a:p>
        </p:txBody>
      </p:sp>
    </p:spTree>
    <p:extLst>
      <p:ext uri="{BB962C8B-B14F-4D97-AF65-F5344CB8AC3E}">
        <p14:creationId xmlns:p14="http://schemas.microsoft.com/office/powerpoint/2010/main" xmlns="" val="21714426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5" name="Slide Image Placeholder 3"/>
          <p:cNvSpPr>
            <a:spLocks noGrp="1" noRot="1" noChangeAspect="1"/>
          </p:cNvSpPr>
          <p:nvPr>
            <p:ph type="sldImg" idx="2"/>
          </p:nvPr>
        </p:nvSpPr>
        <p:spPr>
          <a:xfrm>
            <a:off x="457200" y="271462"/>
            <a:ext cx="5986463" cy="4489847"/>
          </a:xfrm>
          <a:prstGeom prst="rect">
            <a:avLst/>
          </a:prstGeom>
          <a:noFill/>
          <a:ln w="12700">
            <a:solidFill>
              <a:schemeClr val="bg1"/>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457199" y="4972047"/>
            <a:ext cx="5986463" cy="3857627"/>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Tree>
    <p:extLst>
      <p:ext uri="{BB962C8B-B14F-4D97-AF65-F5344CB8AC3E}">
        <p14:creationId xmlns:p14="http://schemas.microsoft.com/office/powerpoint/2010/main" xmlns="" val="3355725779"/>
      </p:ext>
    </p:extLst>
  </p:cSld>
  <p:clrMap bg1="dk1" tx1="lt1" bg2="dk2" tx2="lt2" accent1="accent1" accent2="accent2" accent3="accent3" accent4="accent4" accent5="accent5" accent6="accent6" hlink="hlink" folHlink="folHlink"/>
  <p:notesStyle>
    <a:lvl1pPr marL="57150" marR="0" indent="0" algn="l" defTabSz="914400" rtl="0" eaLnBrk="1" fontAlgn="auto" latinLnBrk="0" hangingPunct="1">
      <a:lnSpc>
        <a:spcPct val="100000"/>
      </a:lnSpc>
      <a:spcBef>
        <a:spcPts val="0"/>
      </a:spcBef>
      <a:spcAft>
        <a:spcPts val="1200"/>
      </a:spcAft>
      <a:buClrTx/>
      <a:buSzTx/>
      <a:buFont typeface="+mj-lt"/>
      <a:buNone/>
      <a:tabLst/>
      <a:defRPr lang="en-US" sz="1200" b="0" u="none" kern="1200" noProof="0" dirty="0" smtClean="0">
        <a:solidFill>
          <a:schemeClr val="tx1"/>
        </a:solidFill>
        <a:latin typeface="Verdana" pitchFamily="34" charset="0"/>
        <a:ea typeface="Verdana" panose="020B0604030504040204" pitchFamily="34" charset="0"/>
        <a:cs typeface="Verdana" panose="020B0604030504040204" pitchFamily="34" charset="0"/>
      </a:defRPr>
    </a:lvl1pPr>
    <a:lvl2pPr marL="285750" marR="0" indent="-228600" algn="l" defTabSz="914400" rtl="0" eaLnBrk="1" fontAlgn="auto" latinLnBrk="0" hangingPunct="1">
      <a:lnSpc>
        <a:spcPct val="100000"/>
      </a:lnSpc>
      <a:spcBef>
        <a:spcPts val="0"/>
      </a:spcBef>
      <a:spcAft>
        <a:spcPts val="0"/>
      </a:spcAft>
      <a:buClrTx/>
      <a:buSzTx/>
      <a:buFont typeface="+mj-lt"/>
      <a:buAutoNum type="arabicPeriod"/>
      <a:tabLst/>
      <a:defRPr lang="en-US" sz="1200" b="0" i="0" kern="1200" noProof="0" dirty="0" smtClean="0">
        <a:solidFill>
          <a:schemeClr val="tx1"/>
        </a:solidFill>
        <a:latin typeface="Verdana" pitchFamily="34" charset="0"/>
        <a:ea typeface="Verdana" panose="020B0604030504040204" pitchFamily="34" charset="0"/>
        <a:cs typeface="Verdana" panose="020B0604030504040204" pitchFamily="34" charset="0"/>
      </a:defRPr>
    </a:lvl2pPr>
    <a:lvl3pPr marL="285750" marR="0" indent="0" algn="l" defTabSz="914400" rtl="0" eaLnBrk="1" fontAlgn="auto" latinLnBrk="0" hangingPunct="1">
      <a:lnSpc>
        <a:spcPct val="100000"/>
      </a:lnSpc>
      <a:spcBef>
        <a:spcPts val="0"/>
      </a:spcBef>
      <a:spcAft>
        <a:spcPts val="1200"/>
      </a:spcAft>
      <a:buClrTx/>
      <a:buSzTx/>
      <a:buFontTx/>
      <a:buNone/>
      <a:tabLst/>
      <a:defRPr lang="en-US" sz="1200" i="1" kern="1200" noProof="0" dirty="0" smtClean="0">
        <a:solidFill>
          <a:schemeClr val="tx1"/>
        </a:solidFill>
        <a:latin typeface="Verdana" pitchFamily="34" charset="0"/>
        <a:ea typeface="Verdana" panose="020B0604030504040204" pitchFamily="34" charset="0"/>
        <a:cs typeface="Verdana" panose="020B0604030504040204" pitchFamily="34" charset="0"/>
      </a:defRPr>
    </a:lvl3pPr>
    <a:lvl4pPr marL="285750" marR="0" indent="0" algn="l" defTabSz="914400" rtl="0" eaLnBrk="1" fontAlgn="auto" latinLnBrk="0" hangingPunct="1">
      <a:lnSpc>
        <a:spcPct val="100000"/>
      </a:lnSpc>
      <a:spcBef>
        <a:spcPts val="0"/>
      </a:spcBef>
      <a:spcAft>
        <a:spcPts val="0"/>
      </a:spcAft>
      <a:buClrTx/>
      <a:buSzTx/>
      <a:buFontTx/>
      <a:buNone/>
      <a:tabLst/>
      <a:defRPr lang="en-US" sz="1200" kern="1200" noProof="0" dirty="0" smtClean="0">
        <a:solidFill>
          <a:schemeClr val="tx1"/>
        </a:solidFill>
        <a:latin typeface="Verdana" pitchFamily="34" charset="0"/>
        <a:ea typeface="Verdana" panose="020B0604030504040204" pitchFamily="34" charset="0"/>
        <a:cs typeface="Verdana" panose="020B0604030504040204" pitchFamily="34" charset="0"/>
      </a:defRPr>
    </a:lvl4pPr>
    <a:lvl5pPr marL="45720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lang="en-US" sz="1200" i="1" kern="1200" noProof="0" dirty="0">
        <a:solidFill>
          <a:schemeClr val="tx1"/>
        </a:solidFill>
        <a:latin typeface="Verdana" pitchFamily="34" charset="0"/>
        <a:ea typeface="Verdana" panose="020B0604030504040204" pitchFamily="34" charset="0"/>
        <a:cs typeface="Verdana" panose="020B060403050404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GB" smtClean="0"/>
              <a:t>The number in the bottom right corner of the slides refers back to the page where this topic starts in the course book.</a:t>
            </a:r>
          </a:p>
          <a:p>
            <a:pPr lvl="1"/>
            <a:endParaRPr lang="en-GB" smtClean="0"/>
          </a:p>
          <a:p>
            <a:endParaRPr lang="en-US" dirty="0"/>
          </a:p>
        </p:txBody>
      </p:sp>
      <p:sp>
        <p:nvSpPr>
          <p:cNvPr id="4" name="Slide Image Placeholder 3"/>
          <p:cNvSpPr>
            <a:spLocks noGrp="1" noRot="1" noChangeAspect="1"/>
          </p:cNvSpPr>
          <p:nvPr>
            <p:ph type="sldImg"/>
          </p:nvPr>
        </p:nvSpPr>
        <p:spPr>
          <a:xfrm>
            <a:off x="457200" y="271463"/>
            <a:ext cx="5986463" cy="4489450"/>
          </a:xfrm>
        </p:spPr>
      </p:sp>
    </p:spTree>
    <p:extLst>
      <p:ext uri="{BB962C8B-B14F-4D97-AF65-F5344CB8AC3E}">
        <p14:creationId xmlns:p14="http://schemas.microsoft.com/office/powerpoint/2010/main" xmlns="" val="1326314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271463"/>
            <a:ext cx="5986463" cy="4489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xmlns="" val="5295700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271463"/>
            <a:ext cx="5986463" cy="4489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xmlns="" val="14484979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271463"/>
            <a:ext cx="5986463" cy="4489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xmlns="" val="21576057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271463"/>
            <a:ext cx="5986463" cy="4489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xmlns="" val="23729353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271463"/>
            <a:ext cx="5986463" cy="4489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xmlns="" val="33443550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271463"/>
            <a:ext cx="5986463" cy="4489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xmlns="" val="40717016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271463"/>
            <a:ext cx="5986463" cy="4489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xmlns="" val="39714152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85800" y="3889428"/>
            <a:ext cx="7772400" cy="685800"/>
          </a:xfrm>
        </p:spPr>
        <p:txBody>
          <a:bodyPr anchor="ctr" anchorCtr="0"/>
          <a:lstStyle>
            <a:lvl1pPr marL="0" indent="0" algn="ctr">
              <a:buNone/>
              <a:defRPr sz="28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smtClean="0"/>
              <a:t>Click to edit Master subtitle style</a:t>
            </a:r>
            <a:endParaRPr lang="en-US" noProof="0" dirty="0"/>
          </a:p>
        </p:txBody>
      </p:sp>
      <p:sp>
        <p:nvSpPr>
          <p:cNvPr id="9" name="Title 8"/>
          <p:cNvSpPr>
            <a:spLocks noGrp="1"/>
          </p:cNvSpPr>
          <p:nvPr>
            <p:ph type="title"/>
          </p:nvPr>
        </p:nvSpPr>
        <p:spPr>
          <a:xfrm>
            <a:off x="685800" y="2673276"/>
            <a:ext cx="7772400" cy="1143000"/>
          </a:xfrm>
          <a:solidFill>
            <a:schemeClr val="tx2"/>
          </a:solidFill>
        </p:spPr>
        <p:txBody>
          <a:bodyPr lIns="91440" tIns="45720" rIns="91440" bIns="45720"/>
          <a:lstStyle>
            <a:lvl1pPr>
              <a:defRPr sz="4000" b="0">
                <a:solidFill>
                  <a:schemeClr val="tx1"/>
                </a:solidFill>
              </a:defRPr>
            </a:lvl1pPr>
          </a:lstStyle>
          <a:p>
            <a:r>
              <a:rPr lang="en-US" noProof="0" dirty="0" smtClean="0"/>
              <a:t>Click to edit Master title style</a:t>
            </a:r>
            <a:endParaRPr lang="en-US" noProof="0" dirty="0"/>
          </a:p>
        </p:txBody>
      </p:sp>
      <p:pic>
        <p:nvPicPr>
          <p:cNvPr id="10" name="Picture 1034" descr="gtslearning2007"/>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7315200" y="228600"/>
            <a:ext cx="1438275" cy="1438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 name="Text Box 1032"/>
          <p:cNvSpPr txBox="1">
            <a:spLocks noChangeArrowheads="1"/>
          </p:cNvSpPr>
          <p:nvPr userDrawn="1"/>
        </p:nvSpPr>
        <p:spPr bwMode="black">
          <a:xfrm>
            <a:off x="228600" y="5734726"/>
            <a:ext cx="8686800" cy="1131888"/>
          </a:xfrm>
          <a:prstGeom prst="rect">
            <a:avLst/>
          </a:prstGeom>
          <a:noFill/>
          <a:ln w="9525">
            <a:noFill/>
            <a:miter lim="800000"/>
            <a:headEnd/>
            <a:tailEnd/>
          </a:ln>
          <a:effectLst/>
        </p:spPr>
        <p:txBody>
          <a:bodyPr>
            <a:noAutofit/>
          </a:bodyPr>
          <a:lstStyle/>
          <a:p>
            <a:pPr algn="ctr">
              <a:spcBef>
                <a:spcPct val="50000"/>
              </a:spcBef>
              <a:defRPr/>
            </a:pPr>
            <a:r>
              <a:rPr lang="en-US" sz="800" noProof="0" dirty="0" smtClean="0">
                <a:solidFill>
                  <a:schemeClr val="accent1"/>
                </a:solidFill>
                <a:latin typeface="Verdana" pitchFamily="34" charset="0"/>
                <a:cs typeface="Times New Roman" pitchFamily="18" charset="0"/>
              </a:rPr>
              <a:t>This courseware is copyrighted </a:t>
            </a:r>
            <a:r>
              <a:rPr lang="en-US" sz="800" i="1" noProof="0" dirty="0" smtClean="0">
                <a:solidFill>
                  <a:schemeClr val="accent1"/>
                </a:solidFill>
                <a:latin typeface="Verdana" pitchFamily="34" charset="0"/>
                <a:cs typeface="Times New Roman" pitchFamily="18" charset="0"/>
              </a:rPr>
              <a:t>© 2015 gtslearning</a:t>
            </a:r>
            <a:r>
              <a:rPr lang="en-US" sz="800" noProof="0" dirty="0" smtClean="0">
                <a:solidFill>
                  <a:schemeClr val="accent1"/>
                </a:solidFill>
                <a:latin typeface="Verdana" pitchFamily="34" charset="0"/>
                <a:cs typeface="Times New Roman" pitchFamily="18" charset="0"/>
              </a:rPr>
              <a:t>. No part of this courseware or any training material supplied by gtslearning International Limited to accompany the courseware may be copied, photocopied, reproduced, or re-used in any form or by any means without permission in writing from a director of gtslearning International Limited. Violation of these laws will lead to prosecution. All trademarks, service marks, products, or services are trademarks or registered trademarks of their respective holders and are acknowledged by the publisher. </a:t>
            </a:r>
          </a:p>
          <a:p>
            <a:pPr algn="ctr">
              <a:spcBef>
                <a:spcPct val="50000"/>
              </a:spcBef>
              <a:defRPr/>
            </a:pPr>
            <a:r>
              <a:rPr lang="en-US" sz="800" noProof="0" dirty="0" smtClean="0">
                <a:solidFill>
                  <a:schemeClr val="accent1"/>
                </a:solidFill>
                <a:latin typeface="Verdana" pitchFamily="34" charset="0"/>
                <a:cs typeface="Times New Roman" pitchFamily="18" charset="0"/>
              </a:rPr>
              <a:t>All gtslearning products are supplied on the basis of a single copy of a course per student. Additional resources that may be made available from gtslearning may only be used in conjunction with courses sold by gtslearning. No material changes to these resources are permitted without express written permission by a director of gtslearning. These resources may not be used in conjunction with content from any other supplier. </a:t>
            </a:r>
            <a:br>
              <a:rPr lang="en-US" sz="800" noProof="0" dirty="0" smtClean="0">
                <a:solidFill>
                  <a:schemeClr val="accent1"/>
                </a:solidFill>
                <a:latin typeface="Verdana" pitchFamily="34" charset="0"/>
                <a:cs typeface="Times New Roman" pitchFamily="18" charset="0"/>
              </a:rPr>
            </a:br>
            <a:r>
              <a:rPr lang="en-US" sz="800" b="1" noProof="0" dirty="0" smtClean="0">
                <a:solidFill>
                  <a:schemeClr val="accent1"/>
                </a:solidFill>
                <a:latin typeface="Verdana" pitchFamily="34" charset="0"/>
                <a:cs typeface="Times New Roman" pitchFamily="18" charset="0"/>
              </a:rPr>
              <a:t>If you suspect that this course has been copied or distributed illegally, please telephone or email gtslearning.</a:t>
            </a:r>
            <a:r>
              <a:rPr lang="en-US" sz="800" noProof="0" dirty="0" smtClean="0">
                <a:solidFill>
                  <a:schemeClr val="accent1"/>
                </a:solidFill>
                <a:latin typeface="Verdana" pitchFamily="34" charset="0"/>
                <a:cs typeface="Times New Roman" pitchFamily="18" charset="0"/>
              </a:rPr>
              <a:t> </a:t>
            </a:r>
            <a:endParaRPr lang="en-US" sz="800" noProof="0" dirty="0">
              <a:solidFill>
                <a:schemeClr val="accent1"/>
              </a:solidFill>
              <a:latin typeface="Verdana" pitchFamily="34" charset="0"/>
              <a:cs typeface="Times New Roman" pitchFamily="18" charset="0"/>
            </a:endParaRPr>
          </a:p>
        </p:txBody>
      </p:sp>
    </p:spTree>
    <p:extLst>
      <p:ext uri="{BB962C8B-B14F-4D97-AF65-F5344CB8AC3E}">
        <p14:creationId xmlns:p14="http://schemas.microsoft.com/office/powerpoint/2010/main" xmlns="" val="27285615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1508206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bjectives">
    <p:spTree>
      <p:nvGrpSpPr>
        <p:cNvPr id="1" name=""/>
        <p:cNvGrpSpPr/>
        <p:nvPr/>
      </p:nvGrpSpPr>
      <p:grpSpPr>
        <a:xfrm>
          <a:off x="0" y="0"/>
          <a:ext cx="0" cy="0"/>
          <a:chOff x="0" y="0"/>
          <a:chExt cx="0" cy="0"/>
        </a:xfrm>
      </p:grpSpPr>
      <p:pic>
        <p:nvPicPr>
          <p:cNvPr id="6" name="Picture 5" descr="Objectives"/>
          <p:cNvPicPr>
            <a:picLocks noChangeAspect="1"/>
          </p:cNvPicPr>
          <p:nvPr userDrawn="1"/>
        </p:nvPicPr>
        <p:blipFill rotWithShape="1">
          <a:blip r:embed="rId2">
            <a:extLst>
              <a:ext uri="{28A0092B-C50C-407E-A947-70E740481C1C}">
                <a14:useLocalDpi xmlns:a14="http://schemas.microsoft.com/office/drawing/2010/main" xmlns="" val="0"/>
              </a:ext>
            </a:extLst>
          </a:blip>
          <a:srcRect r="25789"/>
          <a:stretch/>
        </p:blipFill>
        <p:spPr>
          <a:xfrm>
            <a:off x="4973225" y="822960"/>
            <a:ext cx="4170775" cy="5715000"/>
          </a:xfrm>
          <a:prstGeom prst="rect">
            <a:avLst/>
          </a:prstGeom>
        </p:spPr>
      </p:pic>
      <p:sp>
        <p:nvSpPr>
          <p:cNvPr id="3" name="Content Placeholder 2"/>
          <p:cNvSpPr>
            <a:spLocks noGrp="1"/>
          </p:cNvSpPr>
          <p:nvPr>
            <p:ph sz="half" idx="1"/>
          </p:nvPr>
        </p:nvSpPr>
        <p:spPr>
          <a:xfrm>
            <a:off x="-1" y="822960"/>
            <a:ext cx="4973225" cy="5715000"/>
          </a:xfrm>
        </p:spPr>
        <p:txBody>
          <a:bodyPr/>
          <a:lstStyle>
            <a:lvl1pPr>
              <a:lnSpc>
                <a:spcPct val="100000"/>
              </a:lnSpc>
              <a:spcBef>
                <a:spcPts val="0"/>
              </a:spcBef>
              <a:spcAft>
                <a:spcPts val="1200"/>
              </a:spcAft>
              <a:defRPr/>
            </a:lvl1pPr>
            <a:lvl2pPr>
              <a:spcBef>
                <a:spcPts val="0"/>
              </a:spcBef>
              <a:spcAft>
                <a:spcPts val="600"/>
              </a:spcAft>
              <a:defRPr/>
            </a:lvl2pPr>
            <a:lvl3pPr>
              <a:spcBef>
                <a:spcPts val="0"/>
              </a:spcBef>
              <a:defRPr/>
            </a:lvl3pPr>
            <a:lvl4pPr>
              <a:spcBef>
                <a:spcPts val="0"/>
              </a:spcBef>
              <a:defRPr/>
            </a:lvl4pPr>
            <a:lvl5pPr>
              <a:spcBef>
                <a:spcPts val="0"/>
              </a:spcBef>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Box 4"/>
          <p:cNvSpPr txBox="1"/>
          <p:nvPr userDrawn="1"/>
        </p:nvSpPr>
        <p:spPr>
          <a:xfrm>
            <a:off x="0" y="0"/>
            <a:ext cx="9144000" cy="822960"/>
          </a:xfrm>
          <a:prstGeom prst="rect">
            <a:avLst/>
          </a:prstGeom>
          <a:solidFill>
            <a:schemeClr val="bg2"/>
          </a:solidFill>
          <a:ln w="9525">
            <a:solidFill>
              <a:schemeClr val="bg2"/>
            </a:solidFill>
            <a:miter lim="800000"/>
            <a:headEnd/>
            <a:tailEnd/>
          </a:ln>
        </p:spPr>
        <p:txBody>
          <a:bodyPr vert="horz" wrap="square" lIns="91440" tIns="45720" rIns="91440" bIns="45720" numCol="1" anchor="ctr" anchorCtr="0" compatLnSpc="1">
            <a:prstTxWarp prst="textNoShape">
              <a:avLst/>
            </a:prstTxWarp>
            <a:normAutofit/>
          </a:bodyPr>
          <a:lstStyle>
            <a:lvl1pPr algn="ctr" eaLnBrk="0" fontAlgn="base" hangingPunct="0">
              <a:spcBef>
                <a:spcPct val="0"/>
              </a:spcBef>
              <a:spcAft>
                <a:spcPct val="0"/>
              </a:spcAft>
              <a:defRPr sz="3600" b="1">
                <a:solidFill>
                  <a:srgbClr val="F8F8F8"/>
                </a:solidFill>
                <a:latin typeface="+mj-lt"/>
                <a:ea typeface="+mj-ea"/>
                <a:cs typeface="+mj-cs"/>
              </a:defRPr>
            </a:lvl1pPr>
            <a:lvl2pPr algn="ctr" eaLnBrk="0" fontAlgn="base" hangingPunct="0">
              <a:spcBef>
                <a:spcPct val="0"/>
              </a:spcBef>
              <a:spcAft>
                <a:spcPct val="0"/>
              </a:spcAft>
              <a:defRPr sz="3600" b="1">
                <a:solidFill>
                  <a:srgbClr val="F8F8F8"/>
                </a:solidFill>
                <a:latin typeface="Verdana" pitchFamily="34" charset="0"/>
              </a:defRPr>
            </a:lvl2pPr>
            <a:lvl3pPr algn="ctr" eaLnBrk="0" fontAlgn="base" hangingPunct="0">
              <a:spcBef>
                <a:spcPct val="0"/>
              </a:spcBef>
              <a:spcAft>
                <a:spcPct val="0"/>
              </a:spcAft>
              <a:defRPr sz="3600" b="1">
                <a:solidFill>
                  <a:srgbClr val="F8F8F8"/>
                </a:solidFill>
                <a:latin typeface="Verdana" pitchFamily="34" charset="0"/>
              </a:defRPr>
            </a:lvl3pPr>
            <a:lvl4pPr algn="ctr" eaLnBrk="0" fontAlgn="base" hangingPunct="0">
              <a:spcBef>
                <a:spcPct val="0"/>
              </a:spcBef>
              <a:spcAft>
                <a:spcPct val="0"/>
              </a:spcAft>
              <a:defRPr sz="3600" b="1">
                <a:solidFill>
                  <a:srgbClr val="F8F8F8"/>
                </a:solidFill>
                <a:latin typeface="Verdana" pitchFamily="34" charset="0"/>
              </a:defRPr>
            </a:lvl4pPr>
            <a:lvl5pPr algn="ctr" eaLnBrk="0" fontAlgn="base" hangingPunct="0">
              <a:spcBef>
                <a:spcPct val="0"/>
              </a:spcBef>
              <a:spcAft>
                <a:spcPct val="0"/>
              </a:spcAft>
              <a:defRPr sz="3600" b="1">
                <a:solidFill>
                  <a:srgbClr val="F8F8F8"/>
                </a:solidFill>
                <a:latin typeface="Verdana" pitchFamily="34" charset="0"/>
              </a:defRPr>
            </a:lvl5pPr>
            <a:lvl6pPr marL="457200" algn="ctr" eaLnBrk="0" fontAlgn="base" hangingPunct="0">
              <a:spcBef>
                <a:spcPct val="0"/>
              </a:spcBef>
              <a:spcAft>
                <a:spcPct val="0"/>
              </a:spcAft>
              <a:defRPr sz="3600" b="1">
                <a:solidFill>
                  <a:schemeClr val="tx2"/>
                </a:solidFill>
                <a:latin typeface="Verdana" pitchFamily="34" charset="0"/>
              </a:defRPr>
            </a:lvl6pPr>
            <a:lvl7pPr marL="914400" algn="ctr" eaLnBrk="0" fontAlgn="base" hangingPunct="0">
              <a:spcBef>
                <a:spcPct val="0"/>
              </a:spcBef>
              <a:spcAft>
                <a:spcPct val="0"/>
              </a:spcAft>
              <a:defRPr sz="3600" b="1">
                <a:solidFill>
                  <a:schemeClr val="tx2"/>
                </a:solidFill>
                <a:latin typeface="Verdana" pitchFamily="34" charset="0"/>
              </a:defRPr>
            </a:lvl7pPr>
            <a:lvl8pPr marL="1371600" algn="ctr" eaLnBrk="0" fontAlgn="base" hangingPunct="0">
              <a:spcBef>
                <a:spcPct val="0"/>
              </a:spcBef>
              <a:spcAft>
                <a:spcPct val="0"/>
              </a:spcAft>
              <a:defRPr sz="3600" b="1">
                <a:solidFill>
                  <a:schemeClr val="tx2"/>
                </a:solidFill>
                <a:latin typeface="Verdana" pitchFamily="34" charset="0"/>
              </a:defRPr>
            </a:lvl8pPr>
            <a:lvl9pPr marL="1828800" algn="ctr" eaLnBrk="0" fontAlgn="base" hangingPunct="0">
              <a:spcBef>
                <a:spcPct val="0"/>
              </a:spcBef>
              <a:spcAft>
                <a:spcPct val="0"/>
              </a:spcAft>
              <a:defRPr sz="3600" b="1">
                <a:solidFill>
                  <a:schemeClr val="tx2"/>
                </a:solidFill>
                <a:latin typeface="Verdana" pitchFamily="34" charset="0"/>
              </a:defRPr>
            </a:lvl9pPr>
          </a:lstStyle>
          <a:p>
            <a:pPr lvl="0"/>
            <a:r>
              <a:rPr lang="en-US" sz="3600" dirty="0" smtClean="0">
                <a:latin typeface="Verdana" panose="020B0604030504040204" pitchFamily="34" charset="0"/>
                <a:ea typeface="Verdana" panose="020B0604030504040204" pitchFamily="34" charset="0"/>
                <a:cs typeface="Verdana" panose="020B0604030504040204" pitchFamily="34" charset="0"/>
              </a:rPr>
              <a:t>Objectives</a:t>
            </a:r>
            <a:endParaRPr lang="en-US" sz="3600" dirty="0">
              <a:latin typeface="Verdana" panose="020B0604030504040204" pitchFamily="34" charset="0"/>
              <a:ea typeface="Verdana" panose="020B0604030504040204" pitchFamily="34" charset="0"/>
              <a:cs typeface="Verdana" panose="020B0604030504040204" pitchFamily="34" charset="0"/>
            </a:endParaRPr>
          </a:p>
        </p:txBody>
      </p:sp>
      <p:sp>
        <p:nvSpPr>
          <p:cNvPr id="7" name="Footer Placeholder 6"/>
          <p:cNvSpPr>
            <a:spLocks noGrp="1"/>
          </p:cNvSpPr>
          <p:nvPr>
            <p:ph type="ftr" sz="quarter" idx="10"/>
          </p:nvPr>
        </p:nvSpPr>
        <p:spPr/>
        <p:txBody>
          <a:bodyPr/>
          <a:lstStyle/>
          <a:p>
            <a:r>
              <a:rPr lang="en-US" smtClean="0"/>
              <a:t>1.3 Hubs, Bridges, and Switches</a:t>
            </a:r>
            <a:endParaRPr lang="en-US" dirty="0"/>
          </a:p>
        </p:txBody>
      </p:sp>
      <p:sp>
        <p:nvSpPr>
          <p:cNvPr id="9" name="Slide Number Placeholder 8"/>
          <p:cNvSpPr>
            <a:spLocks noGrp="1"/>
          </p:cNvSpPr>
          <p:nvPr>
            <p:ph type="sldNum" sz="quarter" idx="11"/>
          </p:nvPr>
        </p:nvSpPr>
        <p:spPr/>
        <p:txBody>
          <a:bodyPr/>
          <a:lstStyle/>
          <a:p>
            <a:pPr algn="ctr"/>
            <a:r>
              <a:rPr lang="en-US" smtClean="0"/>
              <a:t>TBC</a:t>
            </a:r>
            <a:endParaRPr lang="en-US" dirty="0"/>
          </a:p>
        </p:txBody>
      </p:sp>
    </p:spTree>
    <p:extLst>
      <p:ext uri="{BB962C8B-B14F-4D97-AF65-F5344CB8AC3E}">
        <p14:creationId xmlns:p14="http://schemas.microsoft.com/office/powerpoint/2010/main" xmlns="" val="4754693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Review">
    <p:spTree>
      <p:nvGrpSpPr>
        <p:cNvPr id="1" name=""/>
        <p:cNvGrpSpPr/>
        <p:nvPr/>
      </p:nvGrpSpPr>
      <p:grpSpPr>
        <a:xfrm>
          <a:off x="0" y="0"/>
          <a:ext cx="0" cy="0"/>
          <a:chOff x="0" y="0"/>
          <a:chExt cx="0" cy="0"/>
        </a:xfrm>
      </p:grpSpPr>
      <p:pic>
        <p:nvPicPr>
          <p:cNvPr id="7" name="Picture 5" descr="Review"/>
          <p:cNvPicPr>
            <a:picLocks noChangeAspect="1" noChangeArrowheads="1"/>
          </p:cNvPicPr>
          <p:nvPr userDrawn="1"/>
        </p:nvPicPr>
        <p:blipFill>
          <a:blip r:embed="rId2">
            <a:extLst>
              <a:ext uri="{28A0092B-C50C-407E-A947-70E740481C1C}">
                <a14:useLocalDpi xmlns:a14="http://schemas.microsoft.com/office/drawing/2010/main" xmlns="" val="0"/>
              </a:ext>
            </a:extLst>
          </a:blip>
          <a:srcRect/>
          <a:stretch>
            <a:fillRect/>
          </a:stretch>
        </p:blipFill>
        <p:spPr bwMode="gray">
          <a:xfrm>
            <a:off x="0" y="822960"/>
            <a:ext cx="3769789" cy="5715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 name="Content Placeholder 2"/>
          <p:cNvSpPr>
            <a:spLocks noGrp="1"/>
          </p:cNvSpPr>
          <p:nvPr>
            <p:ph sz="half" idx="1"/>
          </p:nvPr>
        </p:nvSpPr>
        <p:spPr>
          <a:xfrm>
            <a:off x="3769789" y="822960"/>
            <a:ext cx="5374211" cy="5715000"/>
          </a:xfrm>
        </p:spPr>
        <p:txBody>
          <a:bodyPr/>
          <a:lstStyle>
            <a:lvl1pPr>
              <a:lnSpc>
                <a:spcPct val="100000"/>
              </a:lnSpc>
              <a:spcBef>
                <a:spcPts val="0"/>
              </a:spcBef>
              <a:defRPr/>
            </a:lvl1pPr>
            <a:lvl2pPr>
              <a:spcBef>
                <a:spcPts val="0"/>
              </a:spcBef>
              <a:spcAft>
                <a:spcPts val="600"/>
              </a:spcAft>
              <a:defRPr/>
            </a:lvl2pPr>
            <a:lvl3pPr>
              <a:spcBef>
                <a:spcPts val="0"/>
              </a:spcBef>
              <a:defRPr/>
            </a:lvl3pPr>
            <a:lvl4pPr>
              <a:spcBef>
                <a:spcPts val="0"/>
              </a:spcBef>
              <a:defRPr/>
            </a:lvl4pPr>
            <a:lvl5pPr>
              <a:spcBef>
                <a:spcPts val="0"/>
              </a:spcBef>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Footer Placeholder 7"/>
          <p:cNvSpPr>
            <a:spLocks noGrp="1"/>
          </p:cNvSpPr>
          <p:nvPr>
            <p:ph type="ftr" sz="quarter" idx="10"/>
          </p:nvPr>
        </p:nvSpPr>
        <p:spPr/>
        <p:txBody>
          <a:bodyPr/>
          <a:lstStyle/>
          <a:p>
            <a:r>
              <a:rPr lang="en-US" smtClean="0"/>
              <a:t>1.3 Hubs, Bridges, and Switches</a:t>
            </a:r>
            <a:endParaRPr lang="en-US" dirty="0"/>
          </a:p>
        </p:txBody>
      </p:sp>
      <p:sp>
        <p:nvSpPr>
          <p:cNvPr id="5" name="TextBox 4"/>
          <p:cNvSpPr txBox="1"/>
          <p:nvPr userDrawn="1"/>
        </p:nvSpPr>
        <p:spPr>
          <a:xfrm>
            <a:off x="0" y="0"/>
            <a:ext cx="9144000" cy="822960"/>
          </a:xfrm>
          <a:prstGeom prst="rect">
            <a:avLst/>
          </a:prstGeom>
          <a:solidFill>
            <a:schemeClr val="bg2"/>
          </a:solidFill>
          <a:ln w="9525">
            <a:solidFill>
              <a:schemeClr val="bg2"/>
            </a:solidFill>
            <a:miter lim="800000"/>
            <a:headEnd/>
            <a:tailEnd/>
          </a:ln>
        </p:spPr>
        <p:txBody>
          <a:bodyPr vert="horz" wrap="square" lIns="91440" tIns="45720" rIns="91440" bIns="45720" numCol="1" anchor="ctr" anchorCtr="0" compatLnSpc="1">
            <a:prstTxWarp prst="textNoShape">
              <a:avLst/>
            </a:prstTxWarp>
            <a:normAutofit/>
          </a:bodyPr>
          <a:lstStyle>
            <a:lvl1pPr algn="ctr" eaLnBrk="0" fontAlgn="base" hangingPunct="0">
              <a:spcBef>
                <a:spcPct val="0"/>
              </a:spcBef>
              <a:spcAft>
                <a:spcPct val="0"/>
              </a:spcAft>
              <a:defRPr sz="3600" b="1">
                <a:solidFill>
                  <a:srgbClr val="F8F8F8"/>
                </a:solidFill>
                <a:latin typeface="+mj-lt"/>
                <a:ea typeface="+mj-ea"/>
                <a:cs typeface="+mj-cs"/>
              </a:defRPr>
            </a:lvl1pPr>
            <a:lvl2pPr algn="ctr" eaLnBrk="0" fontAlgn="base" hangingPunct="0">
              <a:spcBef>
                <a:spcPct val="0"/>
              </a:spcBef>
              <a:spcAft>
                <a:spcPct val="0"/>
              </a:spcAft>
              <a:defRPr sz="3600" b="1">
                <a:solidFill>
                  <a:srgbClr val="F8F8F8"/>
                </a:solidFill>
                <a:latin typeface="Verdana" pitchFamily="34" charset="0"/>
              </a:defRPr>
            </a:lvl2pPr>
            <a:lvl3pPr algn="ctr" eaLnBrk="0" fontAlgn="base" hangingPunct="0">
              <a:spcBef>
                <a:spcPct val="0"/>
              </a:spcBef>
              <a:spcAft>
                <a:spcPct val="0"/>
              </a:spcAft>
              <a:defRPr sz="3600" b="1">
                <a:solidFill>
                  <a:srgbClr val="F8F8F8"/>
                </a:solidFill>
                <a:latin typeface="Verdana" pitchFamily="34" charset="0"/>
              </a:defRPr>
            </a:lvl3pPr>
            <a:lvl4pPr algn="ctr" eaLnBrk="0" fontAlgn="base" hangingPunct="0">
              <a:spcBef>
                <a:spcPct val="0"/>
              </a:spcBef>
              <a:spcAft>
                <a:spcPct val="0"/>
              </a:spcAft>
              <a:defRPr sz="3600" b="1">
                <a:solidFill>
                  <a:srgbClr val="F8F8F8"/>
                </a:solidFill>
                <a:latin typeface="Verdana" pitchFamily="34" charset="0"/>
              </a:defRPr>
            </a:lvl4pPr>
            <a:lvl5pPr algn="ctr" eaLnBrk="0" fontAlgn="base" hangingPunct="0">
              <a:spcBef>
                <a:spcPct val="0"/>
              </a:spcBef>
              <a:spcAft>
                <a:spcPct val="0"/>
              </a:spcAft>
              <a:defRPr sz="3600" b="1">
                <a:solidFill>
                  <a:srgbClr val="F8F8F8"/>
                </a:solidFill>
                <a:latin typeface="Verdana" pitchFamily="34" charset="0"/>
              </a:defRPr>
            </a:lvl5pPr>
            <a:lvl6pPr marL="457200" algn="ctr" eaLnBrk="0" fontAlgn="base" hangingPunct="0">
              <a:spcBef>
                <a:spcPct val="0"/>
              </a:spcBef>
              <a:spcAft>
                <a:spcPct val="0"/>
              </a:spcAft>
              <a:defRPr sz="3600" b="1">
                <a:solidFill>
                  <a:schemeClr val="tx2"/>
                </a:solidFill>
                <a:latin typeface="Verdana" pitchFamily="34" charset="0"/>
              </a:defRPr>
            </a:lvl6pPr>
            <a:lvl7pPr marL="914400" algn="ctr" eaLnBrk="0" fontAlgn="base" hangingPunct="0">
              <a:spcBef>
                <a:spcPct val="0"/>
              </a:spcBef>
              <a:spcAft>
                <a:spcPct val="0"/>
              </a:spcAft>
              <a:defRPr sz="3600" b="1">
                <a:solidFill>
                  <a:schemeClr val="tx2"/>
                </a:solidFill>
                <a:latin typeface="Verdana" pitchFamily="34" charset="0"/>
              </a:defRPr>
            </a:lvl7pPr>
            <a:lvl8pPr marL="1371600" algn="ctr" eaLnBrk="0" fontAlgn="base" hangingPunct="0">
              <a:spcBef>
                <a:spcPct val="0"/>
              </a:spcBef>
              <a:spcAft>
                <a:spcPct val="0"/>
              </a:spcAft>
              <a:defRPr sz="3600" b="1">
                <a:solidFill>
                  <a:schemeClr val="tx2"/>
                </a:solidFill>
                <a:latin typeface="Verdana" pitchFamily="34" charset="0"/>
              </a:defRPr>
            </a:lvl8pPr>
            <a:lvl9pPr marL="1828800" algn="ctr" eaLnBrk="0" fontAlgn="base" hangingPunct="0">
              <a:spcBef>
                <a:spcPct val="0"/>
              </a:spcBef>
              <a:spcAft>
                <a:spcPct val="0"/>
              </a:spcAft>
              <a:defRPr sz="3600" b="1">
                <a:solidFill>
                  <a:schemeClr val="tx2"/>
                </a:solidFill>
                <a:latin typeface="Verdana" pitchFamily="34" charset="0"/>
              </a:defRPr>
            </a:lvl9pPr>
          </a:lstStyle>
          <a:p>
            <a:pPr lvl="0"/>
            <a:r>
              <a:rPr lang="en-US" sz="3600" dirty="0" smtClean="0">
                <a:latin typeface="Verdana" panose="020B0604030504040204" pitchFamily="34" charset="0"/>
                <a:ea typeface="Verdana" panose="020B0604030504040204" pitchFamily="34" charset="0"/>
                <a:cs typeface="Verdana" panose="020B0604030504040204" pitchFamily="34" charset="0"/>
              </a:rPr>
              <a:t>Review</a:t>
            </a:r>
            <a:endParaRPr lang="en-US" sz="3600" dirty="0">
              <a:latin typeface="Verdana" panose="020B0604030504040204" pitchFamily="34" charset="0"/>
              <a:ea typeface="Verdana" panose="020B0604030504040204" pitchFamily="34" charset="0"/>
              <a:cs typeface="Verdana" panose="020B0604030504040204" pitchFamily="34" charset="0"/>
            </a:endParaRPr>
          </a:p>
        </p:txBody>
      </p:sp>
      <p:sp>
        <p:nvSpPr>
          <p:cNvPr id="6" name="Slide Number Placeholder 7"/>
          <p:cNvSpPr>
            <a:spLocks noGrp="1"/>
          </p:cNvSpPr>
          <p:nvPr>
            <p:ph type="sldNum" sz="quarter" idx="4"/>
          </p:nvPr>
        </p:nvSpPr>
        <p:spPr>
          <a:xfrm>
            <a:off x="8595360" y="6309360"/>
            <a:ext cx="548640" cy="548640"/>
          </a:xfrm>
          <a:prstGeom prst="rect">
            <a:avLst/>
          </a:prstGeom>
          <a:solidFill>
            <a:schemeClr val="tx1"/>
          </a:solidFill>
        </p:spPr>
        <p:txBody>
          <a:bodyPr vert="horz" lIns="91440" tIns="45720" rIns="91440" bIns="45720" rtlCol="0" anchor="ctr"/>
          <a:lstStyle>
            <a:lvl1pPr algn="r">
              <a:defRPr sz="1400" b="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pPr algn="ctr"/>
            <a:r>
              <a:rPr lang="en-US" noProof="0" dirty="0" smtClean="0"/>
              <a:t>TBC</a:t>
            </a:r>
            <a:endParaRPr lang="en-US" noProof="0" dirty="0"/>
          </a:p>
        </p:txBody>
      </p:sp>
    </p:spTree>
    <p:extLst>
      <p:ext uri="{BB962C8B-B14F-4D97-AF65-F5344CB8AC3E}">
        <p14:creationId xmlns:p14="http://schemas.microsoft.com/office/powerpoint/2010/main" xmlns="" val="29699850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Labs">
    <p:spTree>
      <p:nvGrpSpPr>
        <p:cNvPr id="1" name=""/>
        <p:cNvGrpSpPr/>
        <p:nvPr/>
      </p:nvGrpSpPr>
      <p:grpSpPr>
        <a:xfrm>
          <a:off x="0" y="0"/>
          <a:ext cx="0" cy="0"/>
          <a:chOff x="0" y="0"/>
          <a:chExt cx="0" cy="0"/>
        </a:xfrm>
      </p:grpSpPr>
      <p:pic>
        <p:nvPicPr>
          <p:cNvPr id="7" name="Picture 4" descr="Labs"/>
          <p:cNvPicPr>
            <a:picLocks noChangeAspect="1" noChangeArrowheads="1"/>
          </p:cNvPicPr>
          <p:nvPr userDrawn="1"/>
        </p:nvPicPr>
        <p:blipFill>
          <a:blip r:embed="rId2">
            <a:extLst>
              <a:ext uri="{28A0092B-C50C-407E-A947-70E740481C1C}">
                <a14:useLocalDpi xmlns:a14="http://schemas.microsoft.com/office/drawing/2010/main" xmlns="" val="0"/>
              </a:ext>
            </a:extLst>
          </a:blip>
          <a:srcRect/>
          <a:stretch>
            <a:fillRect/>
          </a:stretch>
        </p:blipFill>
        <p:spPr bwMode="gray">
          <a:xfrm>
            <a:off x="5330649" y="822960"/>
            <a:ext cx="3813351" cy="5715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 name="Content Placeholder 2"/>
          <p:cNvSpPr>
            <a:spLocks noGrp="1"/>
          </p:cNvSpPr>
          <p:nvPr>
            <p:ph sz="half" idx="1"/>
          </p:nvPr>
        </p:nvSpPr>
        <p:spPr>
          <a:xfrm>
            <a:off x="0" y="822960"/>
            <a:ext cx="5330649" cy="5715000"/>
          </a:xfrm>
        </p:spPr>
        <p:txBody>
          <a:bodyPr/>
          <a:lstStyle>
            <a:lvl1pPr>
              <a:lnSpc>
                <a:spcPct val="100000"/>
              </a:lnSpc>
              <a:spcBef>
                <a:spcPts val="0"/>
              </a:spcBef>
              <a:defRPr/>
            </a:lvl1pPr>
            <a:lvl2pPr>
              <a:spcBef>
                <a:spcPts val="0"/>
              </a:spcBef>
              <a:spcAft>
                <a:spcPts val="600"/>
              </a:spcAft>
              <a:defRPr/>
            </a:lvl2pPr>
            <a:lvl3pPr>
              <a:spcBef>
                <a:spcPts val="0"/>
              </a:spcBef>
              <a:spcAft>
                <a:spcPts val="600"/>
              </a:spcAft>
              <a:defRPr/>
            </a:lvl3pPr>
            <a:lvl4pPr>
              <a:spcBef>
                <a:spcPts val="0"/>
              </a:spcBef>
              <a:spcAft>
                <a:spcPts val="600"/>
              </a:spcAft>
              <a:defRPr/>
            </a:lvl4pPr>
            <a:lvl5pPr>
              <a:spcBef>
                <a:spcPts val="0"/>
              </a:spcBef>
              <a:spcAft>
                <a:spcPts val="600"/>
              </a:spcAf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Footer Placeholder 7"/>
          <p:cNvSpPr>
            <a:spLocks noGrp="1"/>
          </p:cNvSpPr>
          <p:nvPr>
            <p:ph type="ftr" sz="quarter" idx="10"/>
          </p:nvPr>
        </p:nvSpPr>
        <p:spPr/>
        <p:txBody>
          <a:bodyPr/>
          <a:lstStyle/>
          <a:p>
            <a:r>
              <a:rPr lang="en-US" smtClean="0"/>
              <a:t>1.3 Hubs, Bridges, and Switches</a:t>
            </a:r>
            <a:endParaRPr lang="en-US" dirty="0"/>
          </a:p>
        </p:txBody>
      </p:sp>
      <p:sp>
        <p:nvSpPr>
          <p:cNvPr id="5" name="TextBox 4"/>
          <p:cNvSpPr txBox="1"/>
          <p:nvPr userDrawn="1"/>
        </p:nvSpPr>
        <p:spPr>
          <a:xfrm>
            <a:off x="0" y="0"/>
            <a:ext cx="9144000" cy="822960"/>
          </a:xfrm>
          <a:prstGeom prst="rect">
            <a:avLst/>
          </a:prstGeom>
          <a:solidFill>
            <a:schemeClr val="bg2"/>
          </a:solidFill>
          <a:ln w="9525">
            <a:solidFill>
              <a:schemeClr val="bg2"/>
            </a:solidFill>
            <a:miter lim="800000"/>
            <a:headEnd/>
            <a:tailEnd/>
          </a:ln>
        </p:spPr>
        <p:txBody>
          <a:bodyPr vert="horz" wrap="square" lIns="91440" tIns="45720" rIns="91440" bIns="45720" numCol="1" anchor="ctr" anchorCtr="0" compatLnSpc="1">
            <a:prstTxWarp prst="textNoShape">
              <a:avLst/>
            </a:prstTxWarp>
            <a:normAutofit/>
          </a:bodyPr>
          <a:lstStyle>
            <a:lvl1pPr algn="ctr" eaLnBrk="0" fontAlgn="base" hangingPunct="0">
              <a:spcBef>
                <a:spcPct val="0"/>
              </a:spcBef>
              <a:spcAft>
                <a:spcPct val="0"/>
              </a:spcAft>
              <a:defRPr sz="3600" b="1">
                <a:solidFill>
                  <a:srgbClr val="F8F8F8"/>
                </a:solidFill>
                <a:latin typeface="+mj-lt"/>
                <a:ea typeface="+mj-ea"/>
                <a:cs typeface="+mj-cs"/>
              </a:defRPr>
            </a:lvl1pPr>
            <a:lvl2pPr algn="ctr" eaLnBrk="0" fontAlgn="base" hangingPunct="0">
              <a:spcBef>
                <a:spcPct val="0"/>
              </a:spcBef>
              <a:spcAft>
                <a:spcPct val="0"/>
              </a:spcAft>
              <a:defRPr sz="3600" b="1">
                <a:solidFill>
                  <a:srgbClr val="F8F8F8"/>
                </a:solidFill>
                <a:latin typeface="Verdana" pitchFamily="34" charset="0"/>
              </a:defRPr>
            </a:lvl2pPr>
            <a:lvl3pPr algn="ctr" eaLnBrk="0" fontAlgn="base" hangingPunct="0">
              <a:spcBef>
                <a:spcPct val="0"/>
              </a:spcBef>
              <a:spcAft>
                <a:spcPct val="0"/>
              </a:spcAft>
              <a:defRPr sz="3600" b="1">
                <a:solidFill>
                  <a:srgbClr val="F8F8F8"/>
                </a:solidFill>
                <a:latin typeface="Verdana" pitchFamily="34" charset="0"/>
              </a:defRPr>
            </a:lvl3pPr>
            <a:lvl4pPr algn="ctr" eaLnBrk="0" fontAlgn="base" hangingPunct="0">
              <a:spcBef>
                <a:spcPct val="0"/>
              </a:spcBef>
              <a:spcAft>
                <a:spcPct val="0"/>
              </a:spcAft>
              <a:defRPr sz="3600" b="1">
                <a:solidFill>
                  <a:srgbClr val="F8F8F8"/>
                </a:solidFill>
                <a:latin typeface="Verdana" pitchFamily="34" charset="0"/>
              </a:defRPr>
            </a:lvl4pPr>
            <a:lvl5pPr algn="ctr" eaLnBrk="0" fontAlgn="base" hangingPunct="0">
              <a:spcBef>
                <a:spcPct val="0"/>
              </a:spcBef>
              <a:spcAft>
                <a:spcPct val="0"/>
              </a:spcAft>
              <a:defRPr sz="3600" b="1">
                <a:solidFill>
                  <a:srgbClr val="F8F8F8"/>
                </a:solidFill>
                <a:latin typeface="Verdana" pitchFamily="34" charset="0"/>
              </a:defRPr>
            </a:lvl5pPr>
            <a:lvl6pPr marL="457200" algn="ctr" eaLnBrk="0" fontAlgn="base" hangingPunct="0">
              <a:spcBef>
                <a:spcPct val="0"/>
              </a:spcBef>
              <a:spcAft>
                <a:spcPct val="0"/>
              </a:spcAft>
              <a:defRPr sz="3600" b="1">
                <a:solidFill>
                  <a:schemeClr val="tx2"/>
                </a:solidFill>
                <a:latin typeface="Verdana" pitchFamily="34" charset="0"/>
              </a:defRPr>
            </a:lvl6pPr>
            <a:lvl7pPr marL="914400" algn="ctr" eaLnBrk="0" fontAlgn="base" hangingPunct="0">
              <a:spcBef>
                <a:spcPct val="0"/>
              </a:spcBef>
              <a:spcAft>
                <a:spcPct val="0"/>
              </a:spcAft>
              <a:defRPr sz="3600" b="1">
                <a:solidFill>
                  <a:schemeClr val="tx2"/>
                </a:solidFill>
                <a:latin typeface="Verdana" pitchFamily="34" charset="0"/>
              </a:defRPr>
            </a:lvl7pPr>
            <a:lvl8pPr marL="1371600" algn="ctr" eaLnBrk="0" fontAlgn="base" hangingPunct="0">
              <a:spcBef>
                <a:spcPct val="0"/>
              </a:spcBef>
              <a:spcAft>
                <a:spcPct val="0"/>
              </a:spcAft>
              <a:defRPr sz="3600" b="1">
                <a:solidFill>
                  <a:schemeClr val="tx2"/>
                </a:solidFill>
                <a:latin typeface="Verdana" pitchFamily="34" charset="0"/>
              </a:defRPr>
            </a:lvl8pPr>
            <a:lvl9pPr marL="1828800" algn="ctr" eaLnBrk="0" fontAlgn="base" hangingPunct="0">
              <a:spcBef>
                <a:spcPct val="0"/>
              </a:spcBef>
              <a:spcAft>
                <a:spcPct val="0"/>
              </a:spcAft>
              <a:defRPr sz="3600" b="1">
                <a:solidFill>
                  <a:schemeClr val="tx2"/>
                </a:solidFill>
                <a:latin typeface="Verdana" pitchFamily="34" charset="0"/>
              </a:defRPr>
            </a:lvl9pPr>
          </a:lstStyle>
          <a:p>
            <a:pPr lvl="0"/>
            <a:r>
              <a:rPr lang="en-US" sz="3600" dirty="0" smtClean="0">
                <a:latin typeface="Verdana" panose="020B0604030504040204" pitchFamily="34" charset="0"/>
                <a:ea typeface="Verdana" panose="020B0604030504040204" pitchFamily="34" charset="0"/>
                <a:cs typeface="Verdana" panose="020B0604030504040204" pitchFamily="34" charset="0"/>
              </a:rPr>
              <a:t>Labs</a:t>
            </a:r>
            <a:endParaRPr lang="en-US" sz="36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xmlns="" val="24356886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Outline">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0" indent="0">
              <a:spcBef>
                <a:spcPts val="2400"/>
              </a:spcBef>
              <a:spcAft>
                <a:spcPts val="2400"/>
              </a:spcAft>
              <a:buNone/>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itle 6"/>
          <p:cNvSpPr>
            <a:spLocks noGrp="1"/>
          </p:cNvSpPr>
          <p:nvPr>
            <p:ph type="title"/>
          </p:nvPr>
        </p:nvSpPr>
        <p:spPr/>
        <p:txBody>
          <a:bodyPr>
            <a:normAutofit/>
          </a:bodyPr>
          <a:lstStyle>
            <a:lvl1pPr algn="ctr">
              <a:defRPr sz="3600"/>
            </a:lvl1pPr>
          </a:lstStyle>
          <a:p>
            <a:r>
              <a:rPr lang="en-US" dirty="0" smtClean="0"/>
              <a:t>Click to edit Master title style</a:t>
            </a:r>
            <a:endParaRPr lang="en-US" dirty="0"/>
          </a:p>
        </p:txBody>
      </p:sp>
      <p:sp>
        <p:nvSpPr>
          <p:cNvPr id="8" name="Footer Placeholder 7"/>
          <p:cNvSpPr>
            <a:spLocks noGrp="1"/>
          </p:cNvSpPr>
          <p:nvPr>
            <p:ph type="ftr" sz="quarter" idx="10"/>
          </p:nvPr>
        </p:nvSpPr>
        <p:spPr/>
        <p:txBody>
          <a:bodyPr/>
          <a:lstStyle/>
          <a:p>
            <a:r>
              <a:rPr lang="en-US" smtClean="0"/>
              <a:t>1.3 Hubs, Bridges, and Switches</a:t>
            </a:r>
            <a:endParaRPr lang="en-US" dirty="0"/>
          </a:p>
        </p:txBody>
      </p:sp>
    </p:spTree>
    <p:extLst>
      <p:ext uri="{BB962C8B-B14F-4D97-AF65-F5344CB8AC3E}">
        <p14:creationId xmlns:p14="http://schemas.microsoft.com/office/powerpoint/2010/main" xmlns="" val="25609800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Title 28"/>
          <p:cNvSpPr>
            <a:spLocks noGrp="1"/>
          </p:cNvSpPr>
          <p:nvPr>
            <p:ph type="ctrTitle"/>
          </p:nvPr>
        </p:nvSpPr>
        <p:spPr>
          <a:xfrm>
            <a:off x="381000" y="4853411"/>
            <a:ext cx="8458200" cy="1222375"/>
          </a:xfrm>
        </p:spPr>
        <p:txBody>
          <a:bodyPr anchor="t"/>
          <a:lstStyle/>
          <a:p>
            <a:r>
              <a:rPr kumimoji="0" lang="en-US" smtClean="0"/>
              <a:t>Click to edit Master title style</a:t>
            </a:r>
            <a:endParaRPr kumimoji="0" lang="en-US"/>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16" name="Date Placeholder 15"/>
          <p:cNvSpPr>
            <a:spLocks noGrp="1"/>
          </p:cNvSpPr>
          <p:nvPr>
            <p:ph type="dt" sz="half" idx="10"/>
          </p:nvPr>
        </p:nvSpPr>
        <p:spPr/>
        <p:txBody>
          <a:bodyPr/>
          <a:lstStyle/>
          <a:p>
            <a:fld id="{48A87A34-81AB-432B-8DAE-1953F412C126}" type="datetimeFigureOut">
              <a:rPr lang="en-US" smtClean="0"/>
              <a:pPr/>
              <a:t>4/23/2021</a:t>
            </a:fld>
            <a:endParaRPr lang="en-US" dirty="0"/>
          </a:p>
        </p:txBody>
      </p:sp>
      <p:sp>
        <p:nvSpPr>
          <p:cNvPr id="2" name="Footer Placeholder 1"/>
          <p:cNvSpPr>
            <a:spLocks noGrp="1"/>
          </p:cNvSpPr>
          <p:nvPr>
            <p:ph type="ftr" sz="quarter" idx="11"/>
          </p:nvPr>
        </p:nvSpPr>
        <p:spPr/>
        <p:txBody>
          <a:bodyPr/>
          <a:lstStyle/>
          <a:p>
            <a:endParaRPr lang="en-US" dirty="0"/>
          </a:p>
        </p:txBody>
      </p:sp>
      <p:sp>
        <p:nvSpPr>
          <p:cNvPr id="15" name="Slide Number Placeholder 14"/>
          <p:cNvSpPr>
            <a:spLocks noGrp="1"/>
          </p:cNvSpPr>
          <p:nvPr>
            <p:ph type="sldNum" sz="quarter" idx="12"/>
          </p:nvPr>
        </p:nvSpPr>
        <p:spPr>
          <a:xfrm>
            <a:off x="8229600" y="6473952"/>
            <a:ext cx="758952" cy="246888"/>
          </a:xfrm>
        </p:spPr>
        <p:txBody>
          <a:bodyPr/>
          <a:lstStyle/>
          <a:p>
            <a:fld id="{6D22F896-40B5-4ADD-8801-0D06FADFA095}" type="slidenum">
              <a:rPr lang="en-US" smtClean="0"/>
              <a:pPr/>
              <a:t>‹#›</a:t>
            </a:fld>
            <a:endParaRPr lang="en-US" dirty="0"/>
          </a:p>
        </p:txBody>
      </p:sp>
      <p:pic>
        <p:nvPicPr>
          <p:cNvPr id="8" name="Picture 1034" descr="gtslearning2007"/>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7315200" y="228600"/>
            <a:ext cx="1438275" cy="1438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 name="Text Box 1032"/>
          <p:cNvSpPr txBox="1">
            <a:spLocks noChangeArrowheads="1"/>
          </p:cNvSpPr>
          <p:nvPr userDrawn="1"/>
        </p:nvSpPr>
        <p:spPr bwMode="black">
          <a:xfrm>
            <a:off x="228600" y="5734726"/>
            <a:ext cx="8686800" cy="1131888"/>
          </a:xfrm>
          <a:prstGeom prst="rect">
            <a:avLst/>
          </a:prstGeom>
          <a:noFill/>
          <a:ln w="9525">
            <a:noFill/>
            <a:miter lim="800000"/>
            <a:headEnd/>
            <a:tailEnd/>
          </a:ln>
          <a:effectLst/>
        </p:spPr>
        <p:txBody>
          <a:bodyPr>
            <a:noAutofit/>
          </a:bodyPr>
          <a:lstStyle/>
          <a:p>
            <a:pPr algn="ctr">
              <a:spcBef>
                <a:spcPct val="50000"/>
              </a:spcBef>
              <a:defRPr/>
            </a:pPr>
            <a:r>
              <a:rPr lang="en-US" sz="800" noProof="0" dirty="0" smtClean="0">
                <a:solidFill>
                  <a:schemeClr val="accent1"/>
                </a:solidFill>
                <a:latin typeface="Verdana" pitchFamily="34" charset="0"/>
                <a:cs typeface="Times New Roman" pitchFamily="18" charset="0"/>
              </a:rPr>
              <a:t>This courseware is copyrighted </a:t>
            </a:r>
            <a:r>
              <a:rPr lang="en-US" sz="800" i="1" noProof="0" dirty="0" smtClean="0">
                <a:solidFill>
                  <a:schemeClr val="accent1"/>
                </a:solidFill>
                <a:latin typeface="Verdana" pitchFamily="34" charset="0"/>
                <a:cs typeface="Times New Roman" pitchFamily="18" charset="0"/>
              </a:rPr>
              <a:t>© 2015 gtslearning</a:t>
            </a:r>
            <a:r>
              <a:rPr lang="en-US" sz="800" noProof="0" dirty="0" smtClean="0">
                <a:solidFill>
                  <a:schemeClr val="accent1"/>
                </a:solidFill>
                <a:latin typeface="Verdana" pitchFamily="34" charset="0"/>
                <a:cs typeface="Times New Roman" pitchFamily="18" charset="0"/>
              </a:rPr>
              <a:t>. No part of this courseware or any training material supplied by gtslearning International Limited to accompany the courseware may be copied, photocopied, reproduced, or re-used in any form or by any means without permission in writing from a director of gtslearning International Limited. Violation of these laws will lead to prosecution. All trademarks, service marks, products, or services are trademarks or registered trademarks of their respective holders and are acknowledged by the publisher. </a:t>
            </a:r>
          </a:p>
          <a:p>
            <a:pPr algn="ctr">
              <a:spcBef>
                <a:spcPct val="50000"/>
              </a:spcBef>
              <a:defRPr/>
            </a:pPr>
            <a:r>
              <a:rPr lang="en-US" sz="800" noProof="0" dirty="0" smtClean="0">
                <a:solidFill>
                  <a:schemeClr val="accent1"/>
                </a:solidFill>
                <a:latin typeface="Verdana" pitchFamily="34" charset="0"/>
                <a:cs typeface="Times New Roman" pitchFamily="18" charset="0"/>
              </a:rPr>
              <a:t>All gtslearning products are supplied on the basis of a single copy of a course per student. Additional resources that may be made available from gtslearning may only be used in conjunction with courses sold by gtslearning. No material changes to these resources are permitted without express written permission by a director of gtslearning. These resources may not be used in conjunction with content from any other supplier. </a:t>
            </a:r>
            <a:br>
              <a:rPr lang="en-US" sz="800" noProof="0" dirty="0" smtClean="0">
                <a:solidFill>
                  <a:schemeClr val="accent1"/>
                </a:solidFill>
                <a:latin typeface="Verdana" pitchFamily="34" charset="0"/>
                <a:cs typeface="Times New Roman" pitchFamily="18" charset="0"/>
              </a:rPr>
            </a:br>
            <a:r>
              <a:rPr lang="en-US" sz="800" b="1" noProof="0" dirty="0" smtClean="0">
                <a:solidFill>
                  <a:schemeClr val="accent1"/>
                </a:solidFill>
                <a:latin typeface="Verdana" pitchFamily="34" charset="0"/>
                <a:cs typeface="Times New Roman" pitchFamily="18" charset="0"/>
              </a:rPr>
              <a:t>If you suspect that this course has been copied or distributed illegally, please telephone or email gtslearning.</a:t>
            </a:r>
            <a:r>
              <a:rPr lang="en-US" sz="800" noProof="0" dirty="0" smtClean="0">
                <a:solidFill>
                  <a:schemeClr val="accent1"/>
                </a:solidFill>
                <a:latin typeface="Verdana" pitchFamily="34" charset="0"/>
                <a:cs typeface="Times New Roman" pitchFamily="18" charset="0"/>
              </a:rPr>
              <a:t> </a:t>
            </a:r>
            <a:endParaRPr lang="en-US" sz="800" noProof="0" dirty="0">
              <a:solidFill>
                <a:schemeClr val="accent1"/>
              </a:solidFill>
              <a:latin typeface="Verdana" pitchFamily="34" charset="0"/>
              <a:cs typeface="Times New Roman" pitchFamily="18"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kumimoji="0" lang="en-US" smtClean="0"/>
              <a:t>Click to edit Master title style</a:t>
            </a:r>
            <a:endParaRPr kumimoji="0" lang="en-US"/>
          </a:p>
        </p:txBody>
      </p:sp>
      <p:sp>
        <p:nvSpPr>
          <p:cNvPr id="27" name="Content Placeholder 26"/>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48A87A34-81AB-432B-8DAE-1953F412C126}" type="datetimeFigureOut">
              <a:rPr lang="en-US" smtClean="0"/>
              <a:pPr/>
              <a:t>4/23/2021</a:t>
            </a:fld>
            <a:endParaRPr lang="en-US" dirty="0"/>
          </a:p>
        </p:txBody>
      </p:sp>
      <p:sp>
        <p:nvSpPr>
          <p:cNvPr id="19" name="Footer Placeholder 18"/>
          <p:cNvSpPr>
            <a:spLocks noGrp="1"/>
          </p:cNvSpPr>
          <p:nvPr>
            <p:ph type="ftr" sz="quarter" idx="11"/>
          </p:nvPr>
        </p:nvSpPr>
        <p:spPr>
          <a:xfrm>
            <a:off x="3581400" y="76200"/>
            <a:ext cx="2895600" cy="288925"/>
          </a:xfrm>
        </p:spPr>
        <p:txBody>
          <a:bodyPr/>
          <a:lstStyle/>
          <a:p>
            <a:r>
              <a:rPr lang="en-US" smtClean="0"/>
              <a:t>1.3 Hubs, Bridges, and Switches</a:t>
            </a:r>
            <a:endParaRPr lang="en-US" dirty="0"/>
          </a:p>
        </p:txBody>
      </p:sp>
      <p:sp>
        <p:nvSpPr>
          <p:cNvPr id="16" name="Slide Number Placeholder 15"/>
          <p:cNvSpPr>
            <a:spLocks noGrp="1"/>
          </p:cNvSpPr>
          <p:nvPr>
            <p:ph type="sldNum" sz="quarter" idx="12"/>
          </p:nvPr>
        </p:nvSpPr>
        <p:spPr>
          <a:xfrm>
            <a:off x="8229600" y="6473952"/>
            <a:ext cx="758952" cy="246888"/>
          </a:xfrm>
        </p:spPr>
        <p:txBody>
          <a:bodyPr/>
          <a:lstStyle/>
          <a:p>
            <a:pPr algn="ctr"/>
            <a:r>
              <a:rPr lang="en-US" smtClean="0"/>
              <a:t>TBC</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Text Placeholder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9" name="Date Placeholder 18"/>
          <p:cNvSpPr>
            <a:spLocks noGrp="1"/>
          </p:cNvSpPr>
          <p:nvPr>
            <p:ph type="dt" sz="half" idx="10"/>
          </p:nvPr>
        </p:nvSpPr>
        <p:spPr/>
        <p:txBody>
          <a:bodyPr/>
          <a:lstStyle/>
          <a:p>
            <a:fld id="{48A87A34-81AB-432B-8DAE-1953F412C126}" type="datetimeFigureOut">
              <a:rPr lang="en-US" smtClean="0"/>
              <a:pPr/>
              <a:t>4/23/2021</a:t>
            </a:fld>
            <a:endParaRPr lang="en-US" dirty="0"/>
          </a:p>
        </p:txBody>
      </p:sp>
      <p:sp>
        <p:nvSpPr>
          <p:cNvPr id="11" name="Footer Placeholder 10"/>
          <p:cNvSpPr>
            <a:spLocks noGrp="1"/>
          </p:cNvSpPr>
          <p:nvPr>
            <p:ph type="ftr" sz="quarter" idx="11"/>
          </p:nvPr>
        </p:nvSpPr>
        <p:spPr/>
        <p:txBody>
          <a:bodyPr/>
          <a:lstStyle/>
          <a:p>
            <a:r>
              <a:rPr lang="en-US" noProof="0" smtClean="0"/>
              <a:t>1.3 Hubs, Bridges, and Switches</a:t>
            </a:r>
            <a:endParaRPr lang="en-US" noProof="0" dirty="0"/>
          </a:p>
        </p:txBody>
      </p:sp>
      <p:sp>
        <p:nvSpPr>
          <p:cNvPr id="16" name="Slide Number Placeholder 15"/>
          <p:cNvSpPr>
            <a:spLocks noGrp="1"/>
          </p:cNvSpPr>
          <p:nvPr>
            <p:ph type="sldNum" sz="quarter" idx="12"/>
          </p:nvPr>
        </p:nvSpPr>
        <p:spPr/>
        <p:txBody>
          <a:bodyPr/>
          <a:lstStyle/>
          <a:p>
            <a:pPr algn="ctr"/>
            <a:r>
              <a:rPr lang="en-US" noProof="0" smtClean="0"/>
              <a:t>TBC</a:t>
            </a:r>
            <a:endParaRPr lang="en-US" noProof="0" dirty="0"/>
          </a:p>
        </p:txBody>
      </p:sp>
      <p:sp>
        <p:nvSpPr>
          <p:cNvPr id="8" name="Title 7"/>
          <p:cNvSpPr>
            <a:spLocks noGrp="1"/>
          </p:cNvSpPr>
          <p:nvPr>
            <p:ph type="title"/>
          </p:nvPr>
        </p:nvSpPr>
        <p:spPr>
          <a:xfrm>
            <a:off x="180475" y="2947085"/>
            <a:ext cx="8686800" cy="1184825"/>
          </a:xfrm>
        </p:spPr>
        <p:txBody>
          <a:bodyPr rtlCol="0" anchor="t"/>
          <a:lstStyle>
            <a:lvl1pPr algn="r">
              <a:defRPr/>
            </a:lvl1pPr>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4" name="Content Placeholder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0"/>
          </p:nvPr>
        </p:nvSpPr>
        <p:spPr/>
        <p:txBody>
          <a:bodyPr/>
          <a:lstStyle/>
          <a:p>
            <a:fld id="{48A87A34-81AB-432B-8DAE-1953F412C126}" type="datetimeFigureOut">
              <a:rPr lang="en-US" smtClean="0"/>
              <a:pPr/>
              <a:t>4/23/2021</a:t>
            </a:fld>
            <a:endParaRPr lang="en-US" dirty="0"/>
          </a:p>
        </p:txBody>
      </p:sp>
      <p:sp>
        <p:nvSpPr>
          <p:cNvPr id="10" name="Footer Placeholder 9"/>
          <p:cNvSpPr>
            <a:spLocks noGrp="1"/>
          </p:cNvSpPr>
          <p:nvPr>
            <p:ph type="ftr" sz="quarter" idx="11"/>
          </p:nvPr>
        </p:nvSpPr>
        <p:spPr/>
        <p:txBody>
          <a:bodyPr/>
          <a:lstStyle/>
          <a:p>
            <a:r>
              <a:rPr lang="en-US" smtClean="0"/>
              <a:t>1.3 Hubs, Bridges, and Switches</a:t>
            </a:r>
            <a:endParaRPr lang="en-US" dirty="0"/>
          </a:p>
        </p:txBody>
      </p:sp>
      <p:sp>
        <p:nvSpPr>
          <p:cNvPr id="31" name="Slide Number Placeholder 30"/>
          <p:cNvSpPr>
            <a:spLocks noGrp="1"/>
          </p:cNvSpPr>
          <p:nvPr>
            <p:ph type="sldNum" sz="quarter" idx="12"/>
          </p:nvPr>
        </p:nvSpPr>
        <p:spPr/>
        <p:txBody>
          <a:bodyPr/>
          <a:lstStyle/>
          <a:p>
            <a:pPr algn="ctr"/>
            <a:r>
              <a:rPr lang="en-US" smtClean="0"/>
              <a:t>TBC</a:t>
            </a:r>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9" name="Title 28"/>
          <p:cNvSpPr>
            <a:spLocks noGrp="1"/>
          </p:cNvSpPr>
          <p:nvPr>
            <p:ph type="title"/>
          </p:nvPr>
        </p:nvSpPr>
        <p:spPr>
          <a:xfrm>
            <a:off x="304800" y="5410200"/>
            <a:ext cx="8610600" cy="882650"/>
          </a:xfrm>
        </p:spPr>
        <p:txBody>
          <a:bodyPr anchor="ctr"/>
          <a:lstStyle>
            <a:lvl1pPr>
              <a:defRPr/>
            </a:lvl1pPr>
          </a:lstStyle>
          <a:p>
            <a:r>
              <a:rPr kumimoji="0" lang="en-US" smtClean="0"/>
              <a:t>Click to edit Master title style</a:t>
            </a:r>
            <a:endParaRPr kumimoji="0" lang="en-US"/>
          </a:p>
        </p:txBody>
      </p:sp>
      <p:sp>
        <p:nvSpPr>
          <p:cNvPr id="13" name="Text Placeholder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25" name="Text Placeholder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Content Placeholder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8" name="Content Placeholder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0"/>
          </p:nvPr>
        </p:nvSpPr>
        <p:spPr/>
        <p:txBody>
          <a:bodyPr/>
          <a:lstStyle/>
          <a:p>
            <a:fld id="{48A87A34-81AB-432B-8DAE-1953F412C126}" type="datetimeFigureOut">
              <a:rPr lang="en-US" smtClean="0"/>
              <a:pPr/>
              <a:t>4/23/2021</a:t>
            </a:fld>
            <a:endParaRPr lang="en-US" dirty="0"/>
          </a:p>
        </p:txBody>
      </p:sp>
      <p:sp>
        <p:nvSpPr>
          <p:cNvPr id="6" name="Footer Placeholder 5"/>
          <p:cNvSpPr>
            <a:spLocks noGrp="1"/>
          </p:cNvSpPr>
          <p:nvPr>
            <p:ph type="ftr" sz="quarter" idx="11"/>
          </p:nvPr>
        </p:nvSpPr>
        <p:spPr/>
        <p:txBody>
          <a:bodyPr/>
          <a:lstStyle/>
          <a:p>
            <a:r>
              <a:rPr lang="en-US" noProof="0" smtClean="0"/>
              <a:t>1.3 Hubs, Bridges, and Switches</a:t>
            </a:r>
            <a:endParaRPr lang="en-US" noProof="0" dirty="0"/>
          </a:p>
        </p:txBody>
      </p:sp>
      <p:sp>
        <p:nvSpPr>
          <p:cNvPr id="7" name="Slide Number Placeholder 6"/>
          <p:cNvSpPr>
            <a:spLocks noGrp="1"/>
          </p:cNvSpPr>
          <p:nvPr>
            <p:ph type="sldNum" sz="quarter" idx="12"/>
          </p:nvPr>
        </p:nvSpPr>
        <p:spPr>
          <a:xfrm>
            <a:off x="8229600" y="6477000"/>
            <a:ext cx="762000" cy="246888"/>
          </a:xfrm>
        </p:spPr>
        <p:txBody>
          <a:bodyPr/>
          <a:lstStyle/>
          <a:p>
            <a:pPr algn="ctr"/>
            <a:r>
              <a:rPr lang="en-US" noProof="0" smtClean="0"/>
              <a:t>TBC</a:t>
            </a:r>
            <a:endParaRPr lang="en-US" noProof="0" dirty="0"/>
          </a:p>
        </p:txBody>
      </p:sp>
      <p:sp>
        <p:nvSpPr>
          <p:cNvPr id="11" name="Straight Connector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itle 6"/>
          <p:cNvSpPr>
            <a:spLocks noGrp="1"/>
          </p:cNvSpPr>
          <p:nvPr>
            <p:ph type="title"/>
          </p:nvPr>
        </p:nvSpPr>
        <p:spPr/>
        <p:txBody>
          <a:bodyPr/>
          <a:lstStyle>
            <a:lvl1pPr algn="ctr">
              <a:defRPr/>
            </a:lvl1pPr>
          </a:lstStyle>
          <a:p>
            <a:r>
              <a:rPr lang="en-US" dirty="0" smtClean="0"/>
              <a:t>Click to edit Master title style</a:t>
            </a:r>
            <a:endParaRPr lang="en-US" dirty="0"/>
          </a:p>
        </p:txBody>
      </p:sp>
      <p:sp>
        <p:nvSpPr>
          <p:cNvPr id="5" name="Footer Placeholder 4"/>
          <p:cNvSpPr>
            <a:spLocks noGrp="1"/>
          </p:cNvSpPr>
          <p:nvPr>
            <p:ph type="ftr" sz="quarter" idx="10"/>
          </p:nvPr>
        </p:nvSpPr>
        <p:spPr/>
        <p:txBody>
          <a:bodyPr/>
          <a:lstStyle/>
          <a:p>
            <a:r>
              <a:rPr lang="en-US" smtClean="0"/>
              <a:t>1.3 Hubs, Bridges, and Switches</a:t>
            </a:r>
            <a:endParaRPr lang="en-US" dirty="0"/>
          </a:p>
        </p:txBody>
      </p:sp>
      <p:sp>
        <p:nvSpPr>
          <p:cNvPr id="6" name="Slide Number Placeholder 5"/>
          <p:cNvSpPr>
            <a:spLocks noGrp="1"/>
          </p:cNvSpPr>
          <p:nvPr>
            <p:ph type="sldNum" sz="quarter" idx="11"/>
          </p:nvPr>
        </p:nvSpPr>
        <p:spPr/>
        <p:txBody>
          <a:bodyPr/>
          <a:lstStyle/>
          <a:p>
            <a:pPr algn="ctr"/>
            <a:r>
              <a:rPr lang="en-US" dirty="0" smtClean="0"/>
              <a:t>TBC</a:t>
            </a:r>
            <a:endParaRPr lang="en-US" dirty="0"/>
          </a:p>
        </p:txBody>
      </p:sp>
    </p:spTree>
    <p:extLst>
      <p:ext uri="{BB962C8B-B14F-4D97-AF65-F5344CB8AC3E}">
        <p14:creationId xmlns:p14="http://schemas.microsoft.com/office/powerpoint/2010/main" xmlns="" val="148367046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48A87A34-81AB-432B-8DAE-1953F412C126}" type="datetimeFigureOut">
              <a:rPr lang="en-US" smtClean="0"/>
              <a:pPr/>
              <a:t>4/23/2021</a:t>
            </a:fld>
            <a:endParaRPr lang="en-US" dirty="0"/>
          </a:p>
        </p:txBody>
      </p:sp>
      <p:sp>
        <p:nvSpPr>
          <p:cNvPr id="21" name="Footer Placeholder 20"/>
          <p:cNvSpPr>
            <a:spLocks noGrp="1"/>
          </p:cNvSpPr>
          <p:nvPr>
            <p:ph type="ftr" sz="quarter" idx="11"/>
          </p:nvPr>
        </p:nvSpPr>
        <p:spPr/>
        <p:txBody>
          <a:bodyPr/>
          <a:lstStyle/>
          <a:p>
            <a:r>
              <a:rPr lang="en-US" smtClean="0"/>
              <a:t>1.3 Hubs, Bridges, and Switches</a:t>
            </a:r>
            <a:endParaRPr lang="en-US" dirty="0"/>
          </a:p>
        </p:txBody>
      </p:sp>
      <p:sp>
        <p:nvSpPr>
          <p:cNvPr id="6" name="Slide Number Placeholder 5"/>
          <p:cNvSpPr>
            <a:spLocks noGrp="1"/>
          </p:cNvSpPr>
          <p:nvPr>
            <p:ph type="sldNum" sz="quarter" idx="12"/>
          </p:nvPr>
        </p:nvSpPr>
        <p:spPr/>
        <p:txBody>
          <a:bodyPr/>
          <a:lstStyle/>
          <a:p>
            <a:pPr algn="ctr"/>
            <a:r>
              <a:rPr lang="en-US" smtClean="0"/>
              <a:t>TBC</a:t>
            </a:r>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8A87A34-81AB-432B-8DAE-1953F412C126}" type="datetimeFigureOut">
              <a:rPr lang="en-US" smtClean="0"/>
              <a:pPr/>
              <a:t>4/23/2021</a:t>
            </a:fld>
            <a:endParaRPr lang="en-US" dirty="0"/>
          </a:p>
        </p:txBody>
      </p:sp>
      <p:sp>
        <p:nvSpPr>
          <p:cNvPr id="24" name="Footer Placeholder 23"/>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Straight Connector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title"/>
          </p:nvPr>
        </p:nvSpPr>
        <p:spPr>
          <a:xfrm>
            <a:off x="457200" y="5486400"/>
            <a:ext cx="8458200" cy="520700"/>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14" name="Content Placeholder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48A87A34-81AB-432B-8DAE-1953F412C126}" type="datetimeFigureOut">
              <a:rPr lang="en-US" smtClean="0"/>
              <a:pPr/>
              <a:t>4/23/2021</a:t>
            </a:fld>
            <a:endParaRPr lang="en-US" dirty="0"/>
          </a:p>
        </p:txBody>
      </p:sp>
      <p:sp>
        <p:nvSpPr>
          <p:cNvPr id="29" name="Footer Placeholder 28"/>
          <p:cNvSpPr>
            <a:spLocks noGrp="1"/>
          </p:cNvSpPr>
          <p:nvPr>
            <p:ph type="ftr" sz="quarter" idx="11"/>
          </p:nvPr>
        </p:nvSpPr>
        <p:spPr/>
        <p:txBody>
          <a:bodyPr/>
          <a:lstStyle/>
          <a:p>
            <a:r>
              <a:rPr lang="en-US" noProof="0" smtClean="0"/>
              <a:t>1.3 Hubs, Bridges, and Switches</a:t>
            </a:r>
            <a:endParaRPr lang="en-US" noProof="0" dirty="0"/>
          </a:p>
        </p:txBody>
      </p:sp>
      <p:sp>
        <p:nvSpPr>
          <p:cNvPr id="7" name="Slide Number Placeholder 6"/>
          <p:cNvSpPr>
            <a:spLocks noGrp="1"/>
          </p:cNvSpPr>
          <p:nvPr>
            <p:ph type="sldNum" sz="quarter" idx="12"/>
          </p:nvPr>
        </p:nvSpPr>
        <p:spPr/>
        <p:txBody>
          <a:bodyPr/>
          <a:lstStyle/>
          <a:p>
            <a:pPr algn="ctr"/>
            <a:r>
              <a:rPr lang="en-US" noProof="0" smtClean="0"/>
              <a:t>TBC</a:t>
            </a:r>
            <a:endParaRPr lang="en-US" noProof="0" dirty="0"/>
          </a:p>
        </p:txBody>
      </p:sp>
    </p:spTree>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n-US" smtClean="0"/>
              <a:t>Click icon to add picture</a:t>
            </a:r>
            <a:endParaRPr kumimoji="0"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4/23/2021</a:t>
            </a:fld>
            <a:endParaRPr lang="en-US" dirty="0"/>
          </a:p>
        </p:txBody>
      </p:sp>
      <p:sp>
        <p:nvSpPr>
          <p:cNvPr id="5" name="Footer Placeholder 4"/>
          <p:cNvSpPr>
            <a:spLocks noGrp="1"/>
          </p:cNvSpPr>
          <p:nvPr>
            <p:ph type="ftr" sz="quarter" idx="11"/>
          </p:nvPr>
        </p:nvSpPr>
        <p:spPr/>
        <p:txBody>
          <a:bodyPr/>
          <a:lstStyle/>
          <a:p>
            <a:r>
              <a:rPr lang="en-US" noProof="0" smtClean="0"/>
              <a:t>1.3 Hubs, Bridges, and Switches</a:t>
            </a:r>
            <a:endParaRPr lang="en-US" noProof="0" dirty="0"/>
          </a:p>
        </p:txBody>
      </p:sp>
      <p:sp>
        <p:nvSpPr>
          <p:cNvPr id="31" name="Slide Number Placeholder 30"/>
          <p:cNvSpPr>
            <a:spLocks noGrp="1"/>
          </p:cNvSpPr>
          <p:nvPr>
            <p:ph type="sldNum" sz="quarter" idx="12"/>
          </p:nvPr>
        </p:nvSpPr>
        <p:spPr/>
        <p:txBody>
          <a:bodyPr/>
          <a:lstStyle/>
          <a:p>
            <a:pPr algn="ctr"/>
            <a:r>
              <a:rPr lang="en-US" noProof="0" smtClean="0"/>
              <a:t>TBC</a:t>
            </a:r>
            <a:endParaRPr lang="en-US" noProof="0" dirty="0"/>
          </a:p>
        </p:txBody>
      </p:sp>
      <p:sp>
        <p:nvSpPr>
          <p:cNvPr id="17" name="Title 16"/>
          <p:cNvSpPr>
            <a:spLocks noGrp="1"/>
          </p:cNvSpPr>
          <p:nvPr>
            <p:ph type="title"/>
          </p:nvPr>
        </p:nvSpPr>
        <p:spPr>
          <a:xfrm>
            <a:off x="381000" y="4993760"/>
            <a:ext cx="5867400" cy="522288"/>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Tree>
  </p:cSld>
  <p:clrMapOvr>
    <a:masterClrMapping/>
  </p:clrMapOvr>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8A87A34-81AB-432B-8DAE-1953F412C126}" type="datetimeFigureOut">
              <a:rPr lang="en-US" smtClean="0"/>
              <a:pPr/>
              <a:t>4/23/2021</a:t>
            </a:fld>
            <a:endParaRPr lang="en-US" dirty="0"/>
          </a:p>
        </p:txBody>
      </p:sp>
      <p:sp>
        <p:nvSpPr>
          <p:cNvPr id="5" name="Footer Placeholder 4"/>
          <p:cNvSpPr>
            <a:spLocks noGrp="1"/>
          </p:cNvSpPr>
          <p:nvPr>
            <p:ph type="ftr" sz="quarter" idx="11"/>
          </p:nvPr>
        </p:nvSpPr>
        <p:spPr/>
        <p:txBody>
          <a:bodyPr/>
          <a:lstStyle/>
          <a:p>
            <a:r>
              <a:rPr lang="en-US" noProof="0" smtClean="0"/>
              <a:t>1.3 Hubs, Bridges, and Switches</a:t>
            </a:r>
            <a:endParaRPr lang="en-US" noProof="0" dirty="0"/>
          </a:p>
        </p:txBody>
      </p:sp>
      <p:sp>
        <p:nvSpPr>
          <p:cNvPr id="6" name="Slide Number Placeholder 5"/>
          <p:cNvSpPr>
            <a:spLocks noGrp="1"/>
          </p:cNvSpPr>
          <p:nvPr>
            <p:ph type="sldNum" sz="quarter" idx="12"/>
          </p:nvPr>
        </p:nvSpPr>
        <p:spPr/>
        <p:txBody>
          <a:bodyPr/>
          <a:lstStyle/>
          <a:p>
            <a:pPr algn="ctr"/>
            <a:r>
              <a:rPr lang="en-US" noProof="0" smtClean="0"/>
              <a:t>TBC</a:t>
            </a:r>
            <a:endParaRPr lang="en-US" noProof="0" dirty="0"/>
          </a:p>
        </p:txBody>
      </p:sp>
    </p:spTree>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549276"/>
            <a:ext cx="18288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549276"/>
            <a:ext cx="6248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8A87A34-81AB-432B-8DAE-1953F412C126}" type="datetimeFigureOut">
              <a:rPr lang="en-US" smtClean="0"/>
              <a:pPr/>
              <a:t>4/23/2021</a:t>
            </a:fld>
            <a:endParaRPr lang="en-US" dirty="0"/>
          </a:p>
        </p:txBody>
      </p:sp>
      <p:sp>
        <p:nvSpPr>
          <p:cNvPr id="5" name="Footer Placeholder 4"/>
          <p:cNvSpPr>
            <a:spLocks noGrp="1"/>
          </p:cNvSpPr>
          <p:nvPr>
            <p:ph type="ftr" sz="quarter" idx="11"/>
          </p:nvPr>
        </p:nvSpPr>
        <p:spPr/>
        <p:txBody>
          <a:bodyPr/>
          <a:lstStyle/>
          <a:p>
            <a:r>
              <a:rPr lang="en-US" noProof="0" smtClean="0"/>
              <a:t>1.3 Hubs, Bridges, and Switches</a:t>
            </a:r>
            <a:endParaRPr lang="en-US" noProof="0" dirty="0"/>
          </a:p>
        </p:txBody>
      </p:sp>
      <p:sp>
        <p:nvSpPr>
          <p:cNvPr id="6" name="Slide Number Placeholder 5"/>
          <p:cNvSpPr>
            <a:spLocks noGrp="1"/>
          </p:cNvSpPr>
          <p:nvPr>
            <p:ph type="sldNum" sz="quarter" idx="12"/>
          </p:nvPr>
        </p:nvSpPr>
        <p:spPr/>
        <p:txBody>
          <a:bodyPr/>
          <a:lstStyle/>
          <a:p>
            <a:pPr algn="ctr"/>
            <a:r>
              <a:rPr lang="en-US" noProof="0" smtClean="0"/>
              <a:t>TBC</a:t>
            </a:r>
            <a:endParaRPr lang="en-US" noProof="0" dirty="0"/>
          </a:p>
        </p:txBody>
      </p:sp>
    </p:spTree>
  </p:cSld>
  <p:clrMapOvr>
    <a:masterClrMapping/>
  </p:clrMapOvr>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Title, 2 Content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617720" y="822960"/>
            <a:ext cx="4526280" cy="57150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12"/>
          </p:nvPr>
        </p:nvSpPr>
        <p:spPr>
          <a:xfrm>
            <a:off x="0" y="822960"/>
            <a:ext cx="4526280" cy="2834640"/>
          </a:xfrm>
        </p:spPr>
        <p:txBody>
          <a:bodyPr vert="horz" lIns="91440" tIns="45720" rIns="91440" bIns="45720" rtlCol="0">
            <a:normAutofit/>
          </a:bodyPr>
          <a:lstStyle>
            <a:lvl1pPr>
              <a:defRPr lang="en-US" smtClean="0"/>
            </a:lvl1pPr>
            <a:lvl2pPr>
              <a:defRPr lang="en-US" smtClean="0"/>
            </a:lvl2pPr>
            <a:lvl3pPr>
              <a:defRPr lang="en-US" smtClean="0"/>
            </a:lvl3pPr>
            <a:lvl4pPr>
              <a:defRPr lang="en-US" smtClean="0"/>
            </a:lvl4pPr>
            <a:lvl5pPr>
              <a:defRPr lang="en-US"/>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8"/>
          <p:cNvSpPr>
            <a:spLocks noGrp="1"/>
          </p:cNvSpPr>
          <p:nvPr>
            <p:ph sz="quarter" idx="13"/>
          </p:nvPr>
        </p:nvSpPr>
        <p:spPr>
          <a:xfrm>
            <a:off x="0" y="3703320"/>
            <a:ext cx="4526280" cy="283464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Footer Placeholder 3"/>
          <p:cNvSpPr>
            <a:spLocks noGrp="1"/>
          </p:cNvSpPr>
          <p:nvPr>
            <p:ph type="ftr" sz="quarter" idx="14"/>
          </p:nvPr>
        </p:nvSpPr>
        <p:spPr/>
        <p:txBody>
          <a:bodyPr/>
          <a:lstStyle/>
          <a:p>
            <a:r>
              <a:rPr lang="en-US" smtClean="0"/>
              <a:t>1.3 Hubs, Bridges, and Switches</a:t>
            </a:r>
            <a:endParaRPr lang="en-US" dirty="0"/>
          </a:p>
        </p:txBody>
      </p:sp>
      <p:sp>
        <p:nvSpPr>
          <p:cNvPr id="5" name="Slide Number Placeholder 4"/>
          <p:cNvSpPr>
            <a:spLocks noGrp="1"/>
          </p:cNvSpPr>
          <p:nvPr>
            <p:ph type="sldNum" sz="quarter" idx="15"/>
          </p:nvPr>
        </p:nvSpPr>
        <p:spPr/>
        <p:txBody>
          <a:bodyPr/>
          <a:lstStyle/>
          <a:p>
            <a:pPr algn="ctr"/>
            <a:r>
              <a:rPr lang="en-US" smtClean="0"/>
              <a:t>TBC</a:t>
            </a:r>
            <a:endParaRPr lang="en-US" dirty="0"/>
          </a:p>
        </p:txBody>
      </p:sp>
    </p:spTree>
    <p:extLst>
      <p:ext uri="{BB962C8B-B14F-4D97-AF65-F5344CB8AC3E}">
        <p14:creationId xmlns:p14="http://schemas.microsoft.com/office/powerpoint/2010/main" xmlns="" val="72316330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0" y="822960"/>
            <a:ext cx="4526280" cy="57150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12"/>
          </p:nvPr>
        </p:nvSpPr>
        <p:spPr>
          <a:xfrm>
            <a:off x="4617720" y="822960"/>
            <a:ext cx="4526280" cy="2834640"/>
          </a:xfrm>
        </p:spPr>
        <p:txBody>
          <a:bodyPr vert="horz" lIns="91440" tIns="45720" rIns="91440" bIns="45720" rtlCol="0">
            <a:normAutofit/>
          </a:bodyPr>
          <a:lstStyle>
            <a:lvl1pPr>
              <a:defRPr lang="en-US" smtClean="0"/>
            </a:lvl1pPr>
            <a:lvl2pPr>
              <a:defRPr lang="en-US" smtClean="0"/>
            </a:lvl2pPr>
            <a:lvl3pPr>
              <a:defRPr lang="en-US" smtClean="0"/>
            </a:lvl3pPr>
            <a:lvl4pPr>
              <a:defRPr lang="en-US" smtClean="0"/>
            </a:lvl4pPr>
            <a:lvl5pPr>
              <a:defRPr lang="en-US"/>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8"/>
          <p:cNvSpPr>
            <a:spLocks noGrp="1"/>
          </p:cNvSpPr>
          <p:nvPr>
            <p:ph sz="quarter" idx="13"/>
          </p:nvPr>
        </p:nvSpPr>
        <p:spPr>
          <a:xfrm>
            <a:off x="4617720" y="3698478"/>
            <a:ext cx="4526280" cy="28346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6"/>
          <p:cNvSpPr>
            <a:spLocks noGrp="1"/>
          </p:cNvSpPr>
          <p:nvPr>
            <p:ph type="ftr" sz="quarter" idx="14"/>
          </p:nvPr>
        </p:nvSpPr>
        <p:spPr/>
        <p:txBody>
          <a:bodyPr/>
          <a:lstStyle/>
          <a:p>
            <a:r>
              <a:rPr lang="en-US" smtClean="0"/>
              <a:t>1.3 Hubs, Bridges, and Switches</a:t>
            </a:r>
            <a:endParaRPr lang="en-US" dirty="0"/>
          </a:p>
        </p:txBody>
      </p:sp>
      <p:sp>
        <p:nvSpPr>
          <p:cNvPr id="11" name="Slide Number Placeholder 10"/>
          <p:cNvSpPr>
            <a:spLocks noGrp="1"/>
          </p:cNvSpPr>
          <p:nvPr>
            <p:ph type="sldNum" sz="quarter" idx="15"/>
          </p:nvPr>
        </p:nvSpPr>
        <p:spPr/>
        <p:txBody>
          <a:bodyPr/>
          <a:lstStyle/>
          <a:p>
            <a:pPr algn="ctr"/>
            <a:r>
              <a:rPr lang="en-US" dirty="0" smtClean="0"/>
              <a:t>TBC</a:t>
            </a:r>
            <a:endParaRPr lang="en-US" dirty="0"/>
          </a:p>
        </p:txBody>
      </p:sp>
    </p:spTree>
    <p:extLst>
      <p:ext uri="{BB962C8B-B14F-4D97-AF65-F5344CB8AC3E}">
        <p14:creationId xmlns:p14="http://schemas.microsoft.com/office/powerpoint/2010/main" xmlns="" val="4139070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over Text">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822960"/>
            <a:ext cx="9144000" cy="283464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itle 6"/>
          <p:cNvSpPr>
            <a:spLocks noGrp="1"/>
          </p:cNvSpPr>
          <p:nvPr>
            <p:ph type="title"/>
          </p:nvPr>
        </p:nvSpPr>
        <p:spPr/>
        <p:txBody>
          <a:bodyPr/>
          <a:lstStyle>
            <a:lvl1pPr algn="ctr">
              <a:defRPr/>
            </a:lvl1pPr>
          </a:lstStyle>
          <a:p>
            <a:r>
              <a:rPr lang="en-US" dirty="0" smtClean="0"/>
              <a:t>Click to edit Master title style</a:t>
            </a:r>
            <a:endParaRPr lang="en-US" dirty="0"/>
          </a:p>
        </p:txBody>
      </p:sp>
      <p:sp>
        <p:nvSpPr>
          <p:cNvPr id="6" name="Content Placeholder 2"/>
          <p:cNvSpPr>
            <a:spLocks noGrp="1"/>
          </p:cNvSpPr>
          <p:nvPr>
            <p:ph idx="12"/>
          </p:nvPr>
        </p:nvSpPr>
        <p:spPr>
          <a:xfrm>
            <a:off x="0" y="3709247"/>
            <a:ext cx="9144000" cy="283464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13"/>
          </p:nvPr>
        </p:nvSpPr>
        <p:spPr/>
        <p:txBody>
          <a:bodyPr/>
          <a:lstStyle/>
          <a:p>
            <a:r>
              <a:rPr lang="en-US" smtClean="0"/>
              <a:t>1.3 Hubs, Bridges, and Switches</a:t>
            </a:r>
            <a:endParaRPr lang="en-US" dirty="0"/>
          </a:p>
        </p:txBody>
      </p:sp>
      <p:sp>
        <p:nvSpPr>
          <p:cNvPr id="9" name="Slide Number Placeholder 8"/>
          <p:cNvSpPr>
            <a:spLocks noGrp="1"/>
          </p:cNvSpPr>
          <p:nvPr>
            <p:ph type="sldNum" sz="quarter" idx="14"/>
          </p:nvPr>
        </p:nvSpPr>
        <p:spPr/>
        <p:txBody>
          <a:bodyPr/>
          <a:lstStyle/>
          <a:p>
            <a:pPr algn="ctr"/>
            <a:r>
              <a:rPr lang="en-US" dirty="0" smtClean="0"/>
              <a:t>TBC</a:t>
            </a:r>
            <a:endParaRPr lang="en-US" dirty="0"/>
          </a:p>
        </p:txBody>
      </p:sp>
    </p:spTree>
    <p:extLst>
      <p:ext uri="{BB962C8B-B14F-4D97-AF65-F5344CB8AC3E}">
        <p14:creationId xmlns:p14="http://schemas.microsoft.com/office/powerpoint/2010/main" xmlns="" val="2351060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0" y="822960"/>
            <a:ext cx="4526280" cy="57150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17720" y="822960"/>
            <a:ext cx="4526280" cy="57150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Footer Placeholder 6"/>
          <p:cNvSpPr>
            <a:spLocks noGrp="1"/>
          </p:cNvSpPr>
          <p:nvPr>
            <p:ph type="ftr" sz="quarter" idx="10"/>
          </p:nvPr>
        </p:nvSpPr>
        <p:spPr/>
        <p:txBody>
          <a:bodyPr/>
          <a:lstStyle/>
          <a:p>
            <a:r>
              <a:rPr lang="en-US" smtClean="0"/>
              <a:t>1.3 Hubs, Bridges, and Switches</a:t>
            </a:r>
            <a:endParaRPr lang="en-US" dirty="0"/>
          </a:p>
        </p:txBody>
      </p:sp>
      <p:sp>
        <p:nvSpPr>
          <p:cNvPr id="9" name="Slide Number Placeholder 8"/>
          <p:cNvSpPr>
            <a:spLocks noGrp="1"/>
          </p:cNvSpPr>
          <p:nvPr>
            <p:ph type="sldNum" sz="quarter" idx="11"/>
          </p:nvPr>
        </p:nvSpPr>
        <p:spPr/>
        <p:txBody>
          <a:bodyPr/>
          <a:lstStyle/>
          <a:p>
            <a:pPr algn="ctr"/>
            <a:r>
              <a:rPr lang="en-US" dirty="0" smtClean="0"/>
              <a:t>TBC</a:t>
            </a:r>
            <a:endParaRPr lang="en-US" dirty="0"/>
          </a:p>
        </p:txBody>
      </p:sp>
    </p:spTree>
    <p:extLst>
      <p:ext uri="{BB962C8B-B14F-4D97-AF65-F5344CB8AC3E}">
        <p14:creationId xmlns:p14="http://schemas.microsoft.com/office/powerpoint/2010/main" xmlns="" val="39545169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0" y="822960"/>
            <a:ext cx="4526280" cy="57150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12"/>
          </p:nvPr>
        </p:nvSpPr>
        <p:spPr>
          <a:xfrm>
            <a:off x="4617720" y="822960"/>
            <a:ext cx="4526280" cy="2834640"/>
          </a:xfrm>
        </p:spPr>
        <p:txBody>
          <a:bodyPr vert="horz" lIns="91440" tIns="45720" rIns="91440" bIns="45720" rtlCol="0">
            <a:normAutofit/>
          </a:bodyPr>
          <a:lstStyle>
            <a:lvl1pPr>
              <a:defRPr lang="en-US" smtClean="0"/>
            </a:lvl1pPr>
            <a:lvl2pPr>
              <a:defRPr lang="en-US" smtClean="0"/>
            </a:lvl2pPr>
            <a:lvl3pPr>
              <a:defRPr lang="en-US" smtClean="0"/>
            </a:lvl3pPr>
            <a:lvl4pPr>
              <a:defRPr lang="en-US" smtClean="0"/>
            </a:lvl4pPr>
            <a:lvl5pPr>
              <a:defRPr lang="en-US"/>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8"/>
          <p:cNvSpPr>
            <a:spLocks noGrp="1"/>
          </p:cNvSpPr>
          <p:nvPr>
            <p:ph sz="quarter" idx="13"/>
          </p:nvPr>
        </p:nvSpPr>
        <p:spPr>
          <a:xfrm>
            <a:off x="4617720" y="3698478"/>
            <a:ext cx="4526280" cy="28346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6"/>
          <p:cNvSpPr>
            <a:spLocks noGrp="1"/>
          </p:cNvSpPr>
          <p:nvPr>
            <p:ph type="ftr" sz="quarter" idx="14"/>
          </p:nvPr>
        </p:nvSpPr>
        <p:spPr/>
        <p:txBody>
          <a:bodyPr/>
          <a:lstStyle/>
          <a:p>
            <a:r>
              <a:rPr lang="en-US" smtClean="0"/>
              <a:t>1.3 Hubs, Bridges, and Switches</a:t>
            </a:r>
            <a:endParaRPr lang="en-US" dirty="0"/>
          </a:p>
        </p:txBody>
      </p:sp>
      <p:sp>
        <p:nvSpPr>
          <p:cNvPr id="11" name="Slide Number Placeholder 10"/>
          <p:cNvSpPr>
            <a:spLocks noGrp="1"/>
          </p:cNvSpPr>
          <p:nvPr>
            <p:ph type="sldNum" sz="quarter" idx="15"/>
          </p:nvPr>
        </p:nvSpPr>
        <p:spPr/>
        <p:txBody>
          <a:bodyPr/>
          <a:lstStyle/>
          <a:p>
            <a:pPr algn="ctr"/>
            <a:r>
              <a:rPr lang="en-US" dirty="0" smtClean="0"/>
              <a:t>TBC</a:t>
            </a:r>
            <a:endParaRPr lang="en-US" dirty="0"/>
          </a:p>
        </p:txBody>
      </p:sp>
    </p:spTree>
    <p:extLst>
      <p:ext uri="{BB962C8B-B14F-4D97-AF65-F5344CB8AC3E}">
        <p14:creationId xmlns:p14="http://schemas.microsoft.com/office/powerpoint/2010/main" xmlns="" val="231778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2 Content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617720" y="822960"/>
            <a:ext cx="4526280" cy="57150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12"/>
          </p:nvPr>
        </p:nvSpPr>
        <p:spPr>
          <a:xfrm>
            <a:off x="0" y="822960"/>
            <a:ext cx="4526280" cy="2834640"/>
          </a:xfrm>
        </p:spPr>
        <p:txBody>
          <a:bodyPr vert="horz" lIns="91440" tIns="45720" rIns="91440" bIns="45720" rtlCol="0">
            <a:normAutofit/>
          </a:bodyPr>
          <a:lstStyle>
            <a:lvl1pPr>
              <a:defRPr lang="en-US" smtClean="0"/>
            </a:lvl1pPr>
            <a:lvl2pPr>
              <a:defRPr lang="en-US" smtClean="0"/>
            </a:lvl2pPr>
            <a:lvl3pPr>
              <a:defRPr lang="en-US" smtClean="0"/>
            </a:lvl3pPr>
            <a:lvl4pPr>
              <a:defRPr lang="en-US" smtClean="0"/>
            </a:lvl4pPr>
            <a:lvl5pPr>
              <a:defRPr lang="en-US"/>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8"/>
          <p:cNvSpPr>
            <a:spLocks noGrp="1"/>
          </p:cNvSpPr>
          <p:nvPr>
            <p:ph sz="quarter" idx="13"/>
          </p:nvPr>
        </p:nvSpPr>
        <p:spPr>
          <a:xfrm>
            <a:off x="0" y="3703320"/>
            <a:ext cx="4526280" cy="283464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Footer Placeholder 3"/>
          <p:cNvSpPr>
            <a:spLocks noGrp="1"/>
          </p:cNvSpPr>
          <p:nvPr>
            <p:ph type="ftr" sz="quarter" idx="14"/>
          </p:nvPr>
        </p:nvSpPr>
        <p:spPr/>
        <p:txBody>
          <a:bodyPr/>
          <a:lstStyle/>
          <a:p>
            <a:r>
              <a:rPr lang="en-US" smtClean="0"/>
              <a:t>1.3 Hubs, Bridges, and Switches</a:t>
            </a:r>
            <a:endParaRPr lang="en-US" dirty="0"/>
          </a:p>
        </p:txBody>
      </p:sp>
      <p:sp>
        <p:nvSpPr>
          <p:cNvPr id="5" name="Slide Number Placeholder 4"/>
          <p:cNvSpPr>
            <a:spLocks noGrp="1"/>
          </p:cNvSpPr>
          <p:nvPr>
            <p:ph type="sldNum" sz="quarter" idx="15"/>
          </p:nvPr>
        </p:nvSpPr>
        <p:spPr/>
        <p:txBody>
          <a:bodyPr/>
          <a:lstStyle/>
          <a:p>
            <a:pPr algn="ctr"/>
            <a:r>
              <a:rPr lang="en-US" smtClean="0"/>
              <a:t>TBC</a:t>
            </a:r>
            <a:endParaRPr lang="en-US" dirty="0"/>
          </a:p>
        </p:txBody>
      </p:sp>
    </p:spTree>
    <p:extLst>
      <p:ext uri="{BB962C8B-B14F-4D97-AF65-F5344CB8AC3E}">
        <p14:creationId xmlns:p14="http://schemas.microsoft.com/office/powerpoint/2010/main" xmlns="" val="42457703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4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Content Placeholder 5"/>
          <p:cNvSpPr>
            <a:spLocks noGrp="1"/>
          </p:cNvSpPr>
          <p:nvPr>
            <p:ph sz="quarter" idx="12"/>
          </p:nvPr>
        </p:nvSpPr>
        <p:spPr>
          <a:xfrm>
            <a:off x="0" y="822960"/>
            <a:ext cx="4526280" cy="2834640"/>
          </a:xfrm>
        </p:spPr>
        <p:txBody>
          <a:bodyPr vert="horz" lIns="91440" tIns="45720" rIns="91440" bIns="45720" rtlCol="0">
            <a:normAutofit/>
          </a:bodyPr>
          <a:lstStyle>
            <a:lvl1pPr>
              <a:defRPr lang="en-US" smtClean="0"/>
            </a:lvl1pPr>
            <a:lvl2pPr>
              <a:defRPr lang="en-US" smtClean="0"/>
            </a:lvl2pPr>
            <a:lvl3pPr>
              <a:defRPr lang="en-US" smtClean="0"/>
            </a:lvl3pPr>
            <a:lvl4pPr>
              <a:defRPr lang="en-US" smtClean="0"/>
            </a:lvl4pPr>
            <a:lvl5pPr>
              <a:defRPr lang="en-US"/>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8"/>
          <p:cNvSpPr>
            <a:spLocks noGrp="1"/>
          </p:cNvSpPr>
          <p:nvPr>
            <p:ph sz="quarter" idx="13"/>
          </p:nvPr>
        </p:nvSpPr>
        <p:spPr>
          <a:xfrm>
            <a:off x="0" y="3703320"/>
            <a:ext cx="4526280" cy="283464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5"/>
          <p:cNvSpPr>
            <a:spLocks noGrp="1"/>
          </p:cNvSpPr>
          <p:nvPr>
            <p:ph sz="quarter" idx="14"/>
          </p:nvPr>
        </p:nvSpPr>
        <p:spPr>
          <a:xfrm>
            <a:off x="4617720" y="822960"/>
            <a:ext cx="4526280" cy="2834640"/>
          </a:xfrm>
        </p:spPr>
        <p:txBody>
          <a:bodyPr vert="horz" lIns="91440" tIns="45720" rIns="91440" bIns="45720" rtlCol="0">
            <a:normAutofit/>
          </a:bodyPr>
          <a:lstStyle>
            <a:lvl1pPr>
              <a:defRPr lang="en-US" smtClean="0"/>
            </a:lvl1pPr>
            <a:lvl2pPr>
              <a:defRPr lang="en-US" smtClean="0"/>
            </a:lvl2pPr>
            <a:lvl3pPr>
              <a:defRPr lang="en-US" smtClean="0"/>
            </a:lvl3pPr>
            <a:lvl4pPr>
              <a:defRPr lang="en-US" smtClean="0"/>
            </a:lvl4pPr>
            <a:lvl5pPr>
              <a:defRPr lang="en-US"/>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Content Placeholder 8"/>
          <p:cNvSpPr>
            <a:spLocks noGrp="1"/>
          </p:cNvSpPr>
          <p:nvPr>
            <p:ph sz="quarter" idx="15"/>
          </p:nvPr>
        </p:nvSpPr>
        <p:spPr>
          <a:xfrm>
            <a:off x="4617720" y="3703320"/>
            <a:ext cx="4526280" cy="28346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Footer Placeholder 2"/>
          <p:cNvSpPr>
            <a:spLocks noGrp="1"/>
          </p:cNvSpPr>
          <p:nvPr>
            <p:ph type="ftr" sz="quarter" idx="16"/>
          </p:nvPr>
        </p:nvSpPr>
        <p:spPr/>
        <p:txBody>
          <a:bodyPr/>
          <a:lstStyle/>
          <a:p>
            <a:r>
              <a:rPr lang="en-US" smtClean="0"/>
              <a:t>1.3 Hubs, Bridges, and Switches</a:t>
            </a:r>
            <a:endParaRPr lang="en-US" dirty="0"/>
          </a:p>
        </p:txBody>
      </p:sp>
      <p:sp>
        <p:nvSpPr>
          <p:cNvPr id="4" name="Slide Number Placeholder 3"/>
          <p:cNvSpPr>
            <a:spLocks noGrp="1"/>
          </p:cNvSpPr>
          <p:nvPr>
            <p:ph type="sldNum" sz="quarter" idx="17"/>
          </p:nvPr>
        </p:nvSpPr>
        <p:spPr/>
        <p:txBody>
          <a:bodyPr/>
          <a:lstStyle/>
          <a:p>
            <a:pPr algn="ctr"/>
            <a:r>
              <a:rPr lang="en-US" smtClean="0"/>
              <a:t>TBC</a:t>
            </a:r>
            <a:endParaRPr lang="en-US" dirty="0"/>
          </a:p>
        </p:txBody>
      </p:sp>
    </p:spTree>
    <p:extLst>
      <p:ext uri="{BB962C8B-B14F-4D97-AF65-F5344CB8AC3E}">
        <p14:creationId xmlns:p14="http://schemas.microsoft.com/office/powerpoint/2010/main" xmlns="" val="37483508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5" name="Footer Placeholder 4"/>
          <p:cNvSpPr>
            <a:spLocks noGrp="1"/>
          </p:cNvSpPr>
          <p:nvPr>
            <p:ph type="ftr" sz="quarter" idx="10"/>
          </p:nvPr>
        </p:nvSpPr>
        <p:spPr/>
        <p:txBody>
          <a:bodyPr/>
          <a:lstStyle/>
          <a:p>
            <a:r>
              <a:rPr lang="en-US" smtClean="0"/>
              <a:t>1.3 Hubs, Bridges, and Switches</a:t>
            </a:r>
            <a:endParaRPr lang="en-US" dirty="0"/>
          </a:p>
        </p:txBody>
      </p:sp>
      <p:sp>
        <p:nvSpPr>
          <p:cNvPr id="7" name="Slide Number Placeholder 6"/>
          <p:cNvSpPr>
            <a:spLocks noGrp="1"/>
          </p:cNvSpPr>
          <p:nvPr>
            <p:ph type="sldNum" sz="quarter" idx="11"/>
          </p:nvPr>
        </p:nvSpPr>
        <p:spPr/>
        <p:txBody>
          <a:bodyPr/>
          <a:lstStyle/>
          <a:p>
            <a:pPr algn="ctr"/>
            <a:r>
              <a:rPr lang="en-US" smtClean="0"/>
              <a:t>TBC</a:t>
            </a:r>
            <a:endParaRPr lang="en-US" dirty="0"/>
          </a:p>
        </p:txBody>
      </p:sp>
    </p:spTree>
    <p:extLst>
      <p:ext uri="{BB962C8B-B14F-4D97-AF65-F5344CB8AC3E}">
        <p14:creationId xmlns:p14="http://schemas.microsoft.com/office/powerpoint/2010/main" xmlns="" val="326253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Footer Only">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smtClean="0"/>
              <a:t>1.3 Hubs, Bridges, and Switches</a:t>
            </a:r>
            <a:endParaRPr lang="en-US" dirty="0"/>
          </a:p>
        </p:txBody>
      </p:sp>
      <p:sp>
        <p:nvSpPr>
          <p:cNvPr id="5" name="Slide Number Placeholder 4"/>
          <p:cNvSpPr>
            <a:spLocks noGrp="1"/>
          </p:cNvSpPr>
          <p:nvPr>
            <p:ph type="sldNum" sz="quarter" idx="11"/>
          </p:nvPr>
        </p:nvSpPr>
        <p:spPr/>
        <p:txBody>
          <a:bodyPr/>
          <a:lstStyle/>
          <a:p>
            <a:pPr algn="ctr"/>
            <a:r>
              <a:rPr lang="en-US" dirty="0" smtClean="0"/>
              <a:t>TBC</a:t>
            </a:r>
            <a:endParaRPr lang="en-US" dirty="0"/>
          </a:p>
        </p:txBody>
      </p:sp>
    </p:spTree>
    <p:extLst>
      <p:ext uri="{BB962C8B-B14F-4D97-AF65-F5344CB8AC3E}">
        <p14:creationId xmlns:p14="http://schemas.microsoft.com/office/powerpoint/2010/main" xmlns="" val="22134123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9144000" cy="822960"/>
          </a:xfrm>
          <a:prstGeom prst="rect">
            <a:avLst/>
          </a:prstGeom>
          <a:solidFill>
            <a:schemeClr val="tx1"/>
          </a:solidFill>
        </p:spPr>
        <p:txBody>
          <a:bodyPr vert="horz" lIns="91440" tIns="45720" rIns="91440" bIns="45720" rtlCol="0" anchor="ctr">
            <a:normAutofit/>
          </a:bodyPr>
          <a:lstStyle/>
          <a:p>
            <a:r>
              <a:rPr lang="en-US" noProof="0" dirty="0" smtClean="0"/>
              <a:t>Click to edit Master title style</a:t>
            </a:r>
            <a:endParaRPr lang="en-US" noProof="0" dirty="0"/>
          </a:p>
        </p:txBody>
      </p:sp>
      <p:sp>
        <p:nvSpPr>
          <p:cNvPr id="3" name="Text Placeholder 2"/>
          <p:cNvSpPr>
            <a:spLocks noGrp="1"/>
          </p:cNvSpPr>
          <p:nvPr>
            <p:ph type="body" idx="1"/>
          </p:nvPr>
        </p:nvSpPr>
        <p:spPr>
          <a:xfrm>
            <a:off x="0" y="822960"/>
            <a:ext cx="9144000" cy="5715000"/>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5" name="Footer Placeholder 4"/>
          <p:cNvSpPr>
            <a:spLocks noGrp="1"/>
          </p:cNvSpPr>
          <p:nvPr>
            <p:ph type="ftr" sz="quarter" idx="3"/>
          </p:nvPr>
        </p:nvSpPr>
        <p:spPr>
          <a:xfrm>
            <a:off x="0" y="6537960"/>
            <a:ext cx="9144000" cy="320040"/>
          </a:xfrm>
          <a:prstGeom prst="rect">
            <a:avLst/>
          </a:prstGeom>
          <a:solidFill>
            <a:schemeClr val="tx1"/>
          </a:solidFill>
        </p:spPr>
        <p:txBody>
          <a:bodyPr vert="horz" lIns="91440" tIns="45720" rIns="91440" bIns="45720" rtlCol="0" anchor="ctr">
            <a:noAutofit/>
          </a:bodyPr>
          <a:lstStyle>
            <a:lvl1pPr algn="l">
              <a:defRPr sz="140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r>
              <a:rPr lang="en-US" noProof="0" smtClean="0"/>
              <a:t>1.3 Hubs, Bridges, and Switches</a:t>
            </a:r>
            <a:endParaRPr lang="en-US" noProof="0" dirty="0"/>
          </a:p>
        </p:txBody>
      </p:sp>
      <p:sp>
        <p:nvSpPr>
          <p:cNvPr id="8" name="Slide Number Placeholder 7"/>
          <p:cNvSpPr>
            <a:spLocks noGrp="1"/>
          </p:cNvSpPr>
          <p:nvPr>
            <p:ph type="sldNum" sz="quarter" idx="4"/>
          </p:nvPr>
        </p:nvSpPr>
        <p:spPr>
          <a:xfrm>
            <a:off x="8595360" y="6309360"/>
            <a:ext cx="548640" cy="548640"/>
          </a:xfrm>
          <a:prstGeom prst="rect">
            <a:avLst/>
          </a:prstGeom>
          <a:solidFill>
            <a:schemeClr val="tx1"/>
          </a:solidFill>
        </p:spPr>
        <p:txBody>
          <a:bodyPr vert="horz" lIns="91440" tIns="45720" rIns="91440" bIns="45720" rtlCol="0" anchor="ctr"/>
          <a:lstStyle>
            <a:lvl1pPr algn="r">
              <a:defRPr sz="1400" b="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pPr algn="ctr"/>
            <a:r>
              <a:rPr lang="en-US" noProof="0" dirty="0" smtClean="0"/>
              <a:t>TBC</a:t>
            </a:r>
            <a:endParaRPr lang="en-US" noProof="0" dirty="0"/>
          </a:p>
        </p:txBody>
      </p:sp>
    </p:spTree>
    <p:extLst>
      <p:ext uri="{BB962C8B-B14F-4D97-AF65-F5344CB8AC3E}">
        <p14:creationId xmlns:p14="http://schemas.microsoft.com/office/powerpoint/2010/main" xmlns="" val="1735727869"/>
      </p:ext>
    </p:extLst>
  </p:cSld>
  <p:clrMap bg1="lt1" tx1="dk1" bg2="lt2" tx2="dk2" accent1="accent1" accent2="accent2" accent3="accent3" accent4="accent4" accent5="accent5" accent6="accent6" hlink="hlink" folHlink="folHlink"/>
  <p:sldLayoutIdLst>
    <p:sldLayoutId id="2147484577" r:id="rId1"/>
    <p:sldLayoutId id="2147484578" r:id="rId2"/>
    <p:sldLayoutId id="2147484579" r:id="rId3"/>
    <p:sldLayoutId id="2147484580" r:id="rId4"/>
    <p:sldLayoutId id="2147484581" r:id="rId5"/>
    <p:sldLayoutId id="2147484582" r:id="rId6"/>
    <p:sldLayoutId id="2147484583" r:id="rId7"/>
    <p:sldLayoutId id="2147484584" r:id="rId8"/>
    <p:sldLayoutId id="2147484585" r:id="rId9"/>
    <p:sldLayoutId id="2147484586" r:id="rId10"/>
    <p:sldLayoutId id="2147484587" r:id="rId11"/>
    <p:sldLayoutId id="2147484588" r:id="rId12"/>
    <p:sldLayoutId id="2147484589" r:id="rId13"/>
    <p:sldLayoutId id="2147484590" r:id="rId14"/>
  </p:sldLayoutIdLst>
  <p:hf sldNum="0" hdr="0" ftr="0" dt="0"/>
  <p:txStyles>
    <p:titleStyle>
      <a:lvl1pPr algn="ctr" defTabSz="914400" rtl="0" eaLnBrk="1" latinLnBrk="0" hangingPunct="1">
        <a:lnSpc>
          <a:spcPct val="100000"/>
        </a:lnSpc>
        <a:spcBef>
          <a:spcPct val="0"/>
        </a:spcBef>
        <a:buNone/>
        <a:defRPr sz="3600" b="1"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228600" indent="-228600" algn="l" defTabSz="914400" rtl="0" eaLnBrk="1" latinLnBrk="0" hangingPunct="1">
        <a:lnSpc>
          <a:spcPct val="110000"/>
        </a:lnSpc>
        <a:spcBef>
          <a:spcPts val="0"/>
        </a:spcBef>
        <a:spcAft>
          <a:spcPts val="1800"/>
        </a:spcAft>
        <a:buSzPct val="100000"/>
        <a:buFont typeface="Arial" panose="020B0604020202020204" pitchFamily="34" charset="0"/>
        <a:buChar char="•"/>
        <a:defRPr sz="28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85800" indent="-228600" algn="l" defTabSz="914400" rtl="0" eaLnBrk="1" latinLnBrk="0" hangingPunct="1">
        <a:lnSpc>
          <a:spcPct val="100000"/>
        </a:lnSpc>
        <a:spcBef>
          <a:spcPts val="0"/>
        </a:spcBef>
        <a:spcAft>
          <a:spcPts val="1200"/>
        </a:spcAft>
        <a:buSzPct val="75000"/>
        <a:buFont typeface="Courier New" panose="02070309020205020404" pitchFamily="49" charset="0"/>
        <a:buChar char="o"/>
        <a:defRPr sz="20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lgn="l" defTabSz="914400" rtl="0" eaLnBrk="1" latinLnBrk="0" hangingPunct="1">
        <a:lnSpc>
          <a:spcPct val="100000"/>
        </a:lnSpc>
        <a:spcBef>
          <a:spcPts val="0"/>
        </a:spcBef>
        <a:spcAft>
          <a:spcPts val="600"/>
        </a:spcAft>
        <a:buSzPct val="90000"/>
        <a:buFont typeface="Verdana" panose="020B0604030504040204" pitchFamily="34" charset="0"/>
        <a:buChar char="−"/>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lgn="l" defTabSz="914400" rtl="0" eaLnBrk="1" latinLnBrk="0" hangingPunct="1">
        <a:lnSpc>
          <a:spcPct val="100000"/>
        </a:lnSpc>
        <a:spcBef>
          <a:spcPts val="0"/>
        </a:spcBef>
        <a:spcAft>
          <a:spcPts val="600"/>
        </a:spcAft>
        <a:buSzPct val="90000"/>
        <a:buFont typeface="Verdana" panose="020B0604030504040204" pitchFamily="34" charset="0"/>
        <a:buChar char="−"/>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lgn="l" defTabSz="914400" rtl="0" eaLnBrk="1" latinLnBrk="0" hangingPunct="1">
        <a:lnSpc>
          <a:spcPct val="100000"/>
        </a:lnSpc>
        <a:spcBef>
          <a:spcPts val="0"/>
        </a:spcBef>
        <a:spcAft>
          <a:spcPts val="600"/>
        </a:spcAft>
        <a:buSzPct val="90000"/>
        <a:buFont typeface="Verdana" panose="020B0604030504040204" pitchFamily="34" charset="0"/>
        <a:buChar char="−"/>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Text Placeholder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1" name="Date Placeholder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pPr algn="l" eaLnBrk="1" latinLnBrk="0" hangingPunct="1"/>
            <a:fld id="{74CBEAF9-9E58-4CC8-A6FF-6DD8A58DEEA4}" type="datetimeFigureOut">
              <a:rPr lang="en-US" smtClean="0"/>
              <a:pPr algn="l" eaLnBrk="1" latinLnBrk="0" hangingPunct="1"/>
              <a:t>4/23/2021</a:t>
            </a:fld>
            <a:endParaRPr lang="en-US" dirty="0">
              <a:solidFill>
                <a:schemeClr val="accent1">
                  <a:shade val="75000"/>
                </a:schemeClr>
              </a:solidFill>
            </a:endParaRPr>
          </a:p>
        </p:txBody>
      </p:sp>
      <p:sp>
        <p:nvSpPr>
          <p:cNvPr id="28" name="Footer Placeholder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r>
              <a:rPr lang="en-US" noProof="0" smtClean="0"/>
              <a:t>1.3 Hubs, Bridges, and Switches</a:t>
            </a:r>
            <a:endParaRPr lang="en-US" noProof="0" dirty="0"/>
          </a:p>
        </p:txBody>
      </p:sp>
      <p:sp>
        <p:nvSpPr>
          <p:cNvPr id="5" name="Slide Number Placeholder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pPr algn="ctr"/>
            <a:r>
              <a:rPr lang="en-US" noProof="0" smtClean="0"/>
              <a:t>TBC</a:t>
            </a:r>
            <a:endParaRPr lang="en-US" noProof="0" dirty="0"/>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kumimoji="0" lang="en-US" smtClean="0"/>
              <a:t>Click to edit Master title style</a:t>
            </a:r>
            <a:endParaRPr kumimoji="0" lang="en-US"/>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4626" r:id="rId1"/>
    <p:sldLayoutId id="2147484627" r:id="rId2"/>
    <p:sldLayoutId id="2147484628" r:id="rId3"/>
    <p:sldLayoutId id="2147484629" r:id="rId4"/>
    <p:sldLayoutId id="2147484630" r:id="rId5"/>
    <p:sldLayoutId id="2147484631" r:id="rId6"/>
    <p:sldLayoutId id="2147484632" r:id="rId7"/>
    <p:sldLayoutId id="2147484633" r:id="rId8"/>
    <p:sldLayoutId id="2147484634" r:id="rId9"/>
    <p:sldLayoutId id="2147484635" r:id="rId10"/>
    <p:sldLayoutId id="2147484636" r:id="rId11"/>
    <p:sldLayoutId id="2147484637" r:id="rId12"/>
    <p:sldLayoutId id="2147484638" r:id="rId13"/>
  </p:sldLayoutIdLst>
  <p:hf sldNum="0" hdr="0" ftr="0" dt="0"/>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26.xml"/><Relationship Id="rId4" Type="http://schemas.openxmlformats.org/officeDocument/2006/relationships/image" Target="../media/image8.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xml"/><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a:bodyPr>
          <a:lstStyle/>
          <a:p>
            <a:r>
              <a:rPr lang="en-US" altLang="en-US" sz="4800" dirty="0" smtClean="0"/>
              <a:t>CompTIA Network+ Certification</a:t>
            </a:r>
            <a:endParaRPr lang="en-US" sz="4800" dirty="0"/>
          </a:p>
        </p:txBody>
      </p:sp>
      <p:sp>
        <p:nvSpPr>
          <p:cNvPr id="3" name="Title 2"/>
          <p:cNvSpPr>
            <a:spLocks noGrp="1"/>
          </p:cNvSpPr>
          <p:nvPr>
            <p:ph type="title"/>
          </p:nvPr>
        </p:nvSpPr>
        <p:spPr/>
        <p:txBody>
          <a:bodyPr>
            <a:normAutofit fontScale="90000"/>
          </a:bodyPr>
          <a:lstStyle/>
          <a:p>
            <a:r>
              <a:rPr lang="en-US" altLang="en-US" dirty="0" smtClean="0"/>
              <a:t>Basic Network Devices</a:t>
            </a:r>
            <a:br>
              <a:rPr lang="en-US" altLang="en-US" dirty="0" smtClean="0"/>
            </a:b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Network Devices</a:t>
            </a:r>
            <a:endParaRPr lang="en-US" dirty="0"/>
          </a:p>
        </p:txBody>
      </p:sp>
      <p:sp>
        <p:nvSpPr>
          <p:cNvPr id="2" name="Content Placeholder 1"/>
          <p:cNvSpPr>
            <a:spLocks noGrp="1"/>
          </p:cNvSpPr>
          <p:nvPr>
            <p:ph idx="1"/>
          </p:nvPr>
        </p:nvSpPr>
        <p:spPr/>
        <p:txBody>
          <a:bodyPr/>
          <a:lstStyle/>
          <a:p>
            <a:r>
              <a:rPr lang="en-US" dirty="0" smtClean="0"/>
              <a:t>Modems</a:t>
            </a:r>
          </a:p>
          <a:p>
            <a:r>
              <a:rPr lang="en-US" dirty="0" smtClean="0"/>
              <a:t>Repeater</a:t>
            </a:r>
          </a:p>
          <a:p>
            <a:r>
              <a:rPr lang="en-US" dirty="0" smtClean="0"/>
              <a:t>NIC</a:t>
            </a:r>
          </a:p>
          <a:p>
            <a:r>
              <a:rPr lang="en-US" dirty="0" smtClean="0"/>
              <a:t>Wireless NIC</a:t>
            </a:r>
          </a:p>
          <a:p>
            <a:r>
              <a:rPr lang="en-US" dirty="0" smtClean="0"/>
              <a:t>Access Point</a:t>
            </a:r>
          </a:p>
          <a:p>
            <a:r>
              <a:rPr lang="en-US" dirty="0" smtClean="0"/>
              <a:t>Firewall</a:t>
            </a:r>
            <a:endParaRPr lang="en-US" dirty="0"/>
          </a:p>
        </p:txBody>
      </p:sp>
    </p:spTree>
    <p:extLst>
      <p:ext uri="{BB962C8B-B14F-4D97-AF65-F5344CB8AC3E}">
        <p14:creationId xmlns:p14="http://schemas.microsoft.com/office/powerpoint/2010/main" xmlns="" val="4250547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Server Types</a:t>
            </a:r>
            <a:endParaRPr lang="en-US" dirty="0"/>
          </a:p>
        </p:txBody>
      </p:sp>
      <p:sp>
        <p:nvSpPr>
          <p:cNvPr id="2" name="Content Placeholder 1"/>
          <p:cNvSpPr>
            <a:spLocks noGrp="1"/>
          </p:cNvSpPr>
          <p:nvPr>
            <p:ph idx="1"/>
          </p:nvPr>
        </p:nvSpPr>
        <p:spPr/>
        <p:txBody>
          <a:bodyPr/>
          <a:lstStyle/>
          <a:p>
            <a:r>
              <a:rPr lang="en-US" dirty="0" smtClean="0"/>
              <a:t>DHCP</a:t>
            </a:r>
          </a:p>
          <a:p>
            <a:r>
              <a:rPr lang="en-US" dirty="0" smtClean="0"/>
              <a:t>DNS</a:t>
            </a:r>
          </a:p>
          <a:p>
            <a:r>
              <a:rPr lang="en-US" dirty="0" smtClean="0"/>
              <a:t>DC</a:t>
            </a:r>
          </a:p>
          <a:p>
            <a:r>
              <a:rPr lang="en-US" smtClean="0"/>
              <a:t>Exchange</a:t>
            </a:r>
            <a:endParaRPr lang="en-US"/>
          </a:p>
        </p:txBody>
      </p:sp>
    </p:spTree>
    <p:extLst>
      <p:ext uri="{BB962C8B-B14F-4D97-AF65-F5344CB8AC3E}">
        <p14:creationId xmlns:p14="http://schemas.microsoft.com/office/powerpoint/2010/main" xmlns="" val="17520577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7170" name="Rectangle 3"/>
          <p:cNvSpPr>
            <a:spLocks noGrp="1" noChangeArrowheads="1"/>
          </p:cNvSpPr>
          <p:nvPr>
            <p:ph idx="1"/>
          </p:nvPr>
        </p:nvSpPr>
        <p:spPr/>
        <p:txBody>
          <a:bodyPr/>
          <a:lstStyle/>
          <a:p>
            <a:r>
              <a:rPr lang="en-US" dirty="0"/>
              <a:t>Install and configure hubs, bridges, and switches</a:t>
            </a:r>
            <a:endParaRPr lang="en-GB" dirty="0"/>
          </a:p>
          <a:p>
            <a:r>
              <a:rPr lang="en-US" dirty="0"/>
              <a:t>Describe the purposes and functions of Virtual LANs (VLAN</a:t>
            </a:r>
            <a:r>
              <a:rPr lang="en-US" dirty="0" smtClean="0"/>
              <a:t>)</a:t>
            </a:r>
          </a:p>
          <a:p>
            <a:r>
              <a:rPr lang="en-US" dirty="0" smtClean="0"/>
              <a:t>Understand </a:t>
            </a:r>
            <a:r>
              <a:rPr lang="en-US" dirty="0"/>
              <a:t>the use of spanning tree to prevent switching </a:t>
            </a:r>
            <a:r>
              <a:rPr lang="en-US" dirty="0" smtClean="0"/>
              <a:t>loops</a:t>
            </a:r>
            <a:endParaRPr lang="en-GB"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altLang="en-US" noProof="0" smtClean="0"/>
              <a:t>Hubs</a:t>
            </a:r>
            <a:endParaRPr lang="en-US" altLang="en-US" noProof="0" dirty="0" smtClean="0"/>
          </a:p>
        </p:txBody>
      </p:sp>
      <p:sp>
        <p:nvSpPr>
          <p:cNvPr id="5" name="Content Placeholder 4"/>
          <p:cNvSpPr>
            <a:spLocks noGrp="1"/>
          </p:cNvSpPr>
          <p:nvPr>
            <p:ph sz="half" idx="1"/>
          </p:nvPr>
        </p:nvSpPr>
        <p:spPr/>
        <p:txBody>
          <a:bodyPr>
            <a:normAutofit/>
          </a:bodyPr>
          <a:lstStyle/>
          <a:p>
            <a:r>
              <a:rPr lang="en-US" dirty="0"/>
              <a:t>Basis of shared Ethernet (physical star – logical bus)</a:t>
            </a:r>
          </a:p>
          <a:p>
            <a:r>
              <a:rPr lang="en-US" dirty="0" smtClean="0"/>
              <a:t>Multiport repeater</a:t>
            </a:r>
          </a:p>
          <a:p>
            <a:pPr lvl="1"/>
            <a:r>
              <a:rPr lang="en-US" dirty="0" smtClean="0"/>
              <a:t>Regenerate </a:t>
            </a:r>
            <a:r>
              <a:rPr lang="en-US" dirty="0"/>
              <a:t>and </a:t>
            </a:r>
            <a:r>
              <a:rPr lang="en-US" dirty="0" smtClean="0"/>
              <a:t>repeat an incoming transmission over </a:t>
            </a:r>
            <a:r>
              <a:rPr lang="en-US" dirty="0"/>
              <a:t>all </a:t>
            </a:r>
            <a:r>
              <a:rPr lang="en-US" dirty="0" smtClean="0"/>
              <a:t>ports (except the source port)</a:t>
            </a:r>
            <a:endParaRPr lang="en-US" dirty="0"/>
          </a:p>
          <a:p>
            <a:pPr lvl="1"/>
            <a:r>
              <a:rPr lang="en-US" dirty="0"/>
              <a:t>All ports in same collision </a:t>
            </a:r>
            <a:r>
              <a:rPr lang="en-US" dirty="0" smtClean="0"/>
              <a:t>domain</a:t>
            </a:r>
          </a:p>
          <a:p>
            <a:endParaRPr lang="en-US" dirty="0"/>
          </a:p>
        </p:txBody>
      </p:sp>
      <p:pic>
        <p:nvPicPr>
          <p:cNvPr id="11" name="Content Placeholder 10" descr="Using a hub to implement a physical star topology"/>
          <p:cNvPicPr>
            <a:picLocks noGrp="1"/>
          </p:cNvPicPr>
          <p:nvPr>
            <p:ph sz="quarter" idx="12"/>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xmlns="" val="0"/>
              </a:ext>
            </a:extLst>
          </a:blip>
          <a:stretch>
            <a:fillRect/>
          </a:stretch>
        </p:blipFill>
        <p:spPr bwMode="auto">
          <a:xfrm>
            <a:off x="1919" y="924473"/>
            <a:ext cx="4522124" cy="2630978"/>
          </a:xfrm>
          <a:prstGeom prst="rect">
            <a:avLst/>
          </a:prstGeom>
          <a:noFill/>
          <a:ln>
            <a:noFill/>
          </a:ln>
        </p:spPr>
      </p:pic>
      <p:pic>
        <p:nvPicPr>
          <p:cNvPr id="12" name="Content Placeholder 11" descr="Crossover cable between cascading hubs"/>
          <p:cNvPicPr>
            <a:picLocks noGrp="1"/>
          </p:cNvPicPr>
          <p:nvPr>
            <p:ph sz="quarter" idx="13"/>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xmlns="" val="0"/>
              </a:ext>
            </a:extLst>
          </a:blip>
          <a:stretch>
            <a:fillRect/>
          </a:stretch>
        </p:blipFill>
        <p:spPr bwMode="auto">
          <a:xfrm>
            <a:off x="0" y="3732353"/>
            <a:ext cx="4525963" cy="2776257"/>
          </a:xfrm>
          <a:prstGeom prst="rect">
            <a:avLst/>
          </a:prstGeom>
          <a:noFill/>
          <a:ln>
            <a:noFill/>
          </a:ln>
        </p:spPr>
      </p:pic>
      <p:sp>
        <p:nvSpPr>
          <p:cNvPr id="10246"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lnSpc>
                <a:spcPct val="120000"/>
              </a:lnSpc>
              <a:spcBef>
                <a:spcPct val="40000"/>
              </a:spcBef>
              <a:spcAft>
                <a:spcPct val="40000"/>
              </a:spcAft>
              <a:buClr>
                <a:schemeClr val="tx2"/>
              </a:buClr>
              <a:buFont typeface="Arial" panose="020B0604020202020204" pitchFamily="34" charset="0"/>
              <a:buChar char="•"/>
              <a:defRPr sz="2800">
                <a:solidFill>
                  <a:schemeClr val="bg2"/>
                </a:solidFill>
                <a:latin typeface="Verdana" panose="020B0604030504040204" pitchFamily="34" charset="0"/>
              </a:defRPr>
            </a:lvl1pPr>
            <a:lvl2pPr marL="742950" indent="-285750">
              <a:spcBef>
                <a:spcPct val="30000"/>
              </a:spcBef>
              <a:spcAft>
                <a:spcPct val="30000"/>
              </a:spcAft>
              <a:buClr>
                <a:schemeClr val="accent1"/>
              </a:buClr>
              <a:buFont typeface="Times New Roman" panose="02020603050405020304" pitchFamily="18" charset="0"/>
              <a:buChar char="–"/>
              <a:defRPr sz="2400">
                <a:solidFill>
                  <a:schemeClr val="accent1"/>
                </a:solidFill>
                <a:latin typeface="Verdana" panose="020B0604030504040204" pitchFamily="34" charset="0"/>
              </a:defRPr>
            </a:lvl2pPr>
            <a:lvl3pPr marL="1143000" indent="-228600">
              <a:spcBef>
                <a:spcPct val="20000"/>
              </a:spcBef>
              <a:spcAft>
                <a:spcPct val="20000"/>
              </a:spcAft>
              <a:buClr>
                <a:schemeClr val="accent1"/>
              </a:buClr>
              <a:buChar char="•"/>
              <a:defRPr sz="2000">
                <a:solidFill>
                  <a:schemeClr val="accent1"/>
                </a:solidFill>
                <a:latin typeface="Verdana" panose="020B0604030504040204" pitchFamily="34" charset="0"/>
              </a:defRPr>
            </a:lvl3pPr>
            <a:lvl4pPr marL="1600200" indent="-228600">
              <a:spcBef>
                <a:spcPct val="20000"/>
              </a:spcBef>
              <a:spcAft>
                <a:spcPct val="20000"/>
              </a:spcAft>
              <a:buClr>
                <a:schemeClr val="accent1"/>
              </a:buClr>
              <a:buChar char="•"/>
              <a:defRPr sz="2000">
                <a:solidFill>
                  <a:schemeClr val="accent1"/>
                </a:solidFill>
                <a:latin typeface="Verdana" panose="020B0604030504040204" pitchFamily="34" charset="0"/>
              </a:defRPr>
            </a:lvl4pPr>
            <a:lvl5pPr marL="2057400" indent="-228600">
              <a:spcBef>
                <a:spcPct val="20000"/>
              </a:spcBef>
              <a:spcAft>
                <a:spcPct val="20000"/>
              </a:spcAft>
              <a:buClr>
                <a:schemeClr val="accent1"/>
              </a:buClr>
              <a:buChar char="•"/>
              <a:defRPr sz="2000">
                <a:solidFill>
                  <a:schemeClr val="accent1"/>
                </a:solidFill>
                <a:latin typeface="Verdana" panose="020B0604030504040204" pitchFamily="34" charset="0"/>
              </a:defRPr>
            </a:lvl5pPr>
            <a:lvl6pPr marL="2514600" indent="-228600" eaLnBrk="0" fontAlgn="base" hangingPunct="0">
              <a:spcBef>
                <a:spcPct val="20000"/>
              </a:spcBef>
              <a:spcAft>
                <a:spcPct val="20000"/>
              </a:spcAft>
              <a:buClr>
                <a:schemeClr val="accent1"/>
              </a:buClr>
              <a:buChar char="•"/>
              <a:defRPr sz="2000">
                <a:solidFill>
                  <a:schemeClr val="accent1"/>
                </a:solidFill>
                <a:latin typeface="Verdana" panose="020B0604030504040204" pitchFamily="34" charset="0"/>
              </a:defRPr>
            </a:lvl6pPr>
            <a:lvl7pPr marL="2971800" indent="-228600" eaLnBrk="0" fontAlgn="base" hangingPunct="0">
              <a:spcBef>
                <a:spcPct val="20000"/>
              </a:spcBef>
              <a:spcAft>
                <a:spcPct val="20000"/>
              </a:spcAft>
              <a:buClr>
                <a:schemeClr val="accent1"/>
              </a:buClr>
              <a:buChar char="•"/>
              <a:defRPr sz="2000">
                <a:solidFill>
                  <a:schemeClr val="accent1"/>
                </a:solidFill>
                <a:latin typeface="Verdana" panose="020B0604030504040204" pitchFamily="34" charset="0"/>
              </a:defRPr>
            </a:lvl7pPr>
            <a:lvl8pPr marL="3429000" indent="-228600" eaLnBrk="0" fontAlgn="base" hangingPunct="0">
              <a:spcBef>
                <a:spcPct val="20000"/>
              </a:spcBef>
              <a:spcAft>
                <a:spcPct val="20000"/>
              </a:spcAft>
              <a:buClr>
                <a:schemeClr val="accent1"/>
              </a:buClr>
              <a:buChar char="•"/>
              <a:defRPr sz="2000">
                <a:solidFill>
                  <a:schemeClr val="accent1"/>
                </a:solidFill>
                <a:latin typeface="Verdana" panose="020B0604030504040204" pitchFamily="34" charset="0"/>
              </a:defRPr>
            </a:lvl8pPr>
            <a:lvl9pPr marL="3886200" indent="-228600" eaLnBrk="0" fontAlgn="base" hangingPunct="0">
              <a:spcBef>
                <a:spcPct val="20000"/>
              </a:spcBef>
              <a:spcAft>
                <a:spcPct val="20000"/>
              </a:spcAft>
              <a:buClr>
                <a:schemeClr val="accent1"/>
              </a:buClr>
              <a:buChar char="•"/>
              <a:defRPr sz="2000">
                <a:solidFill>
                  <a:schemeClr val="accent1"/>
                </a:solidFill>
                <a:latin typeface="Verdana" panose="020B0604030504040204" pitchFamily="34" charset="0"/>
              </a:defRPr>
            </a:lvl9pPr>
          </a:lstStyle>
          <a:p>
            <a:pPr algn="ctr">
              <a:lnSpc>
                <a:spcPct val="100000"/>
              </a:lnSpc>
              <a:spcBef>
                <a:spcPct val="0"/>
              </a:spcBef>
              <a:spcAft>
                <a:spcPct val="0"/>
              </a:spcAft>
              <a:buClrTx/>
              <a:buFontTx/>
              <a:buNone/>
            </a:pPr>
            <a:endParaRPr lang="en-US" altLang="en-US" sz="2400">
              <a:solidFill>
                <a:schemeClr val="tx1"/>
              </a:solidFill>
              <a:latin typeface="Times New Roman" panose="02020603050405020304" pitchFamily="18" charset="0"/>
            </a:endParaRPr>
          </a:p>
        </p:txBody>
      </p:sp>
      <p:sp>
        <p:nvSpPr>
          <p:cNvPr id="10247"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lnSpc>
                <a:spcPct val="120000"/>
              </a:lnSpc>
              <a:spcBef>
                <a:spcPct val="40000"/>
              </a:spcBef>
              <a:spcAft>
                <a:spcPct val="40000"/>
              </a:spcAft>
              <a:buClr>
                <a:schemeClr val="tx2"/>
              </a:buClr>
              <a:buFont typeface="Arial" panose="020B0604020202020204" pitchFamily="34" charset="0"/>
              <a:buChar char="•"/>
              <a:defRPr sz="2800">
                <a:solidFill>
                  <a:schemeClr val="bg2"/>
                </a:solidFill>
                <a:latin typeface="Verdana" panose="020B0604030504040204" pitchFamily="34" charset="0"/>
              </a:defRPr>
            </a:lvl1pPr>
            <a:lvl2pPr marL="742950" indent="-285750">
              <a:spcBef>
                <a:spcPct val="30000"/>
              </a:spcBef>
              <a:spcAft>
                <a:spcPct val="30000"/>
              </a:spcAft>
              <a:buClr>
                <a:schemeClr val="accent1"/>
              </a:buClr>
              <a:buFont typeface="Times New Roman" panose="02020603050405020304" pitchFamily="18" charset="0"/>
              <a:buChar char="–"/>
              <a:defRPr sz="2400">
                <a:solidFill>
                  <a:schemeClr val="accent1"/>
                </a:solidFill>
                <a:latin typeface="Verdana" panose="020B0604030504040204" pitchFamily="34" charset="0"/>
              </a:defRPr>
            </a:lvl2pPr>
            <a:lvl3pPr marL="1143000" indent="-228600">
              <a:spcBef>
                <a:spcPct val="20000"/>
              </a:spcBef>
              <a:spcAft>
                <a:spcPct val="20000"/>
              </a:spcAft>
              <a:buClr>
                <a:schemeClr val="accent1"/>
              </a:buClr>
              <a:buChar char="•"/>
              <a:defRPr sz="2000">
                <a:solidFill>
                  <a:schemeClr val="accent1"/>
                </a:solidFill>
                <a:latin typeface="Verdana" panose="020B0604030504040204" pitchFamily="34" charset="0"/>
              </a:defRPr>
            </a:lvl3pPr>
            <a:lvl4pPr marL="1600200" indent="-228600">
              <a:spcBef>
                <a:spcPct val="20000"/>
              </a:spcBef>
              <a:spcAft>
                <a:spcPct val="20000"/>
              </a:spcAft>
              <a:buClr>
                <a:schemeClr val="accent1"/>
              </a:buClr>
              <a:buChar char="•"/>
              <a:defRPr sz="2000">
                <a:solidFill>
                  <a:schemeClr val="accent1"/>
                </a:solidFill>
                <a:latin typeface="Verdana" panose="020B0604030504040204" pitchFamily="34" charset="0"/>
              </a:defRPr>
            </a:lvl4pPr>
            <a:lvl5pPr marL="2057400" indent="-228600">
              <a:spcBef>
                <a:spcPct val="20000"/>
              </a:spcBef>
              <a:spcAft>
                <a:spcPct val="20000"/>
              </a:spcAft>
              <a:buClr>
                <a:schemeClr val="accent1"/>
              </a:buClr>
              <a:buChar char="•"/>
              <a:defRPr sz="2000">
                <a:solidFill>
                  <a:schemeClr val="accent1"/>
                </a:solidFill>
                <a:latin typeface="Verdana" panose="020B0604030504040204" pitchFamily="34" charset="0"/>
              </a:defRPr>
            </a:lvl5pPr>
            <a:lvl6pPr marL="2514600" indent="-228600" eaLnBrk="0" fontAlgn="base" hangingPunct="0">
              <a:spcBef>
                <a:spcPct val="20000"/>
              </a:spcBef>
              <a:spcAft>
                <a:spcPct val="20000"/>
              </a:spcAft>
              <a:buClr>
                <a:schemeClr val="accent1"/>
              </a:buClr>
              <a:buChar char="•"/>
              <a:defRPr sz="2000">
                <a:solidFill>
                  <a:schemeClr val="accent1"/>
                </a:solidFill>
                <a:latin typeface="Verdana" panose="020B0604030504040204" pitchFamily="34" charset="0"/>
              </a:defRPr>
            </a:lvl6pPr>
            <a:lvl7pPr marL="2971800" indent="-228600" eaLnBrk="0" fontAlgn="base" hangingPunct="0">
              <a:spcBef>
                <a:spcPct val="20000"/>
              </a:spcBef>
              <a:spcAft>
                <a:spcPct val="20000"/>
              </a:spcAft>
              <a:buClr>
                <a:schemeClr val="accent1"/>
              </a:buClr>
              <a:buChar char="•"/>
              <a:defRPr sz="2000">
                <a:solidFill>
                  <a:schemeClr val="accent1"/>
                </a:solidFill>
                <a:latin typeface="Verdana" panose="020B0604030504040204" pitchFamily="34" charset="0"/>
              </a:defRPr>
            </a:lvl7pPr>
            <a:lvl8pPr marL="3429000" indent="-228600" eaLnBrk="0" fontAlgn="base" hangingPunct="0">
              <a:spcBef>
                <a:spcPct val="20000"/>
              </a:spcBef>
              <a:spcAft>
                <a:spcPct val="20000"/>
              </a:spcAft>
              <a:buClr>
                <a:schemeClr val="accent1"/>
              </a:buClr>
              <a:buChar char="•"/>
              <a:defRPr sz="2000">
                <a:solidFill>
                  <a:schemeClr val="accent1"/>
                </a:solidFill>
                <a:latin typeface="Verdana" panose="020B0604030504040204" pitchFamily="34" charset="0"/>
              </a:defRPr>
            </a:lvl8pPr>
            <a:lvl9pPr marL="3886200" indent="-228600" eaLnBrk="0" fontAlgn="base" hangingPunct="0">
              <a:spcBef>
                <a:spcPct val="20000"/>
              </a:spcBef>
              <a:spcAft>
                <a:spcPct val="20000"/>
              </a:spcAft>
              <a:buClr>
                <a:schemeClr val="accent1"/>
              </a:buClr>
              <a:buChar char="•"/>
              <a:defRPr sz="2000">
                <a:solidFill>
                  <a:schemeClr val="accent1"/>
                </a:solidFill>
                <a:latin typeface="Verdana" panose="020B0604030504040204" pitchFamily="34" charset="0"/>
              </a:defRPr>
            </a:lvl9pPr>
          </a:lstStyle>
          <a:p>
            <a:pPr algn="ctr">
              <a:lnSpc>
                <a:spcPct val="100000"/>
              </a:lnSpc>
              <a:spcBef>
                <a:spcPct val="0"/>
              </a:spcBef>
              <a:spcAft>
                <a:spcPct val="0"/>
              </a:spcAft>
              <a:buClrTx/>
              <a:buFontTx/>
              <a:buNone/>
            </a:pPr>
            <a:endParaRPr lang="en-US" altLang="en-US" sz="2400">
              <a:solidFill>
                <a:schemeClr val="tx1"/>
              </a:solidFill>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altLang="en-US" noProof="0" smtClean="0"/>
              <a:t>Bridges</a:t>
            </a:r>
            <a:endParaRPr lang="en-US" altLang="en-US" noProof="0" dirty="0" smtClean="0"/>
          </a:p>
        </p:txBody>
      </p:sp>
      <p:sp>
        <p:nvSpPr>
          <p:cNvPr id="11267" name="Content Placeholder 2"/>
          <p:cNvSpPr>
            <a:spLocks noGrp="1"/>
          </p:cNvSpPr>
          <p:nvPr>
            <p:ph idx="1"/>
          </p:nvPr>
        </p:nvSpPr>
        <p:spPr/>
        <p:txBody>
          <a:bodyPr>
            <a:normAutofit/>
          </a:bodyPr>
          <a:lstStyle/>
          <a:p>
            <a:r>
              <a:rPr lang="en-US" altLang="en-US" noProof="0" dirty="0" smtClean="0"/>
              <a:t>Legacy Ethernet devices used to segment networks and reduce contention</a:t>
            </a:r>
          </a:p>
          <a:p>
            <a:r>
              <a:rPr lang="en-US" altLang="en-US" noProof="0" dirty="0" smtClean="0"/>
              <a:t>Operate at data link layer</a:t>
            </a:r>
          </a:p>
          <a:p>
            <a:r>
              <a:rPr lang="en-US" altLang="en-US" noProof="0" smtClean="0"/>
              <a:t>Can </a:t>
            </a:r>
            <a:r>
              <a:rPr lang="en-US" altLang="en-US" noProof="0" dirty="0" smtClean="0"/>
              <a:t>also join segments using different media (e.g. coax to twisted-pair)</a:t>
            </a:r>
          </a:p>
          <a:p>
            <a:endParaRPr lang="en-US" altLang="en-US" noProof="0"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856060" y="618518"/>
            <a:ext cx="7429499" cy="928637"/>
          </a:xfrm>
        </p:spPr>
        <p:txBody>
          <a:bodyPr/>
          <a:lstStyle/>
          <a:p>
            <a:r>
              <a:rPr lang="en-US" altLang="en-US" noProof="0" dirty="0" smtClean="0"/>
              <a:t>Switches</a:t>
            </a:r>
          </a:p>
        </p:txBody>
      </p:sp>
      <p:sp>
        <p:nvSpPr>
          <p:cNvPr id="2" name="Content Placeholder 1"/>
          <p:cNvSpPr>
            <a:spLocks noGrp="1"/>
          </p:cNvSpPr>
          <p:nvPr>
            <p:ph sz="half" idx="1"/>
          </p:nvPr>
        </p:nvSpPr>
        <p:spPr>
          <a:xfrm>
            <a:off x="0" y="1278320"/>
            <a:ext cx="4111140" cy="5259640"/>
          </a:xfrm>
        </p:spPr>
        <p:txBody>
          <a:bodyPr>
            <a:normAutofit fontScale="70000" lnSpcReduction="20000"/>
          </a:bodyPr>
          <a:lstStyle/>
          <a:p>
            <a:r>
              <a:rPr lang="en-US" dirty="0"/>
              <a:t>Basis of switched Ethernet</a:t>
            </a:r>
          </a:p>
          <a:p>
            <a:r>
              <a:rPr lang="en-US" dirty="0"/>
              <a:t>Replaced hubs and bridges</a:t>
            </a:r>
          </a:p>
          <a:p>
            <a:r>
              <a:rPr lang="en-US" dirty="0"/>
              <a:t>Microsegmentation</a:t>
            </a:r>
          </a:p>
          <a:p>
            <a:pPr lvl="1"/>
            <a:r>
              <a:rPr lang="en-US" dirty="0"/>
              <a:t>Switch establishes point-to-point links between nodes</a:t>
            </a:r>
          </a:p>
          <a:p>
            <a:pPr lvl="1"/>
            <a:r>
              <a:rPr lang="en-US" dirty="0"/>
              <a:t>The collision domain is reduced to the link between a single node and the switch (i.e. NO collisions are possible if port is </a:t>
            </a:r>
            <a:r>
              <a:rPr lang="en-US" dirty="0" smtClean="0"/>
              <a:t>configured for full duplex)</a:t>
            </a:r>
            <a:endParaRPr lang="en-US" dirty="0"/>
          </a:p>
          <a:p>
            <a:r>
              <a:rPr lang="en-US" dirty="0"/>
              <a:t>MAC address table / Content Addressable Memory (CAM)</a:t>
            </a:r>
          </a:p>
          <a:p>
            <a:r>
              <a:rPr lang="en-US" dirty="0"/>
              <a:t>Wide range of devices for </a:t>
            </a:r>
            <a:r>
              <a:rPr lang="en-US" dirty="0" smtClean="0"/>
              <a:t>residential or Small Office Home Office (SOHO) </a:t>
            </a:r>
            <a:r>
              <a:rPr lang="en-US" dirty="0"/>
              <a:t>up to enterprise use</a:t>
            </a:r>
          </a:p>
          <a:p>
            <a:endParaRPr lang="en-US" dirty="0"/>
          </a:p>
        </p:txBody>
      </p:sp>
      <p:sp>
        <p:nvSpPr>
          <p:cNvPr id="5" name="Content Placeholder 4"/>
          <p:cNvSpPr>
            <a:spLocks noGrp="1"/>
          </p:cNvSpPr>
          <p:nvPr>
            <p:ph sz="quarter" idx="12"/>
          </p:nvPr>
        </p:nvSpPr>
        <p:spPr/>
        <p:txBody>
          <a:bodyPr/>
          <a:lstStyle/>
          <a:p>
            <a:endParaRPr lang="en-US"/>
          </a:p>
        </p:txBody>
      </p:sp>
      <p:pic>
        <p:nvPicPr>
          <p:cNvPr id="9" name="Content Placeholder 8" descr="HP ProCurve modular switch"/>
          <p:cNvPicPr>
            <a:picLocks noGrp="1"/>
          </p:cNvPicPr>
          <p:nvPr>
            <p:ph sz="quarter" idx="13"/>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xmlns="" val="0"/>
              </a:ext>
            </a:extLst>
          </a:blip>
          <a:stretch>
            <a:fillRect/>
          </a:stretch>
        </p:blipFill>
        <p:spPr bwMode="auto">
          <a:xfrm>
            <a:off x="5316515" y="2263616"/>
            <a:ext cx="3128690" cy="2833688"/>
          </a:xfrm>
          <a:prstGeom prst="rect">
            <a:avLst/>
          </a:prstGeom>
          <a:noFill/>
          <a:ln w="9525">
            <a:noFill/>
            <a:miter lim="800000"/>
            <a:headEnd/>
            <a:tailEnd/>
          </a:ln>
        </p:spPr>
      </p:pic>
    </p:spTree>
    <p:extLst>
      <p:ext uri="{BB962C8B-B14F-4D97-AF65-F5344CB8AC3E}">
        <p14:creationId xmlns:p14="http://schemas.microsoft.com/office/powerpoint/2010/main" xmlns="" val="10093955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altLang="en-US" noProof="0" dirty="0" smtClean="0"/>
              <a:t>Managing Switches</a:t>
            </a:r>
          </a:p>
        </p:txBody>
      </p:sp>
      <p:sp>
        <p:nvSpPr>
          <p:cNvPr id="13317" name="Text Placeholder 8"/>
          <p:cNvSpPr>
            <a:spLocks noGrp="1"/>
          </p:cNvSpPr>
          <p:nvPr>
            <p:ph idx="1"/>
          </p:nvPr>
        </p:nvSpPr>
        <p:spPr/>
        <p:txBody>
          <a:bodyPr>
            <a:normAutofit fontScale="77500" lnSpcReduction="20000"/>
          </a:bodyPr>
          <a:lstStyle/>
          <a:p>
            <a:r>
              <a:rPr lang="en-US" noProof="0" dirty="0" smtClean="0"/>
              <a:t>Managed vs unmanaged</a:t>
            </a:r>
          </a:p>
          <a:p>
            <a:r>
              <a:rPr lang="en-US" noProof="0" dirty="0" smtClean="0"/>
              <a:t>Management interface</a:t>
            </a:r>
          </a:p>
          <a:p>
            <a:pPr lvl="1"/>
            <a:r>
              <a:rPr lang="en-US" noProof="0" dirty="0" smtClean="0"/>
              <a:t>Console port / Command Line Interface (CLI)</a:t>
            </a:r>
          </a:p>
          <a:p>
            <a:pPr lvl="1"/>
            <a:r>
              <a:rPr lang="en-US" noProof="0" dirty="0" smtClean="0"/>
              <a:t>Management port (connect over IP network)</a:t>
            </a:r>
          </a:p>
          <a:p>
            <a:pPr lvl="2"/>
            <a:r>
              <a:rPr lang="en-US" noProof="0" dirty="0" smtClean="0"/>
              <a:t>Web interface using HTTP / HTTPS</a:t>
            </a:r>
          </a:p>
          <a:p>
            <a:pPr lvl="2"/>
            <a:r>
              <a:rPr lang="en-US" noProof="0" dirty="0" smtClean="0"/>
              <a:t>Virtual terminal over Telnet / SSH (CLI)</a:t>
            </a:r>
          </a:p>
          <a:p>
            <a:pPr lvl="1"/>
            <a:r>
              <a:rPr lang="en-US" dirty="0" smtClean="0"/>
              <a:t>Network management (SNMP [Simple Network Management Protocol])</a:t>
            </a:r>
            <a:endParaRPr lang="en-US" noProof="0" dirty="0" smtClean="0"/>
          </a:p>
          <a:p>
            <a:r>
              <a:rPr lang="en-US" dirty="0"/>
              <a:t>In-band vs out-of-band</a:t>
            </a:r>
          </a:p>
          <a:p>
            <a:r>
              <a:rPr lang="en-US" noProof="0" dirty="0" smtClean="0"/>
              <a:t>Management accounts</a:t>
            </a:r>
          </a:p>
          <a:p>
            <a:pPr lvl="1"/>
            <a:r>
              <a:rPr lang="en-US" noProof="0" dirty="0" smtClean="0"/>
              <a:t>Users / passwords configured on each device</a:t>
            </a:r>
          </a:p>
          <a:p>
            <a:pPr lvl="1"/>
            <a:r>
              <a:rPr lang="en-US" noProof="0" dirty="0" smtClean="0"/>
              <a:t>AAA (</a:t>
            </a:r>
            <a:r>
              <a:rPr lang="en-US" dirty="0"/>
              <a:t>Authentication, Authorization, and Accounting</a:t>
            </a:r>
            <a:r>
              <a:rPr lang="en-US" noProof="0" dirty="0" smtClean="0"/>
              <a:t>) configuration for centralized account management and authorization</a:t>
            </a:r>
          </a:p>
          <a:p>
            <a:endParaRPr lang="en-US" noProof="0"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Switch Interface Configuration</a:t>
            </a:r>
            <a:endParaRPr lang="en-US" dirty="0"/>
          </a:p>
        </p:txBody>
      </p:sp>
      <p:sp>
        <p:nvSpPr>
          <p:cNvPr id="8" name="Content Placeholder 7"/>
          <p:cNvSpPr>
            <a:spLocks noGrp="1"/>
          </p:cNvSpPr>
          <p:nvPr>
            <p:ph idx="1"/>
          </p:nvPr>
        </p:nvSpPr>
        <p:spPr/>
        <p:txBody>
          <a:bodyPr/>
          <a:lstStyle/>
          <a:p>
            <a:r>
              <a:rPr lang="en-US" dirty="0"/>
              <a:t>Speed and </a:t>
            </a:r>
            <a:r>
              <a:rPr lang="en-US" dirty="0" smtClean="0"/>
              <a:t>duplex mode</a:t>
            </a:r>
            <a:endParaRPr lang="en-US" dirty="0"/>
          </a:p>
          <a:p>
            <a:r>
              <a:rPr lang="en-US" dirty="0"/>
              <a:t>Autonegotiation – switch and adapter negotiate connection parameters (speed / duplex)</a:t>
            </a:r>
          </a:p>
          <a:p>
            <a:r>
              <a:rPr lang="en-US" dirty="0"/>
              <a:t>IP address assignment</a:t>
            </a:r>
          </a:p>
          <a:p>
            <a:r>
              <a:rPr lang="en-US" dirty="0"/>
              <a:t>Default </a:t>
            </a:r>
            <a:r>
              <a:rPr lang="en-US" dirty="0" smtClean="0"/>
              <a:t>gateway</a:t>
            </a:r>
            <a:endParaRPr lang="en-US" dirty="0"/>
          </a:p>
        </p:txBody>
      </p:sp>
    </p:spTree>
    <p:extLst>
      <p:ext uri="{BB962C8B-B14F-4D97-AF65-F5344CB8AC3E}">
        <p14:creationId xmlns:p14="http://schemas.microsoft.com/office/powerpoint/2010/main" xmlns="" val="12319962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altLang="en-US" noProof="0" smtClean="0"/>
              <a:t>Virtual LANs (VLAN)</a:t>
            </a:r>
            <a:endParaRPr lang="en-US" altLang="en-US" noProof="0" dirty="0" smtClean="0"/>
          </a:p>
        </p:txBody>
      </p:sp>
      <p:sp>
        <p:nvSpPr>
          <p:cNvPr id="7" name="Content Placeholder 6"/>
          <p:cNvSpPr>
            <a:spLocks noGrp="1"/>
          </p:cNvSpPr>
          <p:nvPr>
            <p:ph idx="1"/>
          </p:nvPr>
        </p:nvSpPr>
        <p:spPr/>
        <p:txBody>
          <a:bodyPr>
            <a:normAutofit/>
          </a:bodyPr>
          <a:lstStyle/>
          <a:p>
            <a:r>
              <a:rPr lang="en-US" dirty="0"/>
              <a:t>Create separate broadcast </a:t>
            </a:r>
            <a:r>
              <a:rPr lang="en-US" dirty="0" smtClean="0"/>
              <a:t>domains</a:t>
            </a:r>
          </a:p>
          <a:p>
            <a:r>
              <a:rPr lang="en-US" dirty="0" smtClean="0"/>
              <a:t>VLAN assignment</a:t>
            </a:r>
          </a:p>
          <a:p>
            <a:pPr lvl="1"/>
            <a:r>
              <a:rPr lang="en-US" dirty="0" smtClean="0"/>
              <a:t>Static (port-based)</a:t>
            </a:r>
          </a:p>
          <a:p>
            <a:pPr lvl="1"/>
            <a:r>
              <a:rPr lang="en-US" dirty="0" smtClean="0"/>
              <a:t>Dynamic (assign by host MAC, IP, authentication, etc)</a:t>
            </a:r>
            <a:endParaRPr lang="en-US" dirty="0"/>
          </a:p>
          <a:p>
            <a:r>
              <a:rPr lang="en-US" dirty="0"/>
              <a:t>Traffic between VLANs must be routed</a:t>
            </a:r>
          </a:p>
          <a:p>
            <a:r>
              <a:rPr lang="en-US" dirty="0" smtClean="0"/>
              <a:t>Create zones for security / administration</a:t>
            </a:r>
            <a:endParaRPr lang="en-US" dirty="0"/>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altLang="en-US" noProof="0" smtClean="0"/>
              <a:t>Power over Ethernet (PoE)</a:t>
            </a:r>
            <a:endParaRPr lang="en-US" altLang="en-US" noProof="0" dirty="0" smtClean="0"/>
          </a:p>
        </p:txBody>
      </p:sp>
      <p:sp>
        <p:nvSpPr>
          <p:cNvPr id="16387" name="Text Placeholder 2"/>
          <p:cNvSpPr>
            <a:spLocks noGrp="1"/>
          </p:cNvSpPr>
          <p:nvPr>
            <p:ph idx="1"/>
          </p:nvPr>
        </p:nvSpPr>
        <p:spPr/>
        <p:txBody>
          <a:bodyPr>
            <a:normAutofit fontScale="85000" lnSpcReduction="20000"/>
          </a:bodyPr>
          <a:lstStyle/>
          <a:p>
            <a:r>
              <a:rPr lang="en-US" altLang="en-US" noProof="0" dirty="0" smtClean="0"/>
              <a:t>Supplies electrical power to devices over Ethernet cable</a:t>
            </a:r>
          </a:p>
          <a:p>
            <a:r>
              <a:rPr lang="en-US" altLang="en-US" noProof="0" dirty="0" smtClean="0"/>
              <a:t>Suitable for IP phones, wireless access points, thin clients, IP cameras, etc</a:t>
            </a:r>
          </a:p>
          <a:p>
            <a:r>
              <a:rPr lang="en-US" altLang="en-US" noProof="0" dirty="0" smtClean="0"/>
              <a:t>802.3af – 13W</a:t>
            </a:r>
          </a:p>
          <a:p>
            <a:r>
              <a:rPr lang="en-US" altLang="en-US" noProof="0" dirty="0" smtClean="0"/>
              <a:t>802.3at – 25W (PoE+)</a:t>
            </a:r>
          </a:p>
          <a:p>
            <a:r>
              <a:rPr lang="en-US" altLang="en-US" noProof="0" dirty="0" smtClean="0"/>
              <a:t>Supplying device (e.g. switch) is Power Sourcing Equipment</a:t>
            </a:r>
          </a:p>
          <a:p>
            <a:pPr lvl="1"/>
            <a:r>
              <a:rPr lang="en-US" altLang="en-US" dirty="0" smtClean="0"/>
              <a:t>PoE switch is an end-span</a:t>
            </a:r>
          </a:p>
          <a:p>
            <a:pPr lvl="1"/>
            <a:r>
              <a:rPr lang="en-US" altLang="en-US" noProof="0" dirty="0" smtClean="0"/>
              <a:t>Power injector is a mid-span</a:t>
            </a:r>
          </a:p>
          <a:p>
            <a:pPr lvl="1"/>
            <a:r>
              <a:rPr lang="en-US" altLang="en-US" noProof="0" dirty="0" smtClean="0"/>
              <a:t>Mode A (phantom power) and Mode B</a:t>
            </a:r>
          </a:p>
        </p:txBody>
      </p:sp>
    </p:spTree>
    <p:extLst>
      <p:ext uri="{BB962C8B-B14F-4D97-AF65-F5344CB8AC3E}">
        <p14:creationId xmlns:p14="http://schemas.microsoft.com/office/powerpoint/2010/main" xmlns="" val="2413330677"/>
      </p:ext>
    </p:extLst>
  </p:cSld>
  <p:clrMapOvr>
    <a:masterClrMapping/>
  </p:clrMapOvr>
</p:sld>
</file>

<file path=ppt/theme/_rels/them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image" Target="../media/image5.jpeg"/></Relationships>
</file>

<file path=ppt/theme/theme1.xml><?xml version="1.0" encoding="utf-8"?>
<a:theme xmlns:a="http://schemas.openxmlformats.org/drawingml/2006/main" name="1_gtsslides-white">
  <a:themeElements>
    <a:clrScheme name="gtsslides-white">
      <a:dk1>
        <a:srgbClr val="034581"/>
      </a:dk1>
      <a:lt1>
        <a:srgbClr val="000000"/>
      </a:lt1>
      <a:dk2>
        <a:srgbClr val="F8F8F8"/>
      </a:dk2>
      <a:lt2>
        <a:srgbClr val="034581"/>
      </a:lt2>
      <a:accent1>
        <a:srgbClr val="1F54A6"/>
      </a:accent1>
      <a:accent2>
        <a:srgbClr val="5F5F5F"/>
      </a:accent2>
      <a:accent3>
        <a:srgbClr val="808080"/>
      </a:accent3>
      <a:accent4>
        <a:srgbClr val="B2B2B2"/>
      </a:accent4>
      <a:accent5>
        <a:srgbClr val="DDDDDD"/>
      </a:accent5>
      <a:accent6>
        <a:srgbClr val="F8F8F8"/>
      </a:accent6>
      <a:hlink>
        <a:srgbClr val="0000FF"/>
      </a:hlink>
      <a:folHlink>
        <a:srgbClr val="660066"/>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gtsslides" id="{B06BAC01-166B-4C69-AA10-8F51546F3E3C}" vid="{C19038CE-A41F-44B7-B012-213502D9231D}"/>
    </a:ext>
  </a:extLst>
</a:theme>
</file>

<file path=ppt/theme/theme2.xml><?xml version="1.0" encoding="utf-8"?>
<a:theme xmlns:a="http://schemas.openxmlformats.org/drawingml/2006/main" name="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ppt/theme/theme3.xml><?xml version="1.0" encoding="utf-8"?>
<a:theme xmlns:a="http://schemas.openxmlformats.org/drawingml/2006/main" name="Office Theme">
  <a:themeElements>
    <a:clrScheme name="gtsslides-white">
      <a:dk1>
        <a:srgbClr val="034581"/>
      </a:dk1>
      <a:lt1>
        <a:srgbClr val="000000"/>
      </a:lt1>
      <a:dk2>
        <a:srgbClr val="F8F8F8"/>
      </a:dk2>
      <a:lt2>
        <a:srgbClr val="034581"/>
      </a:lt2>
      <a:accent1>
        <a:srgbClr val="1F54A6"/>
      </a:accent1>
      <a:accent2>
        <a:srgbClr val="5F5F5F"/>
      </a:accent2>
      <a:accent3>
        <a:srgbClr val="808080"/>
      </a:accent3>
      <a:accent4>
        <a:srgbClr val="B2B2B2"/>
      </a:accent4>
      <a:accent5>
        <a:srgbClr val="DDDDDD"/>
      </a:accent5>
      <a:accent6>
        <a:srgbClr val="F8F8F8"/>
      </a:accent6>
      <a:hlink>
        <a:srgbClr val="0000FF"/>
      </a:hlink>
      <a:folHlink>
        <a:srgbClr val="6600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1314</TotalTime>
  <Words>428</Words>
  <Application>Microsoft Office PowerPoint</Application>
  <PresentationFormat>On-screen Show (4:3)</PresentationFormat>
  <Paragraphs>69</Paragraphs>
  <Slides>11</Slides>
  <Notes>8</Notes>
  <HiddenSlides>0</HiddenSlides>
  <MMClips>0</MMClips>
  <ScaleCrop>false</ScaleCrop>
  <HeadingPairs>
    <vt:vector size="4" baseType="variant">
      <vt:variant>
        <vt:lpstr>Theme</vt:lpstr>
      </vt:variant>
      <vt:variant>
        <vt:i4>2</vt:i4>
      </vt:variant>
      <vt:variant>
        <vt:lpstr>Slide Titles</vt:lpstr>
      </vt:variant>
      <vt:variant>
        <vt:i4>11</vt:i4>
      </vt:variant>
    </vt:vector>
  </HeadingPairs>
  <TitlesOfParts>
    <vt:vector size="13" baseType="lpstr">
      <vt:lpstr>1_gtsslides-white</vt:lpstr>
      <vt:lpstr>Trek</vt:lpstr>
      <vt:lpstr>Basic Network Devices </vt:lpstr>
      <vt:lpstr>Objectives</vt:lpstr>
      <vt:lpstr>Hubs</vt:lpstr>
      <vt:lpstr>Bridges</vt:lpstr>
      <vt:lpstr>Switches</vt:lpstr>
      <vt:lpstr>Managing Switches</vt:lpstr>
      <vt:lpstr>Switch Interface Configuration</vt:lpstr>
      <vt:lpstr>Virtual LANs (VLAN)</vt:lpstr>
      <vt:lpstr>Power over Ethernet (PoE)</vt:lpstr>
      <vt:lpstr>Network Devices</vt:lpstr>
      <vt:lpstr>Server Types</vt:lpstr>
    </vt:vector>
  </TitlesOfParts>
  <Manager>James Pengelly</Manager>
  <Company>gtslearning International Ltd.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1.3 Hubs, Bridges, and Switches</dc:title>
  <dc:subject>CompTIA Network+ Certification Support Skills (for Exam N10-006)</dc:subject>
  <dc:creator>James Pengelly</dc:creator>
  <dc:description>Slides to accompany a CompTIA Support Skills training course published by gtslearning (www.gtslearning.com)</dc:description>
  <cp:lastModifiedBy>RePack by Diakov</cp:lastModifiedBy>
  <cp:revision>149</cp:revision>
  <dcterms:created xsi:type="dcterms:W3CDTF">2006-09-19T11:29:34Z</dcterms:created>
  <dcterms:modified xsi:type="dcterms:W3CDTF">2021-04-23T02:52:16Z</dcterms:modified>
  <cp:category>© 2015 gtslearning; © 2014 gtslearning</cp:category>
</cp:coreProperties>
</file>