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82" r:id="rId2"/>
  </p:sldMasterIdLst>
  <p:notesMasterIdLst>
    <p:notesMasterId r:id="rId15"/>
  </p:notesMasterIdLst>
  <p:sldIdLst>
    <p:sldId id="256" r:id="rId3"/>
    <p:sldId id="257" r:id="rId4"/>
    <p:sldId id="26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4513">
          <p15:clr>
            <a:srgbClr val="A4A3A4"/>
          </p15:clr>
        </p15:guide>
      </p15:sldGuideLst>
    </p:ext>
    <p:ext uri="{2D200454-40CA-4A62-9FC3-DE9A4176ACB9}">
      <p15:notes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xMIWJLaMuOiBbQ4h9CNet2Ql8c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4513"/>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271462"/>
            <a:ext cx="5986463" cy="448984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4" name="Google Shape;4;n"/>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Verdana"/>
                <a:ea typeface="Verdana"/>
                <a:cs typeface="Verdana"/>
                <a:sym typeface="Verdana"/>
              </a:defRPr>
            </a:lvl1pPr>
            <a:lvl2pPr marL="914400" marR="0" lvl="1" indent="-304800" algn="l" rtl="0">
              <a:lnSpc>
                <a:spcPct val="100000"/>
              </a:lnSpc>
              <a:spcBef>
                <a:spcPts val="1200"/>
              </a:spcBef>
              <a:spcAft>
                <a:spcPts val="0"/>
              </a:spcAft>
              <a:buClr>
                <a:schemeClr val="lt1"/>
              </a:buClr>
              <a:buSzPts val="1200"/>
              <a:buFont typeface="Calibri"/>
              <a:buAutoNum type="arabicPeriod"/>
              <a:defRPr sz="1200" b="0" i="0" u="none" strike="noStrike" cap="none">
                <a:solidFill>
                  <a:schemeClr val="lt1"/>
                </a:solidFill>
                <a:latin typeface="Verdana"/>
                <a:ea typeface="Verdana"/>
                <a:cs typeface="Verdana"/>
                <a:sym typeface="Verdana"/>
              </a:defRPr>
            </a:lvl2pPr>
            <a:lvl3pPr marL="1371600" marR="0" lvl="2" indent="-228600" algn="l" rtl="0">
              <a:lnSpc>
                <a:spcPct val="100000"/>
              </a:lnSpc>
              <a:spcBef>
                <a:spcPts val="1200"/>
              </a:spcBef>
              <a:spcAft>
                <a:spcPts val="0"/>
              </a:spcAft>
              <a:buClr>
                <a:schemeClr val="lt1"/>
              </a:buClr>
              <a:buSzPts val="1200"/>
              <a:buFont typeface="Verdana"/>
              <a:buNone/>
              <a:defRPr sz="1200" b="0" i="0" u="none" strike="noStrike" cap="none">
                <a:solidFill>
                  <a:schemeClr val="lt1"/>
                </a:solidFill>
                <a:latin typeface="Verdana"/>
                <a:ea typeface="Verdana"/>
                <a:cs typeface="Verdana"/>
                <a:sym typeface="Verdana"/>
              </a:defRPr>
            </a:lvl3pPr>
            <a:lvl4pPr marL="1828800" marR="0" lvl="3" indent="-304800" algn="l" rtl="0">
              <a:lnSpc>
                <a:spcPct val="100000"/>
              </a:lnSpc>
              <a:spcBef>
                <a:spcPts val="1200"/>
              </a:spcBef>
              <a:spcAft>
                <a:spcPts val="0"/>
              </a:spcAft>
              <a:buClr>
                <a:schemeClr val="lt1"/>
              </a:buClr>
              <a:buSzPts val="1200"/>
              <a:buFont typeface="Calibri"/>
              <a:buAutoNum type="arabicPeriod"/>
              <a:defRPr sz="1200" b="0" i="0" u="none" strike="noStrike" cap="none">
                <a:solidFill>
                  <a:schemeClr val="lt1"/>
                </a:solidFill>
                <a:latin typeface="Verdana"/>
                <a:ea typeface="Verdana"/>
                <a:cs typeface="Verdana"/>
                <a:sym typeface="Verdana"/>
              </a:defRPr>
            </a:lvl4pPr>
            <a:lvl5pPr marL="2286000" marR="0" lvl="4" indent="-304800" algn="l" rtl="0">
              <a:lnSpc>
                <a:spcPct val="100000"/>
              </a:lnSpc>
              <a:spcBef>
                <a:spcPts val="0"/>
              </a:spcBef>
              <a:spcAft>
                <a:spcPts val="0"/>
              </a:spcAft>
              <a:buClr>
                <a:schemeClr val="lt1"/>
              </a:buClr>
              <a:buSzPts val="1200"/>
              <a:buFont typeface="Arial"/>
              <a:buChar char="•"/>
              <a:defRPr sz="1200" b="0" i="0" u="none" strike="noStrike" cap="none">
                <a:solidFill>
                  <a:schemeClr val="lt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r>
              <a:rPr lang="en-US"/>
              <a:t>The number in the bottom right corner of the slides refers back to the page where this topic starts in the course book.</a:t>
            </a:r>
            <a:endParaRPr/>
          </a:p>
          <a:p>
            <a:pPr marL="285750" lvl="1" indent="-152400" algn="l" rtl="0">
              <a:lnSpc>
                <a:spcPct val="100000"/>
              </a:lnSpc>
              <a:spcBef>
                <a:spcPts val="1200"/>
              </a:spcBef>
              <a:spcAft>
                <a:spcPts val="0"/>
              </a:spcAft>
              <a:buClr>
                <a:schemeClr val="lt1"/>
              </a:buClr>
              <a:buSzPts val="1200"/>
              <a:buNone/>
            </a:pPr>
            <a:endParaRPr/>
          </a:p>
          <a:p>
            <a:pPr marL="57150" lvl="0" indent="0" algn="l" rtl="0">
              <a:lnSpc>
                <a:spcPct val="100000"/>
              </a:lnSpc>
              <a:spcBef>
                <a:spcPts val="1200"/>
              </a:spcBef>
              <a:spcAft>
                <a:spcPts val="0"/>
              </a:spcAft>
              <a:buClr>
                <a:schemeClr val="lt1"/>
              </a:buClr>
              <a:buSzPts val="1200"/>
              <a:buNone/>
            </a:pPr>
            <a:endParaRPr/>
          </a:p>
        </p:txBody>
      </p:sp>
      <p:sp>
        <p:nvSpPr>
          <p:cNvPr id="320" name="Google Shape;320;p1: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0: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79" name="Google Shape;379;p10: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1: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85" name="Google Shape;385;p11: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26" name="Google Shape;326;p2: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32" name="Google Shape;332;p3: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39" name="Google Shape;339;p4: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46" name="Google Shape;346;p5: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6: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52" name="Google Shape;352;p6: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7:notes"/>
          <p:cNvSpPr txBox="1">
            <a:spLocks noGrp="1"/>
          </p:cNvSpPr>
          <p:nvPr>
            <p:ph type="body" idx="1"/>
          </p:nvPr>
        </p:nvSpPr>
        <p:spPr>
          <a:xfrm>
            <a:off x="457199" y="4972047"/>
            <a:ext cx="5986463" cy="3857627"/>
          </a:xfrm>
          <a:prstGeom prst="rect">
            <a:avLst/>
          </a:prstGeom>
        </p:spPr>
        <p:txBody>
          <a:bodyPr spcFirstLastPara="1" wrap="square" lIns="91425" tIns="45700" rIns="91425" bIns="45700" anchor="t" anchorCtr="0">
            <a:noAutofit/>
          </a:bodyPr>
          <a:lstStyle/>
          <a:p>
            <a:pPr marL="0" lvl="0" indent="0" algn="l" rtl="0">
              <a:spcBef>
                <a:spcPts val="0"/>
              </a:spcBef>
              <a:spcAft>
                <a:spcPts val="1200"/>
              </a:spcAft>
              <a:buNone/>
            </a:pPr>
            <a:endParaRPr/>
          </a:p>
        </p:txBody>
      </p:sp>
      <p:sp>
        <p:nvSpPr>
          <p:cNvPr id="358" name="Google Shape;358;p7: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8: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64" name="Google Shape;364;p8: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9:notes"/>
          <p:cNvSpPr>
            <a:spLocks noGrp="1" noRot="1" noChangeAspect="1"/>
          </p:cNvSpPr>
          <p:nvPr>
            <p:ph type="sldImg" idx="2"/>
          </p:nvPr>
        </p:nvSpPr>
        <p:spPr>
          <a:xfrm>
            <a:off x="457200" y="271463"/>
            <a:ext cx="5986463" cy="4489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373" name="Google Shape;373;p9:notes"/>
          <p:cNvSpPr txBox="1">
            <a:spLocks noGrp="1"/>
          </p:cNvSpPr>
          <p:nvPr>
            <p:ph type="body" idx="1"/>
          </p:nvPr>
        </p:nvSpPr>
        <p:spPr>
          <a:xfrm>
            <a:off x="457199" y="4972047"/>
            <a:ext cx="5986463" cy="3857627"/>
          </a:xfrm>
          <a:prstGeom prst="rect">
            <a:avLst/>
          </a:prstGeom>
          <a:noFill/>
          <a:ln>
            <a:noFill/>
          </a:ln>
        </p:spPr>
        <p:txBody>
          <a:bodyPr spcFirstLastPara="1" wrap="square" lIns="91425" tIns="45700" rIns="91425" bIns="45700" anchor="t" anchorCtr="0">
            <a:normAutofit/>
          </a:bodyPr>
          <a:lstStyle/>
          <a:p>
            <a:pPr marL="57150" lvl="0" indent="0" algn="l" rtl="0">
              <a:lnSpc>
                <a:spcPct val="100000"/>
              </a:lnSpc>
              <a:spcBef>
                <a:spcPts val="0"/>
              </a:spcBef>
              <a:spcAft>
                <a:spcPts val="0"/>
              </a:spcAft>
              <a:buClr>
                <a:schemeClr val="lt1"/>
              </a:buClr>
              <a:buSzPts val="12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5"/>
        <p:cNvGrpSpPr/>
        <p:nvPr/>
      </p:nvGrpSpPr>
      <p:grpSpPr>
        <a:xfrm>
          <a:off x="0" y="0"/>
          <a:ext cx="0" cy="0"/>
          <a:chOff x="0" y="0"/>
          <a:chExt cx="0" cy="0"/>
        </a:xfrm>
      </p:grpSpPr>
      <p:sp>
        <p:nvSpPr>
          <p:cNvPr id="246" name="Google Shape;246;p32"/>
          <p:cNvSpPr txBox="1">
            <a:spLocks noGrp="1"/>
          </p:cNvSpPr>
          <p:nvPr>
            <p:ph type="subTitle" idx="1"/>
          </p:nvPr>
        </p:nvSpPr>
        <p:spPr>
          <a:xfrm>
            <a:off x="685800" y="3889428"/>
            <a:ext cx="7772400" cy="685800"/>
          </a:xfrm>
          <a:prstGeom prst="rect">
            <a:avLst/>
          </a:prstGeom>
          <a:noFill/>
          <a:ln>
            <a:noFill/>
          </a:ln>
        </p:spPr>
        <p:txBody>
          <a:bodyPr spcFirstLastPara="1" wrap="square" lIns="91425" tIns="45700" rIns="91425" bIns="45700" anchor="ctr" anchorCtr="0">
            <a:normAutofit/>
          </a:bodyPr>
          <a:lstStyle>
            <a:lvl1pPr lvl="0" algn="ctr">
              <a:lnSpc>
                <a:spcPct val="110000"/>
              </a:lnSpc>
              <a:spcBef>
                <a:spcPts val="0"/>
              </a:spcBef>
              <a:spcAft>
                <a:spcPts val="0"/>
              </a:spcAft>
              <a:buClr>
                <a:schemeClr val="dk1"/>
              </a:buClr>
              <a:buSzPts val="2800"/>
              <a:buNone/>
              <a:defRPr sz="2800" b="1"/>
            </a:lvl1pPr>
            <a:lvl2pPr lvl="1" algn="ctr">
              <a:lnSpc>
                <a:spcPct val="100000"/>
              </a:lnSpc>
              <a:spcBef>
                <a:spcPts val="1800"/>
              </a:spcBef>
              <a:spcAft>
                <a:spcPts val="0"/>
              </a:spcAft>
              <a:buClr>
                <a:schemeClr val="dk1"/>
              </a:buClr>
              <a:buSzPts val="1500"/>
              <a:buNone/>
              <a:defRPr sz="2000"/>
            </a:lvl2pPr>
            <a:lvl3pPr lvl="2" algn="ctr">
              <a:lnSpc>
                <a:spcPct val="100000"/>
              </a:lnSpc>
              <a:spcBef>
                <a:spcPts val="1200"/>
              </a:spcBef>
              <a:spcAft>
                <a:spcPts val="0"/>
              </a:spcAft>
              <a:buClr>
                <a:schemeClr val="dk1"/>
              </a:buClr>
              <a:buSzPts val="1620"/>
              <a:buNone/>
              <a:defRPr sz="1800"/>
            </a:lvl3pPr>
            <a:lvl4pPr lvl="3" algn="ctr">
              <a:lnSpc>
                <a:spcPct val="100000"/>
              </a:lnSpc>
              <a:spcBef>
                <a:spcPts val="600"/>
              </a:spcBef>
              <a:spcAft>
                <a:spcPts val="0"/>
              </a:spcAft>
              <a:buClr>
                <a:schemeClr val="dk1"/>
              </a:buClr>
              <a:buSzPts val="1440"/>
              <a:buNone/>
              <a:defRPr sz="1600"/>
            </a:lvl4pPr>
            <a:lvl5pPr lvl="4" algn="ctr">
              <a:lnSpc>
                <a:spcPct val="100000"/>
              </a:lnSpc>
              <a:spcBef>
                <a:spcPts val="600"/>
              </a:spcBef>
              <a:spcAft>
                <a:spcPts val="0"/>
              </a:spcAft>
              <a:buClr>
                <a:schemeClr val="dk1"/>
              </a:buClr>
              <a:buSzPts val="144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7" name="Google Shape;247;p32"/>
          <p:cNvSpPr txBox="1">
            <a:spLocks noGrp="1"/>
          </p:cNvSpPr>
          <p:nvPr>
            <p:ph type="title"/>
          </p:nvPr>
        </p:nvSpPr>
        <p:spPr>
          <a:xfrm>
            <a:off x="685800" y="2673276"/>
            <a:ext cx="7772400" cy="1143000"/>
          </a:xfrm>
          <a:prstGeom prst="rect">
            <a:avLst/>
          </a:prstGeom>
          <a:solidFill>
            <a:schemeClr val="dk2"/>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Verdana"/>
              <a:buNone/>
              <a:defRPr sz="40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48" name="Google Shape;248;p32" descr="gtslearning2007"/>
          <p:cNvPicPr preferRelativeResize="0"/>
          <p:nvPr/>
        </p:nvPicPr>
        <p:blipFill rotWithShape="1">
          <a:blip r:embed="rId2">
            <a:alphaModFix/>
          </a:blip>
          <a:srcRect/>
          <a:stretch/>
        </p:blipFill>
        <p:spPr>
          <a:xfrm>
            <a:off x="7315200" y="228600"/>
            <a:ext cx="1438275" cy="1438275"/>
          </a:xfrm>
          <a:prstGeom prst="rect">
            <a:avLst/>
          </a:prstGeom>
          <a:noFill/>
          <a:ln>
            <a:noFill/>
          </a:ln>
        </p:spPr>
      </p:pic>
      <p:sp>
        <p:nvSpPr>
          <p:cNvPr id="249" name="Google Shape;249;p32"/>
          <p:cNvSpPr txBox="1"/>
          <p:nvPr/>
        </p:nvSpPr>
        <p:spPr>
          <a:xfrm>
            <a:off x="228600" y="5734726"/>
            <a:ext cx="8686800" cy="1131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b="0" i="0" u="none" strike="noStrike" cap="none">
                <a:solidFill>
                  <a:schemeClr val="accent1"/>
                </a:solidFill>
                <a:latin typeface="Verdana"/>
                <a:ea typeface="Verdana"/>
                <a:cs typeface="Verdana"/>
                <a:sym typeface="Verdana"/>
              </a:rPr>
              <a:t>This courseware is copyrighted </a:t>
            </a:r>
            <a:r>
              <a:rPr lang="en-US" sz="800" b="0" i="1" u="none" strike="noStrike" cap="none">
                <a:solidFill>
                  <a:schemeClr val="accent1"/>
                </a:solidFill>
                <a:latin typeface="Verdana"/>
                <a:ea typeface="Verdana"/>
                <a:cs typeface="Verdana"/>
                <a:sym typeface="Verdana"/>
              </a:rPr>
              <a:t>© 2015 gtslearning</a:t>
            </a:r>
            <a:r>
              <a:rPr lang="en-US" sz="800" b="0" i="0" u="none" strike="noStrike" cap="none">
                <a:solidFill>
                  <a:schemeClr val="accent1"/>
                </a:solidFill>
                <a:latin typeface="Verdana"/>
                <a:ea typeface="Verdana"/>
                <a:cs typeface="Verdana"/>
                <a:sym typeface="Verdana"/>
              </a:rPr>
              <a:t>. No part of this courseware or any training material supplied by gtslearning International Limited to accompany the courseware may be copied, photocopied, reproduced, or re-used in any form or by any means without permission in writing from a director of gtslearning International Limited. Violation of these laws will lead to prosecution. All trademarks, service marks, products, or services are trademarks or registered trademarks of their respective holders and are acknowledged by the publisher. </a:t>
            </a:r>
            <a:endParaRPr/>
          </a:p>
          <a:p>
            <a:pPr marL="0" marR="0" lvl="0" indent="0" algn="ctr" rtl="0">
              <a:spcBef>
                <a:spcPts val="400"/>
              </a:spcBef>
              <a:spcAft>
                <a:spcPts val="0"/>
              </a:spcAft>
              <a:buNone/>
            </a:pPr>
            <a:r>
              <a:rPr lang="en-US" sz="800" b="0" i="0" u="none" strike="noStrike" cap="none">
                <a:solidFill>
                  <a:schemeClr val="accent1"/>
                </a:solidFill>
                <a:latin typeface="Verdana"/>
                <a:ea typeface="Verdana"/>
                <a:cs typeface="Verdana"/>
                <a:sym typeface="Verdana"/>
              </a:rPr>
              <a:t>All gtslearning products are supplied on the basis of a single copy of a course per student. Additional resources that may be made available from gtslearning may only be used in conjunction with courses sold by gtslearning. No material changes to these resources are permitted without express written permission by a director of gtslearning. These resources may not be used in conjunction with content from any other supplier. </a:t>
            </a:r>
            <a:br>
              <a:rPr lang="en-US" sz="800" b="0" i="0" u="none" strike="noStrike" cap="none">
                <a:solidFill>
                  <a:schemeClr val="accent1"/>
                </a:solidFill>
                <a:latin typeface="Verdana"/>
                <a:ea typeface="Verdana"/>
                <a:cs typeface="Verdana"/>
                <a:sym typeface="Verdana"/>
              </a:rPr>
            </a:br>
            <a:r>
              <a:rPr lang="en-US" sz="800" b="1" i="0" u="none" strike="noStrike" cap="none">
                <a:solidFill>
                  <a:schemeClr val="accent1"/>
                </a:solidFill>
                <a:latin typeface="Verdana"/>
                <a:ea typeface="Verdana"/>
                <a:cs typeface="Verdana"/>
                <a:sym typeface="Verdana"/>
              </a:rPr>
              <a:t>If you suspect that this course has been copied or distributed illegally, please telephone or email gtslearning.</a:t>
            </a:r>
            <a:r>
              <a:rPr lang="en-US" sz="800" b="0" i="0" u="none" strike="noStrike" cap="none">
                <a:solidFill>
                  <a:schemeClr val="accent1"/>
                </a:solidFill>
                <a:latin typeface="Verdana"/>
                <a:ea typeface="Verdana"/>
                <a:cs typeface="Verdana"/>
                <a:sym typeface="Verdana"/>
              </a:rPr>
              <a:t> </a:t>
            </a:r>
            <a:endParaRPr sz="800" b="0" i="0" u="none" strike="noStrike" cap="none">
              <a:solidFill>
                <a:schemeClr val="accen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bjectives">
  <p:cSld name="Objectives">
    <p:spTree>
      <p:nvGrpSpPr>
        <p:cNvPr id="1" name="Shape 297"/>
        <p:cNvGrpSpPr/>
        <p:nvPr/>
      </p:nvGrpSpPr>
      <p:grpSpPr>
        <a:xfrm>
          <a:off x="0" y="0"/>
          <a:ext cx="0" cy="0"/>
          <a:chOff x="0" y="0"/>
          <a:chExt cx="0" cy="0"/>
        </a:xfrm>
      </p:grpSpPr>
      <p:pic>
        <p:nvPicPr>
          <p:cNvPr id="298" name="Google Shape;298;p42" descr="Objectives"/>
          <p:cNvPicPr preferRelativeResize="0"/>
          <p:nvPr/>
        </p:nvPicPr>
        <p:blipFill rotWithShape="1">
          <a:blip r:embed="rId2">
            <a:alphaModFix/>
          </a:blip>
          <a:srcRect r="25789"/>
          <a:stretch/>
        </p:blipFill>
        <p:spPr>
          <a:xfrm>
            <a:off x="4973225" y="822960"/>
            <a:ext cx="4170775" cy="5715000"/>
          </a:xfrm>
          <a:prstGeom prst="rect">
            <a:avLst/>
          </a:prstGeom>
          <a:noFill/>
          <a:ln>
            <a:noFill/>
          </a:ln>
        </p:spPr>
      </p:pic>
      <p:sp>
        <p:nvSpPr>
          <p:cNvPr id="299" name="Google Shape;299;p42"/>
          <p:cNvSpPr txBox="1">
            <a:spLocks noGrp="1"/>
          </p:cNvSpPr>
          <p:nvPr>
            <p:ph type="body" idx="1"/>
          </p:nvPr>
        </p:nvSpPr>
        <p:spPr>
          <a:xfrm>
            <a:off x="-1" y="822960"/>
            <a:ext cx="4973225" cy="57150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0"/>
              </a:spcBef>
              <a:spcAft>
                <a:spcPts val="0"/>
              </a:spcAft>
              <a:buClr>
                <a:schemeClr val="dk1"/>
              </a:buClr>
              <a:buSzPts val="2800"/>
              <a:buChar char="•"/>
              <a:defRPr/>
            </a:lvl1pPr>
            <a:lvl2pPr marL="914400" lvl="1" indent="-323850" algn="l">
              <a:lnSpc>
                <a:spcPct val="100000"/>
              </a:lnSpc>
              <a:spcBef>
                <a:spcPts val="1200"/>
              </a:spcBef>
              <a:spcAft>
                <a:spcPts val="0"/>
              </a:spcAft>
              <a:buClr>
                <a:schemeClr val="dk1"/>
              </a:buClr>
              <a:buSzPts val="1500"/>
              <a:buChar char="o"/>
              <a:defRPr/>
            </a:lvl2pPr>
            <a:lvl3pPr marL="1371600" lvl="2" indent="-331469" algn="l">
              <a:lnSpc>
                <a:spcPct val="100000"/>
              </a:lnSpc>
              <a:spcBef>
                <a:spcPts val="6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0" name="Google Shape;300;p42"/>
          <p:cNvSpPr txBox="1"/>
          <p:nvPr/>
        </p:nvSpPr>
        <p:spPr>
          <a:xfrm>
            <a:off x="0" y="0"/>
            <a:ext cx="9144000" cy="822960"/>
          </a:xfrm>
          <a:prstGeom prst="rect">
            <a:avLst/>
          </a:prstGeom>
          <a:solidFill>
            <a:schemeClr val="lt2"/>
          </a:soli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None/>
            </a:pPr>
            <a:r>
              <a:rPr lang="en-US" sz="3600" b="1" i="0" u="none" strike="noStrike" cap="none">
                <a:solidFill>
                  <a:srgbClr val="F8F8F8"/>
                </a:solidFill>
                <a:latin typeface="Verdana"/>
                <a:ea typeface="Verdana"/>
                <a:cs typeface="Verdana"/>
                <a:sym typeface="Verdana"/>
              </a:rPr>
              <a:t>Objectives</a:t>
            </a:r>
            <a:endParaRPr sz="3600" b="1" i="0" u="none" strike="noStrike" cap="none">
              <a:solidFill>
                <a:srgbClr val="F8F8F8"/>
              </a:solidFill>
              <a:latin typeface="Verdana"/>
              <a:ea typeface="Verdana"/>
              <a:cs typeface="Verdana"/>
              <a:sym typeface="Verdana"/>
            </a:endParaRPr>
          </a:p>
        </p:txBody>
      </p:sp>
      <p:sp>
        <p:nvSpPr>
          <p:cNvPr id="301" name="Google Shape;301;p42"/>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view">
  <p:cSld name="Review">
    <p:spTree>
      <p:nvGrpSpPr>
        <p:cNvPr id="1" name="Shape 303"/>
        <p:cNvGrpSpPr/>
        <p:nvPr/>
      </p:nvGrpSpPr>
      <p:grpSpPr>
        <a:xfrm>
          <a:off x="0" y="0"/>
          <a:ext cx="0" cy="0"/>
          <a:chOff x="0" y="0"/>
          <a:chExt cx="0" cy="0"/>
        </a:xfrm>
      </p:grpSpPr>
      <p:pic>
        <p:nvPicPr>
          <p:cNvPr id="304" name="Google Shape;304;p43" descr="Review"/>
          <p:cNvPicPr preferRelativeResize="0"/>
          <p:nvPr/>
        </p:nvPicPr>
        <p:blipFill rotWithShape="1">
          <a:blip r:embed="rId2">
            <a:alphaModFix/>
          </a:blip>
          <a:srcRect/>
          <a:stretch/>
        </p:blipFill>
        <p:spPr>
          <a:xfrm>
            <a:off x="0" y="822960"/>
            <a:ext cx="3769789" cy="5715000"/>
          </a:xfrm>
          <a:prstGeom prst="rect">
            <a:avLst/>
          </a:prstGeom>
          <a:noFill/>
          <a:ln>
            <a:noFill/>
          </a:ln>
        </p:spPr>
      </p:pic>
      <p:sp>
        <p:nvSpPr>
          <p:cNvPr id="305" name="Google Shape;305;p43"/>
          <p:cNvSpPr txBox="1">
            <a:spLocks noGrp="1"/>
          </p:cNvSpPr>
          <p:nvPr>
            <p:ph type="body" idx="1"/>
          </p:nvPr>
        </p:nvSpPr>
        <p:spPr>
          <a:xfrm>
            <a:off x="3769789" y="822960"/>
            <a:ext cx="5374211" cy="57150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0"/>
              </a:spcBef>
              <a:spcAft>
                <a:spcPts val="0"/>
              </a:spcAft>
              <a:buClr>
                <a:schemeClr val="dk1"/>
              </a:buClr>
              <a:buSzPts val="2800"/>
              <a:buChar char="•"/>
              <a:defRPr/>
            </a:lvl1pPr>
            <a:lvl2pPr marL="914400" lvl="1" indent="-323850" algn="l">
              <a:lnSpc>
                <a:spcPct val="100000"/>
              </a:lnSpc>
              <a:spcBef>
                <a:spcPts val="1800"/>
              </a:spcBef>
              <a:spcAft>
                <a:spcPts val="0"/>
              </a:spcAft>
              <a:buClr>
                <a:schemeClr val="dk1"/>
              </a:buClr>
              <a:buSzPts val="1500"/>
              <a:buChar char="o"/>
              <a:defRPr/>
            </a:lvl2pPr>
            <a:lvl3pPr marL="1371600" lvl="2" indent="-331469" algn="l">
              <a:lnSpc>
                <a:spcPct val="100000"/>
              </a:lnSpc>
              <a:spcBef>
                <a:spcPts val="6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43"/>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7" name="Google Shape;307;p43"/>
          <p:cNvSpPr txBox="1"/>
          <p:nvPr/>
        </p:nvSpPr>
        <p:spPr>
          <a:xfrm>
            <a:off x="0" y="0"/>
            <a:ext cx="9144000" cy="822960"/>
          </a:xfrm>
          <a:prstGeom prst="rect">
            <a:avLst/>
          </a:prstGeom>
          <a:solidFill>
            <a:schemeClr val="lt2"/>
          </a:soli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None/>
            </a:pPr>
            <a:r>
              <a:rPr lang="en-US" sz="3600" b="1" i="0" u="none" strike="noStrike" cap="none">
                <a:solidFill>
                  <a:srgbClr val="F8F8F8"/>
                </a:solidFill>
                <a:latin typeface="Verdana"/>
                <a:ea typeface="Verdana"/>
                <a:cs typeface="Verdana"/>
                <a:sym typeface="Verdana"/>
              </a:rPr>
              <a:t>Review</a:t>
            </a:r>
            <a:endParaRPr sz="3600" b="1" i="0" u="none" strike="noStrike" cap="none">
              <a:solidFill>
                <a:srgbClr val="F8F8F8"/>
              </a:solidFill>
              <a:latin typeface="Verdana"/>
              <a:ea typeface="Verdana"/>
              <a:cs typeface="Verdana"/>
              <a:sym typeface="Verdana"/>
            </a:endParaRPr>
          </a:p>
        </p:txBody>
      </p:sp>
      <p:sp>
        <p:nvSpPr>
          <p:cNvPr id="308" name="Google Shape;308;p43"/>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0" i="0" u="none" strike="noStrike" cap="none">
                <a:solidFill>
                  <a:schemeClr val="dk2"/>
                </a:solidFill>
                <a:latin typeface="Verdana"/>
                <a:ea typeface="Verdana"/>
                <a:cs typeface="Verdana"/>
                <a:sym typeface="Verdana"/>
              </a:defRPr>
            </a:lvl1pPr>
            <a:lvl2pPr marL="0" marR="0" lvl="1" indent="0" algn="ctr">
              <a:spcBef>
                <a:spcPts val="0"/>
              </a:spcBef>
              <a:spcAft>
                <a:spcPts val="0"/>
              </a:spcAft>
              <a:buNone/>
              <a:defRPr sz="1400" b="0" i="0" u="none" strike="noStrike" cap="none">
                <a:solidFill>
                  <a:schemeClr val="dk2"/>
                </a:solidFill>
                <a:latin typeface="Verdana"/>
                <a:ea typeface="Verdana"/>
                <a:cs typeface="Verdana"/>
                <a:sym typeface="Verdana"/>
              </a:defRPr>
            </a:lvl2pPr>
            <a:lvl3pPr marL="0" marR="0" lvl="2" indent="0" algn="ctr">
              <a:spcBef>
                <a:spcPts val="0"/>
              </a:spcBef>
              <a:spcAft>
                <a:spcPts val="0"/>
              </a:spcAft>
              <a:buNone/>
              <a:defRPr sz="1400" b="0" i="0" u="none" strike="noStrike" cap="none">
                <a:solidFill>
                  <a:schemeClr val="dk2"/>
                </a:solidFill>
                <a:latin typeface="Verdana"/>
                <a:ea typeface="Verdana"/>
                <a:cs typeface="Verdana"/>
                <a:sym typeface="Verdana"/>
              </a:defRPr>
            </a:lvl3pPr>
            <a:lvl4pPr marL="0" marR="0" lvl="3" indent="0" algn="ctr">
              <a:spcBef>
                <a:spcPts val="0"/>
              </a:spcBef>
              <a:spcAft>
                <a:spcPts val="0"/>
              </a:spcAft>
              <a:buNone/>
              <a:defRPr sz="1400" b="0" i="0" u="none" strike="noStrike" cap="none">
                <a:solidFill>
                  <a:schemeClr val="dk2"/>
                </a:solidFill>
                <a:latin typeface="Verdana"/>
                <a:ea typeface="Verdana"/>
                <a:cs typeface="Verdana"/>
                <a:sym typeface="Verdana"/>
              </a:defRPr>
            </a:lvl4pPr>
            <a:lvl5pPr marL="0" marR="0" lvl="4" indent="0" algn="ctr">
              <a:spcBef>
                <a:spcPts val="0"/>
              </a:spcBef>
              <a:spcAft>
                <a:spcPts val="0"/>
              </a:spcAft>
              <a:buNone/>
              <a:defRPr sz="1400" b="0" i="0" u="none" strike="noStrike" cap="none">
                <a:solidFill>
                  <a:schemeClr val="dk2"/>
                </a:solidFill>
                <a:latin typeface="Verdana"/>
                <a:ea typeface="Verdana"/>
                <a:cs typeface="Verdana"/>
                <a:sym typeface="Verdana"/>
              </a:defRPr>
            </a:lvl5pPr>
            <a:lvl6pPr marL="0" marR="0" lvl="5" indent="0" algn="ctr">
              <a:spcBef>
                <a:spcPts val="0"/>
              </a:spcBef>
              <a:spcAft>
                <a:spcPts val="0"/>
              </a:spcAft>
              <a:buNone/>
              <a:defRPr sz="1400" b="0" i="0" u="none" strike="noStrike" cap="none">
                <a:solidFill>
                  <a:schemeClr val="dk2"/>
                </a:solidFill>
                <a:latin typeface="Verdana"/>
                <a:ea typeface="Verdana"/>
                <a:cs typeface="Verdana"/>
                <a:sym typeface="Verdana"/>
              </a:defRPr>
            </a:lvl6pPr>
            <a:lvl7pPr marL="0" marR="0" lvl="6" indent="0" algn="ctr">
              <a:spcBef>
                <a:spcPts val="0"/>
              </a:spcBef>
              <a:spcAft>
                <a:spcPts val="0"/>
              </a:spcAft>
              <a:buNone/>
              <a:defRPr sz="1400" b="0" i="0" u="none" strike="noStrike" cap="none">
                <a:solidFill>
                  <a:schemeClr val="dk2"/>
                </a:solidFill>
                <a:latin typeface="Verdana"/>
                <a:ea typeface="Verdana"/>
                <a:cs typeface="Verdana"/>
                <a:sym typeface="Verdana"/>
              </a:defRPr>
            </a:lvl7pPr>
            <a:lvl8pPr marL="0" marR="0" lvl="7" indent="0" algn="ctr">
              <a:spcBef>
                <a:spcPts val="0"/>
              </a:spcBef>
              <a:spcAft>
                <a:spcPts val="0"/>
              </a:spcAft>
              <a:buNone/>
              <a:defRPr sz="1400" b="0" i="0" u="none" strike="noStrike" cap="none">
                <a:solidFill>
                  <a:schemeClr val="dk2"/>
                </a:solidFill>
                <a:latin typeface="Verdana"/>
                <a:ea typeface="Verdana"/>
                <a:cs typeface="Verdana"/>
                <a:sym typeface="Verdana"/>
              </a:defRPr>
            </a:lvl8pPr>
            <a:lvl9pPr marL="0" marR="0" lvl="8" indent="0" algn="ctr">
              <a:spcBef>
                <a:spcPts val="0"/>
              </a:spcBef>
              <a:spcAft>
                <a:spcPts val="0"/>
              </a:spcAft>
              <a:buNone/>
              <a:defRPr sz="1400" b="0" i="0" u="none" strike="noStrike" cap="none">
                <a:solidFill>
                  <a:schemeClr val="dk2"/>
                </a:solidFill>
                <a:latin typeface="Verdana"/>
                <a:ea typeface="Verdana"/>
                <a:cs typeface="Verdana"/>
                <a:sym typeface="Verdana"/>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bs">
  <p:cSld name="Labs">
    <p:spTree>
      <p:nvGrpSpPr>
        <p:cNvPr id="1" name="Shape 309"/>
        <p:cNvGrpSpPr/>
        <p:nvPr/>
      </p:nvGrpSpPr>
      <p:grpSpPr>
        <a:xfrm>
          <a:off x="0" y="0"/>
          <a:ext cx="0" cy="0"/>
          <a:chOff x="0" y="0"/>
          <a:chExt cx="0" cy="0"/>
        </a:xfrm>
      </p:grpSpPr>
      <p:pic>
        <p:nvPicPr>
          <p:cNvPr id="310" name="Google Shape;310;p44" descr="Labs"/>
          <p:cNvPicPr preferRelativeResize="0"/>
          <p:nvPr/>
        </p:nvPicPr>
        <p:blipFill rotWithShape="1">
          <a:blip r:embed="rId2">
            <a:alphaModFix/>
          </a:blip>
          <a:srcRect/>
          <a:stretch/>
        </p:blipFill>
        <p:spPr>
          <a:xfrm>
            <a:off x="5330649" y="822960"/>
            <a:ext cx="3813351" cy="5715000"/>
          </a:xfrm>
          <a:prstGeom prst="rect">
            <a:avLst/>
          </a:prstGeom>
          <a:noFill/>
          <a:ln>
            <a:noFill/>
          </a:ln>
        </p:spPr>
      </p:pic>
      <p:sp>
        <p:nvSpPr>
          <p:cNvPr id="311" name="Google Shape;311;p44"/>
          <p:cNvSpPr txBox="1">
            <a:spLocks noGrp="1"/>
          </p:cNvSpPr>
          <p:nvPr>
            <p:ph type="body" idx="1"/>
          </p:nvPr>
        </p:nvSpPr>
        <p:spPr>
          <a:xfrm>
            <a:off x="0" y="822960"/>
            <a:ext cx="5330649" cy="57150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0"/>
              </a:spcBef>
              <a:spcAft>
                <a:spcPts val="0"/>
              </a:spcAft>
              <a:buClr>
                <a:schemeClr val="dk1"/>
              </a:buClr>
              <a:buSzPts val="2800"/>
              <a:buChar char="•"/>
              <a:defRPr/>
            </a:lvl1pPr>
            <a:lvl2pPr marL="914400" lvl="1" indent="-323850" algn="l">
              <a:lnSpc>
                <a:spcPct val="100000"/>
              </a:lnSpc>
              <a:spcBef>
                <a:spcPts val="1800"/>
              </a:spcBef>
              <a:spcAft>
                <a:spcPts val="0"/>
              </a:spcAft>
              <a:buClr>
                <a:schemeClr val="dk1"/>
              </a:buClr>
              <a:buSzPts val="1500"/>
              <a:buChar char="o"/>
              <a:defRPr/>
            </a:lvl2pPr>
            <a:lvl3pPr marL="1371600" lvl="2" indent="-331469" algn="l">
              <a:lnSpc>
                <a:spcPct val="100000"/>
              </a:lnSpc>
              <a:spcBef>
                <a:spcPts val="6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 name="Google Shape;312;p44"/>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44"/>
          <p:cNvSpPr txBox="1"/>
          <p:nvPr/>
        </p:nvSpPr>
        <p:spPr>
          <a:xfrm>
            <a:off x="0" y="0"/>
            <a:ext cx="9144000" cy="822960"/>
          </a:xfrm>
          <a:prstGeom prst="rect">
            <a:avLst/>
          </a:prstGeom>
          <a:solidFill>
            <a:schemeClr val="lt2"/>
          </a:solidFill>
          <a:ln w="9525" cap="flat" cmpd="sng">
            <a:solidFill>
              <a:schemeClr val="lt2"/>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None/>
            </a:pPr>
            <a:r>
              <a:rPr lang="en-US" sz="3600" b="1" i="0" u="none" strike="noStrike" cap="none">
                <a:solidFill>
                  <a:srgbClr val="F8F8F8"/>
                </a:solidFill>
                <a:latin typeface="Verdana"/>
                <a:ea typeface="Verdana"/>
                <a:cs typeface="Verdana"/>
                <a:sym typeface="Verdana"/>
              </a:rPr>
              <a:t>Labs</a:t>
            </a:r>
            <a:endParaRPr sz="3600" b="1" i="0" u="none" strike="noStrike" cap="none">
              <a:solidFill>
                <a:srgbClr val="F8F8F8"/>
              </a:solidFill>
              <a:latin typeface="Verdana"/>
              <a:ea typeface="Verdana"/>
              <a:cs typeface="Verdana"/>
              <a:sym typeface="Verdan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tline">
  <p:cSld name="Outline">
    <p:spTree>
      <p:nvGrpSpPr>
        <p:cNvPr id="1" name="Shape 314"/>
        <p:cNvGrpSpPr/>
        <p:nvPr/>
      </p:nvGrpSpPr>
      <p:grpSpPr>
        <a:xfrm>
          <a:off x="0" y="0"/>
          <a:ext cx="0" cy="0"/>
          <a:chOff x="0" y="0"/>
          <a:chExt cx="0" cy="0"/>
        </a:xfrm>
      </p:grpSpPr>
      <p:sp>
        <p:nvSpPr>
          <p:cNvPr id="315" name="Google Shape;315;p45"/>
          <p:cNvSpPr txBox="1">
            <a:spLocks noGrp="1"/>
          </p:cNvSpPr>
          <p:nvPr>
            <p:ph type="body" idx="1"/>
          </p:nvPr>
        </p:nvSpPr>
        <p:spPr>
          <a:xfrm>
            <a:off x="0" y="822960"/>
            <a:ext cx="9144000" cy="5715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2400"/>
              </a:spcBef>
              <a:spcAft>
                <a:spcPts val="0"/>
              </a:spcAft>
              <a:buClr>
                <a:schemeClr val="dk1"/>
              </a:buClr>
              <a:buSzPts val="2800"/>
              <a:buNone/>
              <a:defRPr/>
            </a:lvl1pPr>
            <a:lvl2pPr marL="914400" lvl="1" indent="-314325" algn="l">
              <a:lnSpc>
                <a:spcPct val="100000"/>
              </a:lnSpc>
              <a:spcBef>
                <a:spcPts val="24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6" name="Google Shape;316;p45"/>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600"/>
              <a:buFont typeface="Verdan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45"/>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pPr marL="0" lvl="0" indent="0" algn="ctr" rtl="0">
              <a:spcBef>
                <a:spcPts val="0"/>
              </a:spcBef>
              <a:spcAft>
                <a:spcPts val="0"/>
              </a:spcAft>
              <a:buNone/>
            </a:pPr>
            <a:r>
              <a:rPr lang="en-US" smtClean="0"/>
              <a:t>TBC</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0" lvl="0" indent="0" algn="ctr" rtl="0">
              <a:spcBef>
                <a:spcPts val="0"/>
              </a:spcBef>
              <a:spcAft>
                <a:spcPts val="0"/>
              </a:spcAft>
              <a:buNone/>
            </a:pPr>
            <a:r>
              <a:rPr lang="en-US" smtClean="0"/>
              <a:t>TBC</a:t>
            </a:r>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0" lvl="0" indent="0" algn="ctr" rtl="0">
              <a:spcBef>
                <a:spcPts val="0"/>
              </a:spcBef>
              <a:spcAft>
                <a:spcPts val="0"/>
              </a:spcAft>
              <a:buNone/>
            </a:pPr>
            <a:r>
              <a:rPr lang="en-US" smtClean="0"/>
              <a:t>TBC</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pPr marL="0" lvl="0" indent="0" algn="ctr" rtl="0">
              <a:spcBef>
                <a:spcPts val="0"/>
              </a:spcBef>
              <a:spcAft>
                <a:spcPts val="0"/>
              </a:spcAft>
              <a:buNone/>
            </a:pPr>
            <a:r>
              <a:rPr lang="en-US" smtClean="0"/>
              <a:t>TBC</a:t>
            </a:r>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0"/>
        <p:cNvGrpSpPr/>
        <p:nvPr/>
      </p:nvGrpSpPr>
      <p:grpSpPr>
        <a:xfrm>
          <a:off x="0" y="0"/>
          <a:ext cx="0" cy="0"/>
          <a:chOff x="0" y="0"/>
          <a:chExt cx="0" cy="0"/>
        </a:xfrm>
      </p:grpSpPr>
      <p:sp>
        <p:nvSpPr>
          <p:cNvPr id="251" name="Google Shape;251;p33"/>
          <p:cNvSpPr txBox="1">
            <a:spLocks noGrp="1"/>
          </p:cNvSpPr>
          <p:nvPr>
            <p:ph type="body" idx="1"/>
          </p:nvPr>
        </p:nvSpPr>
        <p:spPr>
          <a:xfrm>
            <a:off x="0" y="822960"/>
            <a:ext cx="914400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2" name="Google Shape;252;p33"/>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6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33"/>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3"/>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r>
              <a:rPr lang="en-US" smtClean="0"/>
              <a:t>TBC</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r>
              <a:rPr lang="en-US" smtClean="0"/>
              <a:t>TBC</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0" lvl="0" indent="0" algn="ctr" rtl="0">
              <a:spcBef>
                <a:spcPts val="0"/>
              </a:spcBef>
              <a:spcAft>
                <a:spcPts val="0"/>
              </a:spcAft>
              <a:buNone/>
            </a:pPr>
            <a:r>
              <a:rPr lang="en-US" smtClean="0"/>
              <a:t>TBC</a:t>
            </a:r>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r>
              <a:rPr lang="en-US" smtClean="0"/>
              <a:t>TBC</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r>
              <a:rPr lang="en-US" smtClean="0"/>
              <a:t>TBC</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56060" y="618518"/>
            <a:ext cx="7429499"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0" y="822960"/>
            <a:ext cx="4526280" cy="2834640"/>
          </a:xfrm>
          <a:prstGeom prst="rect">
            <a:avLst/>
          </a:prstGeom>
          <a:noFill/>
          <a:ln>
            <a:noFill/>
          </a:ln>
        </p:spPr>
        <p:txBody>
          <a:bodyPr spcFirstLastPara="1" wrap="square" lIns="91425" tIns="45700" rIns="91425" bIns="45700" anchor="t" anchorCtr="0">
            <a:normAutofit/>
          </a:bodyPr>
          <a:lstStyle>
            <a:lvl1pPr marL="457200" lvl="0" indent="-419100" algn="l">
              <a:lnSpc>
                <a:spcPct val="120000"/>
              </a:lnSpc>
              <a:spcBef>
                <a:spcPts val="1000"/>
              </a:spcBef>
              <a:spcAft>
                <a:spcPts val="0"/>
              </a:spcAft>
              <a:buClr>
                <a:schemeClr val="lt1"/>
              </a:buClr>
              <a:buSzPts val="3000"/>
              <a:buChar char="•"/>
              <a:defRPr/>
            </a:lvl1pPr>
            <a:lvl2pPr marL="914400" lvl="1" indent="-387350" algn="l">
              <a:lnSpc>
                <a:spcPct val="120000"/>
              </a:lnSpc>
              <a:spcBef>
                <a:spcPts val="500"/>
              </a:spcBef>
              <a:spcAft>
                <a:spcPts val="0"/>
              </a:spcAft>
              <a:buClr>
                <a:schemeClr val="lt1"/>
              </a:buClr>
              <a:buSzPts val="250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55600" algn="l">
              <a:lnSpc>
                <a:spcPct val="120000"/>
              </a:lnSpc>
              <a:spcBef>
                <a:spcPts val="500"/>
              </a:spcBef>
              <a:spcAft>
                <a:spcPts val="0"/>
              </a:spcAft>
              <a:buClr>
                <a:schemeClr val="lt1"/>
              </a:buClr>
              <a:buSzPts val="2000"/>
              <a:buChar char="•"/>
              <a:defRPr/>
            </a:lvl4pPr>
            <a:lvl5pPr marL="2286000" lvl="4" indent="-355600" algn="l">
              <a:lnSpc>
                <a:spcPct val="120000"/>
              </a:lnSpc>
              <a:spcBef>
                <a:spcPts val="500"/>
              </a:spcBef>
              <a:spcAft>
                <a:spcPts val="0"/>
              </a:spcAft>
              <a:buClr>
                <a:schemeClr val="lt1"/>
              </a:buClr>
              <a:buSzPts val="200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61" name="Google Shape;61;p14"/>
          <p:cNvSpPr txBox="1">
            <a:spLocks noGrp="1"/>
          </p:cNvSpPr>
          <p:nvPr>
            <p:ph type="body" idx="2"/>
          </p:nvPr>
        </p:nvSpPr>
        <p:spPr>
          <a:xfrm>
            <a:off x="0" y="3703320"/>
            <a:ext cx="4526280" cy="283464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62" name="Google Shape;62;p14"/>
          <p:cNvSpPr txBox="1">
            <a:spLocks noGrp="1"/>
          </p:cNvSpPr>
          <p:nvPr>
            <p:ph type="body" idx="3"/>
          </p:nvPr>
        </p:nvSpPr>
        <p:spPr>
          <a:xfrm>
            <a:off x="4617720" y="822960"/>
            <a:ext cx="4526280" cy="2834640"/>
          </a:xfrm>
          <a:prstGeom prst="rect">
            <a:avLst/>
          </a:prstGeom>
          <a:noFill/>
          <a:ln>
            <a:noFill/>
          </a:ln>
        </p:spPr>
        <p:txBody>
          <a:bodyPr spcFirstLastPara="1" wrap="square" lIns="91425" tIns="45700" rIns="91425" bIns="45700" anchor="t" anchorCtr="0">
            <a:normAutofit/>
          </a:bodyPr>
          <a:lstStyle>
            <a:lvl1pPr marL="457200" lvl="0" indent="-419100" algn="l">
              <a:lnSpc>
                <a:spcPct val="120000"/>
              </a:lnSpc>
              <a:spcBef>
                <a:spcPts val="1000"/>
              </a:spcBef>
              <a:spcAft>
                <a:spcPts val="0"/>
              </a:spcAft>
              <a:buClr>
                <a:schemeClr val="lt1"/>
              </a:buClr>
              <a:buSzPts val="3000"/>
              <a:buChar char="•"/>
              <a:defRPr/>
            </a:lvl1pPr>
            <a:lvl2pPr marL="914400" lvl="1" indent="-387350" algn="l">
              <a:lnSpc>
                <a:spcPct val="120000"/>
              </a:lnSpc>
              <a:spcBef>
                <a:spcPts val="500"/>
              </a:spcBef>
              <a:spcAft>
                <a:spcPts val="0"/>
              </a:spcAft>
              <a:buClr>
                <a:schemeClr val="lt1"/>
              </a:buClr>
              <a:buSzPts val="250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55600" algn="l">
              <a:lnSpc>
                <a:spcPct val="120000"/>
              </a:lnSpc>
              <a:spcBef>
                <a:spcPts val="500"/>
              </a:spcBef>
              <a:spcAft>
                <a:spcPts val="0"/>
              </a:spcAft>
              <a:buClr>
                <a:schemeClr val="lt1"/>
              </a:buClr>
              <a:buSzPts val="2000"/>
              <a:buChar char="•"/>
              <a:defRPr/>
            </a:lvl4pPr>
            <a:lvl5pPr marL="2286000" lvl="4" indent="-355600" algn="l">
              <a:lnSpc>
                <a:spcPct val="120000"/>
              </a:lnSpc>
              <a:spcBef>
                <a:spcPts val="500"/>
              </a:spcBef>
              <a:spcAft>
                <a:spcPts val="0"/>
              </a:spcAft>
              <a:buClr>
                <a:schemeClr val="lt1"/>
              </a:buClr>
              <a:buSzPts val="200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63" name="Google Shape;63;p14"/>
          <p:cNvSpPr txBox="1">
            <a:spLocks noGrp="1"/>
          </p:cNvSpPr>
          <p:nvPr>
            <p:ph type="body" idx="4"/>
          </p:nvPr>
        </p:nvSpPr>
        <p:spPr>
          <a:xfrm>
            <a:off x="4617720" y="3703320"/>
            <a:ext cx="4526280" cy="283464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64" name="Google Shape;64;p14"/>
          <p:cNvSpPr txBox="1">
            <a:spLocks noGrp="1"/>
          </p:cNvSpPr>
          <p:nvPr>
            <p:ph type="ftr" idx="11"/>
          </p:nvPr>
        </p:nvSpPr>
        <p:spPr>
          <a:xfrm>
            <a:off x="856059" y="5883276"/>
            <a:ext cx="467948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7707241" y="5883275"/>
            <a:ext cx="57831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over Text">
  <p:cSld name="Title and Content over Text">
    <p:spTree>
      <p:nvGrpSpPr>
        <p:cNvPr id="1" name="Shape 255"/>
        <p:cNvGrpSpPr/>
        <p:nvPr/>
      </p:nvGrpSpPr>
      <p:grpSpPr>
        <a:xfrm>
          <a:off x="0" y="0"/>
          <a:ext cx="0" cy="0"/>
          <a:chOff x="0" y="0"/>
          <a:chExt cx="0" cy="0"/>
        </a:xfrm>
      </p:grpSpPr>
      <p:sp>
        <p:nvSpPr>
          <p:cNvPr id="256" name="Google Shape;256;p34"/>
          <p:cNvSpPr txBox="1">
            <a:spLocks noGrp="1"/>
          </p:cNvSpPr>
          <p:nvPr>
            <p:ph type="body" idx="1"/>
          </p:nvPr>
        </p:nvSpPr>
        <p:spPr>
          <a:xfrm>
            <a:off x="0" y="822960"/>
            <a:ext cx="9144000" cy="28346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34"/>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600"/>
              <a:buFont typeface="Verdan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34"/>
          <p:cNvSpPr txBox="1">
            <a:spLocks noGrp="1"/>
          </p:cNvSpPr>
          <p:nvPr>
            <p:ph type="body" idx="2"/>
          </p:nvPr>
        </p:nvSpPr>
        <p:spPr>
          <a:xfrm>
            <a:off x="0" y="3709247"/>
            <a:ext cx="9144000" cy="28346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34"/>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34"/>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1"/>
        <p:cNvGrpSpPr/>
        <p:nvPr/>
      </p:nvGrpSpPr>
      <p:grpSpPr>
        <a:xfrm>
          <a:off x="0" y="0"/>
          <a:ext cx="0" cy="0"/>
          <a:chOff x="0" y="0"/>
          <a:chExt cx="0" cy="0"/>
        </a:xfrm>
      </p:grpSpPr>
      <p:sp>
        <p:nvSpPr>
          <p:cNvPr id="262" name="Google Shape;262;p35"/>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35"/>
          <p:cNvSpPr txBox="1">
            <a:spLocks noGrp="1"/>
          </p:cNvSpPr>
          <p:nvPr>
            <p:ph type="body" idx="1"/>
          </p:nvPr>
        </p:nvSpPr>
        <p:spPr>
          <a:xfrm>
            <a:off x="0" y="822960"/>
            <a:ext cx="452628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35"/>
          <p:cNvSpPr txBox="1">
            <a:spLocks noGrp="1"/>
          </p:cNvSpPr>
          <p:nvPr>
            <p:ph type="body" idx="2"/>
          </p:nvPr>
        </p:nvSpPr>
        <p:spPr>
          <a:xfrm>
            <a:off x="4617720" y="822960"/>
            <a:ext cx="452628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35"/>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35"/>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2 Content">
  <p:cSld name="Title, Text, and 2 Content">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36"/>
          <p:cNvSpPr txBox="1">
            <a:spLocks noGrp="1"/>
          </p:cNvSpPr>
          <p:nvPr>
            <p:ph type="body" idx="1"/>
          </p:nvPr>
        </p:nvSpPr>
        <p:spPr>
          <a:xfrm>
            <a:off x="0" y="822960"/>
            <a:ext cx="452628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36"/>
          <p:cNvSpPr txBox="1">
            <a:spLocks noGrp="1"/>
          </p:cNvSpPr>
          <p:nvPr>
            <p:ph type="body" idx="2"/>
          </p:nvPr>
        </p:nvSpPr>
        <p:spPr>
          <a:xfrm>
            <a:off x="4617720" y="822960"/>
            <a:ext cx="4526280" cy="2834640"/>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0"/>
              </a:spcBef>
              <a:spcAft>
                <a:spcPts val="0"/>
              </a:spcAft>
              <a:buClr>
                <a:schemeClr val="dk1"/>
              </a:buClr>
              <a:buSzPts val="2800"/>
              <a:buChar char="•"/>
              <a:defRPr/>
            </a:lvl1pPr>
            <a:lvl2pPr marL="914400" lvl="1" indent="-323850" algn="l">
              <a:lnSpc>
                <a:spcPct val="100000"/>
              </a:lnSpc>
              <a:spcBef>
                <a:spcPts val="1800"/>
              </a:spcBef>
              <a:spcAft>
                <a:spcPts val="0"/>
              </a:spcAft>
              <a:buClr>
                <a:schemeClr val="dk1"/>
              </a:buClr>
              <a:buSzPts val="150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36"/>
          <p:cNvSpPr txBox="1">
            <a:spLocks noGrp="1"/>
          </p:cNvSpPr>
          <p:nvPr>
            <p:ph type="body" idx="3"/>
          </p:nvPr>
        </p:nvSpPr>
        <p:spPr>
          <a:xfrm>
            <a:off x="4617720" y="3698478"/>
            <a:ext cx="4526280" cy="28346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36"/>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36"/>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Text">
  <p:cSld name="Title, 2 Content and Text">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37"/>
          <p:cNvSpPr txBox="1">
            <a:spLocks noGrp="1"/>
          </p:cNvSpPr>
          <p:nvPr>
            <p:ph type="body" idx="1"/>
          </p:nvPr>
        </p:nvSpPr>
        <p:spPr>
          <a:xfrm>
            <a:off x="4617720" y="822960"/>
            <a:ext cx="452628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7" name="Google Shape;277;p37"/>
          <p:cNvSpPr txBox="1">
            <a:spLocks noGrp="1"/>
          </p:cNvSpPr>
          <p:nvPr>
            <p:ph type="body" idx="2"/>
          </p:nvPr>
        </p:nvSpPr>
        <p:spPr>
          <a:xfrm>
            <a:off x="0" y="822960"/>
            <a:ext cx="4526280" cy="2834640"/>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0"/>
              </a:spcBef>
              <a:spcAft>
                <a:spcPts val="0"/>
              </a:spcAft>
              <a:buClr>
                <a:schemeClr val="dk1"/>
              </a:buClr>
              <a:buSzPts val="2800"/>
              <a:buChar char="•"/>
              <a:defRPr/>
            </a:lvl1pPr>
            <a:lvl2pPr marL="914400" lvl="1" indent="-323850" algn="l">
              <a:lnSpc>
                <a:spcPct val="100000"/>
              </a:lnSpc>
              <a:spcBef>
                <a:spcPts val="1800"/>
              </a:spcBef>
              <a:spcAft>
                <a:spcPts val="0"/>
              </a:spcAft>
              <a:buClr>
                <a:schemeClr val="dk1"/>
              </a:buClr>
              <a:buSzPts val="150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8" name="Google Shape;278;p37"/>
          <p:cNvSpPr txBox="1">
            <a:spLocks noGrp="1"/>
          </p:cNvSpPr>
          <p:nvPr>
            <p:ph type="body" idx="3"/>
          </p:nvPr>
        </p:nvSpPr>
        <p:spPr>
          <a:xfrm>
            <a:off x="0" y="3703320"/>
            <a:ext cx="4526280" cy="28346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37"/>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37"/>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3" name="Google Shape;283;p38"/>
          <p:cNvSpPr txBox="1">
            <a:spLocks noGrp="1"/>
          </p:cNvSpPr>
          <p:nvPr>
            <p:ph type="body" idx="1"/>
          </p:nvPr>
        </p:nvSpPr>
        <p:spPr>
          <a:xfrm>
            <a:off x="0" y="822960"/>
            <a:ext cx="4526280" cy="2834640"/>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0"/>
              </a:spcBef>
              <a:spcAft>
                <a:spcPts val="0"/>
              </a:spcAft>
              <a:buClr>
                <a:schemeClr val="dk1"/>
              </a:buClr>
              <a:buSzPts val="2800"/>
              <a:buChar char="•"/>
              <a:defRPr/>
            </a:lvl1pPr>
            <a:lvl2pPr marL="914400" lvl="1" indent="-323850" algn="l">
              <a:lnSpc>
                <a:spcPct val="100000"/>
              </a:lnSpc>
              <a:spcBef>
                <a:spcPts val="1800"/>
              </a:spcBef>
              <a:spcAft>
                <a:spcPts val="0"/>
              </a:spcAft>
              <a:buClr>
                <a:schemeClr val="dk1"/>
              </a:buClr>
              <a:buSzPts val="150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4" name="Google Shape;284;p38"/>
          <p:cNvSpPr txBox="1">
            <a:spLocks noGrp="1"/>
          </p:cNvSpPr>
          <p:nvPr>
            <p:ph type="body" idx="2"/>
          </p:nvPr>
        </p:nvSpPr>
        <p:spPr>
          <a:xfrm>
            <a:off x="0" y="3703320"/>
            <a:ext cx="4526280" cy="28346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5" name="Google Shape;285;p38"/>
          <p:cNvSpPr txBox="1">
            <a:spLocks noGrp="1"/>
          </p:cNvSpPr>
          <p:nvPr>
            <p:ph type="body" idx="3"/>
          </p:nvPr>
        </p:nvSpPr>
        <p:spPr>
          <a:xfrm>
            <a:off x="4617720" y="822960"/>
            <a:ext cx="4526280" cy="2834640"/>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0"/>
              </a:spcBef>
              <a:spcAft>
                <a:spcPts val="0"/>
              </a:spcAft>
              <a:buClr>
                <a:schemeClr val="dk1"/>
              </a:buClr>
              <a:buSzPts val="2800"/>
              <a:buChar char="•"/>
              <a:defRPr/>
            </a:lvl1pPr>
            <a:lvl2pPr marL="914400" lvl="1" indent="-323850" algn="l">
              <a:lnSpc>
                <a:spcPct val="100000"/>
              </a:lnSpc>
              <a:spcBef>
                <a:spcPts val="1800"/>
              </a:spcBef>
              <a:spcAft>
                <a:spcPts val="0"/>
              </a:spcAft>
              <a:buClr>
                <a:schemeClr val="dk1"/>
              </a:buClr>
              <a:buSzPts val="150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38"/>
          <p:cNvSpPr txBox="1">
            <a:spLocks noGrp="1"/>
          </p:cNvSpPr>
          <p:nvPr>
            <p:ph type="body" idx="4"/>
          </p:nvPr>
        </p:nvSpPr>
        <p:spPr>
          <a:xfrm>
            <a:off x="4617720" y="3703320"/>
            <a:ext cx="4526280" cy="28346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0"/>
              </a:spcBef>
              <a:spcAft>
                <a:spcPts val="0"/>
              </a:spcAft>
              <a:buClr>
                <a:schemeClr val="dk1"/>
              </a:buClr>
              <a:buSzPts val="1800"/>
              <a:buChar char="•"/>
              <a:defRPr/>
            </a:lvl1pPr>
            <a:lvl2pPr marL="914400" lvl="1" indent="-314325" algn="l">
              <a:lnSpc>
                <a:spcPct val="100000"/>
              </a:lnSpc>
              <a:spcBef>
                <a:spcPts val="1800"/>
              </a:spcBef>
              <a:spcAft>
                <a:spcPts val="0"/>
              </a:spcAft>
              <a:buClr>
                <a:schemeClr val="dk1"/>
              </a:buClr>
              <a:buSzPts val="1350"/>
              <a:buChar char="o"/>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600"/>
              </a:spcBef>
              <a:spcAft>
                <a:spcPts val="0"/>
              </a:spcAft>
              <a:buClr>
                <a:schemeClr val="dk1"/>
              </a:buClr>
              <a:buSzPts val="1620"/>
              <a:buChar char="−"/>
              <a:defRPr/>
            </a:lvl4pPr>
            <a:lvl5pPr marL="2286000" lvl="4" indent="-331470" algn="l">
              <a:lnSpc>
                <a:spcPct val="100000"/>
              </a:lnSpc>
              <a:spcBef>
                <a:spcPts val="600"/>
              </a:spcBef>
              <a:spcAft>
                <a:spcPts val="0"/>
              </a:spcAft>
              <a:buClr>
                <a:schemeClr val="dk1"/>
              </a:buClr>
              <a:buSzPts val="162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38"/>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38"/>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1" name="Google Shape;291;p39"/>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39"/>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oter Only">
  <p:cSld name="Footer Only">
    <p:spTree>
      <p:nvGrpSpPr>
        <p:cNvPr id="1" name="Shape 293"/>
        <p:cNvGrpSpPr/>
        <p:nvPr/>
      </p:nvGrpSpPr>
      <p:grpSpPr>
        <a:xfrm>
          <a:off x="0" y="0"/>
          <a:ext cx="0" cy="0"/>
          <a:chOff x="0" y="0"/>
          <a:chExt cx="0" cy="0"/>
        </a:xfrm>
      </p:grpSpPr>
      <p:sp>
        <p:nvSpPr>
          <p:cNvPr id="294" name="Google Shape;294;p40"/>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40"/>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r>
              <a:rPr lang="en-US"/>
              <a:t>TBC</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0" y="0"/>
            <a:ext cx="9144000" cy="822960"/>
          </a:xfrm>
          <a:prstGeom prst="rect">
            <a:avLst/>
          </a:prstGeom>
          <a:solidFill>
            <a:schemeClr val="dk1"/>
          </a:solid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3600"/>
              <a:buFont typeface="Verdana"/>
              <a:buNone/>
              <a:defRPr sz="3600" b="1" i="0" u="none" strike="noStrike" cap="none">
                <a:solidFill>
                  <a:schemeClr val="dk2"/>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2" name="Google Shape;242;p31"/>
          <p:cNvSpPr txBox="1">
            <a:spLocks noGrp="1"/>
          </p:cNvSpPr>
          <p:nvPr>
            <p:ph type="body" idx="1"/>
          </p:nvPr>
        </p:nvSpPr>
        <p:spPr>
          <a:xfrm>
            <a:off x="0" y="822960"/>
            <a:ext cx="9144000" cy="57150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23850" algn="l" rtl="0">
              <a:lnSpc>
                <a:spcPct val="100000"/>
              </a:lnSpc>
              <a:spcBef>
                <a:spcPts val="1800"/>
              </a:spcBef>
              <a:spcAft>
                <a:spcPts val="0"/>
              </a:spcAft>
              <a:buClr>
                <a:schemeClr val="dk1"/>
              </a:buClr>
              <a:buSzPts val="1500"/>
              <a:buFont typeface="Courier New"/>
              <a:buChar char="o"/>
              <a:defRPr sz="2000" b="0" i="0" u="none" strike="noStrike" cap="none">
                <a:solidFill>
                  <a:schemeClr val="dk1"/>
                </a:solidFill>
                <a:latin typeface="Verdana"/>
                <a:ea typeface="Verdana"/>
                <a:cs typeface="Verdana"/>
                <a:sym typeface="Verdana"/>
              </a:defRPr>
            </a:lvl2pPr>
            <a:lvl3pPr marL="1371600" marR="0" lvl="2" indent="-331469" algn="l" rtl="0">
              <a:lnSpc>
                <a:spcPct val="100000"/>
              </a:lnSpc>
              <a:spcBef>
                <a:spcPts val="1200"/>
              </a:spcBef>
              <a:spcAft>
                <a:spcPts val="0"/>
              </a:spcAft>
              <a:buClr>
                <a:schemeClr val="dk1"/>
              </a:buClr>
              <a:buSzPts val="1620"/>
              <a:buFont typeface="Verdana"/>
              <a:buChar char="−"/>
              <a:defRPr sz="1800" b="0" i="0" u="none" strike="noStrike" cap="none">
                <a:solidFill>
                  <a:schemeClr val="dk1"/>
                </a:solidFill>
                <a:latin typeface="Verdana"/>
                <a:ea typeface="Verdana"/>
                <a:cs typeface="Verdana"/>
                <a:sym typeface="Verdana"/>
              </a:defRPr>
            </a:lvl3pPr>
            <a:lvl4pPr marL="1828800" marR="0" lvl="3" indent="-331469" algn="l" rtl="0">
              <a:lnSpc>
                <a:spcPct val="100000"/>
              </a:lnSpc>
              <a:spcBef>
                <a:spcPts val="600"/>
              </a:spcBef>
              <a:spcAft>
                <a:spcPts val="0"/>
              </a:spcAft>
              <a:buClr>
                <a:schemeClr val="dk1"/>
              </a:buClr>
              <a:buSzPts val="1620"/>
              <a:buFont typeface="Verdana"/>
              <a:buChar char="−"/>
              <a:defRPr sz="1800" b="0" i="0" u="none" strike="noStrike" cap="none">
                <a:solidFill>
                  <a:schemeClr val="dk1"/>
                </a:solidFill>
                <a:latin typeface="Verdana"/>
                <a:ea typeface="Verdana"/>
                <a:cs typeface="Verdana"/>
                <a:sym typeface="Verdana"/>
              </a:defRPr>
            </a:lvl4pPr>
            <a:lvl5pPr marL="2286000" marR="0" lvl="4" indent="-331470" algn="l" rtl="0">
              <a:lnSpc>
                <a:spcPct val="100000"/>
              </a:lnSpc>
              <a:spcBef>
                <a:spcPts val="600"/>
              </a:spcBef>
              <a:spcAft>
                <a:spcPts val="0"/>
              </a:spcAft>
              <a:buClr>
                <a:schemeClr val="dk1"/>
              </a:buClr>
              <a:buSzPts val="1620"/>
              <a:buFont typeface="Verdana"/>
              <a:buChar char="−"/>
              <a:defRPr sz="18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3" name="Google Shape;243;p31"/>
          <p:cNvSpPr txBox="1">
            <a:spLocks noGrp="1"/>
          </p:cNvSpPr>
          <p:nvPr>
            <p:ph type="ftr" idx="11"/>
          </p:nvPr>
        </p:nvSpPr>
        <p:spPr>
          <a:xfrm>
            <a:off x="0" y="6537960"/>
            <a:ext cx="9144000" cy="320040"/>
          </a:xfrm>
          <a:prstGeom prst="rect">
            <a:avLst/>
          </a:prstGeom>
          <a:solidFill>
            <a:schemeClr val="dk1"/>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4" name="Google Shape;244;p31"/>
          <p:cNvSpPr txBox="1">
            <a:spLocks noGrp="1"/>
          </p:cNvSpPr>
          <p:nvPr>
            <p:ph type="sldNum" idx="12"/>
          </p:nvPr>
        </p:nvSpPr>
        <p:spPr>
          <a:xfrm>
            <a:off x="8595360" y="6309360"/>
            <a:ext cx="548640" cy="548640"/>
          </a:xfrm>
          <a:prstGeom prst="rect">
            <a:avLst/>
          </a:prstGeom>
          <a:solidFill>
            <a:schemeClr val="dk1"/>
          </a:solid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0" i="0" u="none" strike="noStrike" cap="none">
                <a:solidFill>
                  <a:schemeClr val="dk2"/>
                </a:solidFill>
                <a:latin typeface="Verdana"/>
                <a:ea typeface="Verdana"/>
                <a:cs typeface="Verdana"/>
                <a:sym typeface="Verdana"/>
              </a:defRPr>
            </a:lvl1pPr>
            <a:lvl2pPr marL="0" marR="0" lvl="1" indent="0" algn="ctr" rtl="0">
              <a:spcBef>
                <a:spcPts val="0"/>
              </a:spcBef>
              <a:spcAft>
                <a:spcPts val="0"/>
              </a:spcAft>
              <a:buNone/>
              <a:defRPr sz="1400" b="0" i="0" u="none" strike="noStrike" cap="none">
                <a:solidFill>
                  <a:schemeClr val="dk2"/>
                </a:solidFill>
                <a:latin typeface="Verdana"/>
                <a:ea typeface="Verdana"/>
                <a:cs typeface="Verdana"/>
                <a:sym typeface="Verdana"/>
              </a:defRPr>
            </a:lvl2pPr>
            <a:lvl3pPr marL="0" marR="0" lvl="2" indent="0" algn="ctr" rtl="0">
              <a:spcBef>
                <a:spcPts val="0"/>
              </a:spcBef>
              <a:spcAft>
                <a:spcPts val="0"/>
              </a:spcAft>
              <a:buNone/>
              <a:defRPr sz="1400" b="0" i="0" u="none" strike="noStrike" cap="none">
                <a:solidFill>
                  <a:schemeClr val="dk2"/>
                </a:solidFill>
                <a:latin typeface="Verdana"/>
                <a:ea typeface="Verdana"/>
                <a:cs typeface="Verdana"/>
                <a:sym typeface="Verdana"/>
              </a:defRPr>
            </a:lvl3pPr>
            <a:lvl4pPr marL="0" marR="0" lvl="3" indent="0" algn="ctr" rtl="0">
              <a:spcBef>
                <a:spcPts val="0"/>
              </a:spcBef>
              <a:spcAft>
                <a:spcPts val="0"/>
              </a:spcAft>
              <a:buNone/>
              <a:defRPr sz="1400" b="0" i="0" u="none" strike="noStrike" cap="none">
                <a:solidFill>
                  <a:schemeClr val="dk2"/>
                </a:solidFill>
                <a:latin typeface="Verdana"/>
                <a:ea typeface="Verdana"/>
                <a:cs typeface="Verdana"/>
                <a:sym typeface="Verdana"/>
              </a:defRPr>
            </a:lvl4pPr>
            <a:lvl5pPr marL="0" marR="0" lvl="4" indent="0" algn="ctr" rtl="0">
              <a:spcBef>
                <a:spcPts val="0"/>
              </a:spcBef>
              <a:spcAft>
                <a:spcPts val="0"/>
              </a:spcAft>
              <a:buNone/>
              <a:defRPr sz="1400" b="0" i="0" u="none" strike="noStrike" cap="none">
                <a:solidFill>
                  <a:schemeClr val="dk2"/>
                </a:solidFill>
                <a:latin typeface="Verdana"/>
                <a:ea typeface="Verdana"/>
                <a:cs typeface="Verdana"/>
                <a:sym typeface="Verdana"/>
              </a:defRPr>
            </a:lvl5pPr>
            <a:lvl6pPr marL="0" marR="0" lvl="5" indent="0" algn="ctr" rtl="0">
              <a:spcBef>
                <a:spcPts val="0"/>
              </a:spcBef>
              <a:spcAft>
                <a:spcPts val="0"/>
              </a:spcAft>
              <a:buNone/>
              <a:defRPr sz="1400" b="0" i="0" u="none" strike="noStrike" cap="none">
                <a:solidFill>
                  <a:schemeClr val="dk2"/>
                </a:solidFill>
                <a:latin typeface="Verdana"/>
                <a:ea typeface="Verdana"/>
                <a:cs typeface="Verdana"/>
                <a:sym typeface="Verdana"/>
              </a:defRPr>
            </a:lvl6pPr>
            <a:lvl7pPr marL="0" marR="0" lvl="6" indent="0" algn="ctr" rtl="0">
              <a:spcBef>
                <a:spcPts val="0"/>
              </a:spcBef>
              <a:spcAft>
                <a:spcPts val="0"/>
              </a:spcAft>
              <a:buNone/>
              <a:defRPr sz="1400" b="0" i="0" u="none" strike="noStrike" cap="none">
                <a:solidFill>
                  <a:schemeClr val="dk2"/>
                </a:solidFill>
                <a:latin typeface="Verdana"/>
                <a:ea typeface="Verdana"/>
                <a:cs typeface="Verdana"/>
                <a:sym typeface="Verdana"/>
              </a:defRPr>
            </a:lvl7pPr>
            <a:lvl8pPr marL="0" marR="0" lvl="7" indent="0" algn="ctr" rtl="0">
              <a:spcBef>
                <a:spcPts val="0"/>
              </a:spcBef>
              <a:spcAft>
                <a:spcPts val="0"/>
              </a:spcAft>
              <a:buNone/>
              <a:defRPr sz="1400" b="0" i="0" u="none" strike="noStrike" cap="none">
                <a:solidFill>
                  <a:schemeClr val="dk2"/>
                </a:solidFill>
                <a:latin typeface="Verdana"/>
                <a:ea typeface="Verdana"/>
                <a:cs typeface="Verdana"/>
                <a:sym typeface="Verdana"/>
              </a:defRPr>
            </a:lvl8pPr>
            <a:lvl9pPr marL="0" marR="0" lvl="8" indent="0" algn="ctr" rtl="0">
              <a:spcBef>
                <a:spcPts val="0"/>
              </a:spcBef>
              <a:spcAft>
                <a:spcPts val="0"/>
              </a:spcAft>
              <a:buNone/>
              <a:defRPr sz="1400" b="0" i="0" u="none" strike="noStrike" cap="none">
                <a:solidFill>
                  <a:schemeClr val="dk2"/>
                </a:solidFill>
                <a:latin typeface="Verdana"/>
                <a:ea typeface="Verdana"/>
                <a:cs typeface="Verdana"/>
                <a:sym typeface="Verdana"/>
              </a:defRPr>
            </a:lvl9pPr>
          </a:lstStyle>
          <a:p>
            <a:pPr marL="0" lvl="0" indent="0" algn="ctr" rtl="0">
              <a:spcBef>
                <a:spcPts val="0"/>
              </a:spcBef>
              <a:spcAft>
                <a:spcPts val="0"/>
              </a:spcAft>
              <a:buNone/>
            </a:pPr>
            <a:r>
              <a:rPr lang="en-US"/>
              <a:t>TBC</a:t>
            </a:r>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0" lvl="0" indent="0" algn="ctr" rtl="0">
              <a:spcBef>
                <a:spcPts val="0"/>
              </a:spcBef>
              <a:spcAft>
                <a:spcPts val="0"/>
              </a:spcAft>
              <a:buNone/>
            </a:pPr>
            <a:r>
              <a:rPr lang="en-US" smtClean="0"/>
              <a:t>TBC</a:t>
            </a: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IP ADDRESSING</a:t>
            </a:r>
            <a:endParaRPr/>
          </a:p>
        </p:txBody>
      </p:sp>
      <p:sp>
        <p:nvSpPr>
          <p:cNvPr id="323" name="Google Shape;323;p1"/>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ts val="3000"/>
              <a:buChar char="•"/>
            </a:pPr>
            <a:r>
              <a:rPr lang="en-US"/>
              <a:t>Distinguish unicast, broadcast, and multicast addressing</a:t>
            </a:r>
            <a:endParaRPr/>
          </a:p>
          <a:p>
            <a:pPr marL="228600" lvl="0" indent="-228600" algn="l" rtl="0">
              <a:lnSpc>
                <a:spcPct val="120000"/>
              </a:lnSpc>
              <a:spcBef>
                <a:spcPts val="1000"/>
              </a:spcBef>
              <a:spcAft>
                <a:spcPts val="0"/>
              </a:spcAft>
              <a:buClr>
                <a:schemeClr val="lt1"/>
              </a:buClr>
              <a:buSzPts val="3000"/>
              <a:buChar char="•"/>
            </a:pPr>
            <a:r>
              <a:rPr lang="en-US"/>
              <a:t>Understand IP addressing schemes, including address classes, subnetting, classless addressing, and supernetting/CIDR</a:t>
            </a:r>
            <a:endParaRPr/>
          </a:p>
          <a:p>
            <a:pPr marL="228600" lvl="0" indent="-228600" algn="l" rtl="0">
              <a:lnSpc>
                <a:spcPct val="120000"/>
              </a:lnSpc>
              <a:spcBef>
                <a:spcPts val="1000"/>
              </a:spcBef>
              <a:spcAft>
                <a:spcPts val="0"/>
              </a:spcAft>
              <a:buClr>
                <a:schemeClr val="lt1"/>
              </a:buClr>
              <a:buSzPts val="3000"/>
              <a:buChar char="•"/>
            </a:pPr>
            <a:r>
              <a:rPr lang="en-US"/>
              <a:t>Identify address ranges for private networks</a:t>
            </a:r>
            <a:endParaRPr/>
          </a:p>
          <a:p>
            <a:pPr marL="228600" lvl="0" indent="-228600" algn="l" rtl="0">
              <a:lnSpc>
                <a:spcPct val="120000"/>
              </a:lnSpc>
              <a:spcBef>
                <a:spcPts val="1000"/>
              </a:spcBef>
              <a:spcAft>
                <a:spcPts val="0"/>
              </a:spcAft>
              <a:buClr>
                <a:schemeClr val="lt1"/>
              </a:buClr>
              <a:buSzPts val="3000"/>
              <a:buChar char="•"/>
            </a:pPr>
            <a:r>
              <a:rPr lang="en-US"/>
              <a:t>Configure an IP address scheme for a private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CLASSLESS ADDRESSING</a:t>
            </a:r>
            <a:endParaRPr/>
          </a:p>
        </p:txBody>
      </p:sp>
      <p:sp>
        <p:nvSpPr>
          <p:cNvPr id="376" name="Google Shape;376;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325"/>
              <a:buChar char="•"/>
            </a:pPr>
            <a:r>
              <a:rPr lang="en-US" sz="1860"/>
              <a:t>Forget about address classes and octet boundaries and assign a network prefix</a:t>
            </a:r>
            <a:endParaRPr/>
          </a:p>
          <a:p>
            <a:pPr marL="228600" lvl="0" indent="-228600" algn="l" rtl="0">
              <a:lnSpc>
                <a:spcPct val="100000"/>
              </a:lnSpc>
              <a:spcBef>
                <a:spcPts val="1000"/>
              </a:spcBef>
              <a:spcAft>
                <a:spcPts val="0"/>
              </a:spcAft>
              <a:buClr>
                <a:schemeClr val="lt1"/>
              </a:buClr>
              <a:buSzPts val="2325"/>
              <a:buChar char="•"/>
            </a:pPr>
            <a:r>
              <a:rPr lang="en-US" sz="1860"/>
              <a:t>Network prefix can still be represented as subnet mask</a:t>
            </a:r>
            <a:endParaRPr/>
          </a:p>
          <a:p>
            <a:pPr marL="228600" lvl="0" indent="-228600" algn="l" rtl="0">
              <a:lnSpc>
                <a:spcPct val="100000"/>
              </a:lnSpc>
              <a:spcBef>
                <a:spcPts val="1000"/>
              </a:spcBef>
              <a:spcAft>
                <a:spcPts val="0"/>
              </a:spcAft>
              <a:buClr>
                <a:schemeClr val="lt1"/>
              </a:buClr>
              <a:buSzPts val="2325"/>
              <a:buChar char="•"/>
            </a:pPr>
            <a:r>
              <a:rPr lang="en-US" sz="1860"/>
              <a:t>Alternatively the prefix can be written in slash notation </a:t>
            </a:r>
            <a:endParaRPr/>
          </a:p>
          <a:p>
            <a:pPr marL="685800" lvl="1" indent="-228600" algn="l" rtl="0">
              <a:lnSpc>
                <a:spcPct val="100000"/>
              </a:lnSpc>
              <a:spcBef>
                <a:spcPts val="500"/>
              </a:spcBef>
              <a:spcAft>
                <a:spcPts val="0"/>
              </a:spcAft>
              <a:buClr>
                <a:schemeClr val="lt1"/>
              </a:buClr>
              <a:buSzPts val="1938"/>
              <a:buChar char="•"/>
            </a:pPr>
            <a:r>
              <a:rPr lang="en-US" sz="1550"/>
              <a:t>/nn – number of bits in the mask</a:t>
            </a:r>
            <a:endParaRPr/>
          </a:p>
          <a:p>
            <a:pPr marL="685800" lvl="1" indent="-228600" algn="l" rtl="0">
              <a:lnSpc>
                <a:spcPct val="100000"/>
              </a:lnSpc>
              <a:spcBef>
                <a:spcPts val="500"/>
              </a:spcBef>
              <a:spcAft>
                <a:spcPts val="0"/>
              </a:spcAft>
              <a:buClr>
                <a:schemeClr val="lt1"/>
              </a:buClr>
              <a:buSzPts val="1938"/>
              <a:buChar char="•"/>
            </a:pPr>
            <a:r>
              <a:rPr lang="en-US" sz="1550"/>
              <a:t>More compact and easy to understand</a:t>
            </a:r>
            <a:endParaRPr/>
          </a:p>
          <a:p>
            <a:pPr marL="228600" lvl="0" indent="-228600" algn="l" rtl="0">
              <a:lnSpc>
                <a:spcPct val="100000"/>
              </a:lnSpc>
              <a:spcBef>
                <a:spcPts val="1000"/>
              </a:spcBef>
              <a:spcAft>
                <a:spcPts val="0"/>
              </a:spcAft>
              <a:buClr>
                <a:schemeClr val="lt1"/>
              </a:buClr>
              <a:buSzPts val="2325"/>
              <a:buChar char="•"/>
            </a:pPr>
            <a:r>
              <a:rPr lang="en-US" sz="1860"/>
              <a:t>New (unofficial) meaning for address “classes”</a:t>
            </a:r>
            <a:endParaRPr/>
          </a:p>
          <a:p>
            <a:pPr marL="685800" lvl="1" indent="-228600" algn="l" rtl="0">
              <a:lnSpc>
                <a:spcPct val="100000"/>
              </a:lnSpc>
              <a:spcBef>
                <a:spcPts val="500"/>
              </a:spcBef>
              <a:spcAft>
                <a:spcPts val="0"/>
              </a:spcAft>
              <a:buClr>
                <a:schemeClr val="lt1"/>
              </a:buClr>
              <a:buSzPts val="1938"/>
              <a:buChar char="•"/>
            </a:pPr>
            <a:r>
              <a:rPr lang="en-US" sz="1550"/>
              <a:t>Class A network = /8</a:t>
            </a:r>
            <a:endParaRPr/>
          </a:p>
          <a:p>
            <a:pPr marL="685800" lvl="1" indent="-228600" algn="l" rtl="0">
              <a:lnSpc>
                <a:spcPct val="100000"/>
              </a:lnSpc>
              <a:spcBef>
                <a:spcPts val="500"/>
              </a:spcBef>
              <a:spcAft>
                <a:spcPts val="0"/>
              </a:spcAft>
              <a:buClr>
                <a:schemeClr val="lt1"/>
              </a:buClr>
              <a:buSzPts val="1938"/>
              <a:buChar char="•"/>
            </a:pPr>
            <a:r>
              <a:rPr lang="en-US" sz="1550"/>
              <a:t>Class B network = /16</a:t>
            </a:r>
            <a:endParaRPr/>
          </a:p>
          <a:p>
            <a:pPr marL="685800" lvl="1" indent="-228600" algn="l" rtl="0">
              <a:lnSpc>
                <a:spcPct val="100000"/>
              </a:lnSpc>
              <a:spcBef>
                <a:spcPts val="500"/>
              </a:spcBef>
              <a:spcAft>
                <a:spcPts val="0"/>
              </a:spcAft>
              <a:buClr>
                <a:schemeClr val="lt1"/>
              </a:buClr>
              <a:buSzPts val="1938"/>
              <a:buChar char="•"/>
            </a:pPr>
            <a:r>
              <a:rPr lang="en-US" sz="1550"/>
              <a:t>Class C network = /24</a:t>
            </a:r>
            <a:endParaRPr/>
          </a:p>
          <a:p>
            <a:pPr marL="228600" lvl="0" indent="-80962" algn="l" rtl="0">
              <a:lnSpc>
                <a:spcPct val="100000"/>
              </a:lnSpc>
              <a:spcBef>
                <a:spcPts val="1000"/>
              </a:spcBef>
              <a:spcAft>
                <a:spcPts val="0"/>
              </a:spcAft>
              <a:buClr>
                <a:schemeClr val="lt1"/>
              </a:buClr>
              <a:buSzPts val="2325"/>
              <a:buNone/>
            </a:pPr>
            <a:endParaRPr sz="186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wentieth Century"/>
              <a:buNone/>
            </a:pPr>
            <a:r>
              <a:rPr lang="en-US" sz="2800"/>
              <a:t>PLANNING AN IPV4 ADDRESSING SCHEME (1)</a:t>
            </a:r>
            <a:endParaRPr/>
          </a:p>
        </p:txBody>
      </p:sp>
      <p:sp>
        <p:nvSpPr>
          <p:cNvPr id="382" name="Google Shape;382;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1875"/>
              <a:buChar char="•"/>
            </a:pPr>
            <a:r>
              <a:rPr lang="en-US" sz="1500"/>
              <a:t>Consider</a:t>
            </a:r>
            <a:endParaRPr/>
          </a:p>
          <a:p>
            <a:pPr marL="685800" lvl="1" indent="-228600" algn="l" rtl="0">
              <a:lnSpc>
                <a:spcPct val="100000"/>
              </a:lnSpc>
              <a:spcBef>
                <a:spcPts val="500"/>
              </a:spcBef>
              <a:spcAft>
                <a:spcPts val="0"/>
              </a:spcAft>
              <a:buClr>
                <a:schemeClr val="lt1"/>
              </a:buClr>
              <a:buSzPts val="1563"/>
              <a:buChar char="•"/>
            </a:pPr>
            <a:r>
              <a:rPr lang="en-US" sz="1250"/>
              <a:t>Whether you need a public or private addressing scheme</a:t>
            </a:r>
            <a:endParaRPr/>
          </a:p>
          <a:p>
            <a:pPr marL="685800" lvl="1" indent="-228600" algn="l" rtl="0">
              <a:lnSpc>
                <a:spcPct val="100000"/>
              </a:lnSpc>
              <a:spcBef>
                <a:spcPts val="500"/>
              </a:spcBef>
              <a:spcAft>
                <a:spcPts val="0"/>
              </a:spcAft>
              <a:buClr>
                <a:schemeClr val="lt1"/>
              </a:buClr>
              <a:buSzPts val="1563"/>
              <a:buChar char="•"/>
            </a:pPr>
            <a:r>
              <a:rPr lang="en-US" sz="1250"/>
              <a:t>How many networks you need</a:t>
            </a:r>
            <a:endParaRPr/>
          </a:p>
          <a:p>
            <a:pPr marL="685800" lvl="1" indent="-228600" algn="l" rtl="0">
              <a:lnSpc>
                <a:spcPct val="100000"/>
              </a:lnSpc>
              <a:spcBef>
                <a:spcPts val="500"/>
              </a:spcBef>
              <a:spcAft>
                <a:spcPts val="0"/>
              </a:spcAft>
              <a:buClr>
                <a:schemeClr val="lt1"/>
              </a:buClr>
              <a:buSzPts val="1563"/>
              <a:buChar char="•"/>
            </a:pPr>
            <a:r>
              <a:rPr lang="en-US" sz="1250"/>
              <a:t>How many subnetworks you need</a:t>
            </a:r>
            <a:endParaRPr/>
          </a:p>
          <a:p>
            <a:pPr marL="685800" lvl="1" indent="-228600" algn="l" rtl="0">
              <a:lnSpc>
                <a:spcPct val="100000"/>
              </a:lnSpc>
              <a:spcBef>
                <a:spcPts val="500"/>
              </a:spcBef>
              <a:spcAft>
                <a:spcPts val="0"/>
              </a:spcAft>
              <a:buClr>
                <a:schemeClr val="lt1"/>
              </a:buClr>
              <a:buSzPts val="1563"/>
              <a:buChar char="•"/>
            </a:pPr>
            <a:r>
              <a:rPr lang="en-US" sz="1250"/>
              <a:t>How many hosts per subnet</a:t>
            </a:r>
            <a:endParaRPr/>
          </a:p>
          <a:p>
            <a:pPr marL="228600" lvl="0" indent="-228600" algn="l" rtl="0">
              <a:lnSpc>
                <a:spcPct val="100000"/>
              </a:lnSpc>
              <a:spcBef>
                <a:spcPts val="1000"/>
              </a:spcBef>
              <a:spcAft>
                <a:spcPts val="0"/>
              </a:spcAft>
              <a:buClr>
                <a:schemeClr val="lt1"/>
              </a:buClr>
              <a:buSzPts val="1875"/>
              <a:buChar char="•"/>
            </a:pPr>
            <a:r>
              <a:rPr lang="en-US" sz="1500"/>
              <a:t>Addressing Rules	</a:t>
            </a:r>
            <a:endParaRPr/>
          </a:p>
          <a:p>
            <a:pPr marL="685800" lvl="1" indent="-228600" algn="l" rtl="0">
              <a:lnSpc>
                <a:spcPct val="100000"/>
              </a:lnSpc>
              <a:spcBef>
                <a:spcPts val="500"/>
              </a:spcBef>
              <a:spcAft>
                <a:spcPts val="0"/>
              </a:spcAft>
              <a:buClr>
                <a:schemeClr val="lt1"/>
              </a:buClr>
              <a:buSzPts val="1563"/>
              <a:buChar char="•"/>
            </a:pPr>
            <a:r>
              <a:rPr lang="en-US" sz="1250"/>
              <a:t>Network ID cannot be 127</a:t>
            </a:r>
            <a:endParaRPr/>
          </a:p>
          <a:p>
            <a:pPr marL="685800" lvl="1" indent="-228600" algn="l" rtl="0">
              <a:lnSpc>
                <a:spcPct val="100000"/>
              </a:lnSpc>
              <a:spcBef>
                <a:spcPts val="500"/>
              </a:spcBef>
              <a:spcAft>
                <a:spcPts val="0"/>
              </a:spcAft>
              <a:buClr>
                <a:schemeClr val="lt1"/>
              </a:buClr>
              <a:buSzPts val="1563"/>
              <a:buChar char="•"/>
            </a:pPr>
            <a:r>
              <a:rPr lang="en-US" sz="1250"/>
              <a:t>Network and / or host IDs cannot be all 255 (all 1s in binary)</a:t>
            </a:r>
            <a:endParaRPr/>
          </a:p>
          <a:p>
            <a:pPr marL="685800" lvl="1" indent="-228600" algn="l" rtl="0">
              <a:lnSpc>
                <a:spcPct val="100000"/>
              </a:lnSpc>
              <a:spcBef>
                <a:spcPts val="500"/>
              </a:spcBef>
              <a:spcAft>
                <a:spcPts val="0"/>
              </a:spcAft>
              <a:buClr>
                <a:schemeClr val="lt1"/>
              </a:buClr>
              <a:buSzPts val="1563"/>
              <a:buChar char="•"/>
            </a:pPr>
            <a:r>
              <a:rPr lang="en-US" sz="1250"/>
              <a:t>Network and / or host ID cannot be 0 (all zeros in binary)</a:t>
            </a:r>
            <a:endParaRPr/>
          </a:p>
          <a:p>
            <a:pPr marL="685800" lvl="1" indent="-228600" algn="l" rtl="0">
              <a:lnSpc>
                <a:spcPct val="100000"/>
              </a:lnSpc>
              <a:spcBef>
                <a:spcPts val="500"/>
              </a:spcBef>
              <a:spcAft>
                <a:spcPts val="0"/>
              </a:spcAft>
              <a:buClr>
                <a:schemeClr val="lt1"/>
              </a:buClr>
              <a:buSzPts val="1563"/>
              <a:buChar char="•"/>
            </a:pPr>
            <a:r>
              <a:rPr lang="en-US" sz="1250"/>
              <a:t>Host ID must be unique in the subnet</a:t>
            </a:r>
            <a:endParaRPr/>
          </a:p>
          <a:p>
            <a:pPr marL="685800" lvl="1" indent="-228600" algn="l" rtl="0">
              <a:lnSpc>
                <a:spcPct val="100000"/>
              </a:lnSpc>
              <a:spcBef>
                <a:spcPts val="500"/>
              </a:spcBef>
              <a:spcAft>
                <a:spcPts val="0"/>
              </a:spcAft>
              <a:buClr>
                <a:schemeClr val="lt1"/>
              </a:buClr>
              <a:buSzPts val="1563"/>
              <a:buChar char="•"/>
            </a:pPr>
            <a:r>
              <a:rPr lang="en-US" sz="1250"/>
              <a:t>Network ID must be unique</a:t>
            </a:r>
            <a:endParaRPr/>
          </a:p>
          <a:p>
            <a:pPr marL="1143000" lvl="2" indent="-228600" algn="l" rtl="0">
              <a:lnSpc>
                <a:spcPct val="100000"/>
              </a:lnSpc>
              <a:spcBef>
                <a:spcPts val="500"/>
              </a:spcBef>
              <a:spcAft>
                <a:spcPts val="0"/>
              </a:spcAft>
              <a:buClr>
                <a:schemeClr val="lt1"/>
              </a:buClr>
              <a:buSzPts val="1406"/>
              <a:buChar char="•"/>
            </a:pPr>
            <a:r>
              <a:rPr lang="en-US" sz="1125"/>
              <a:t>On the Internet (if using a public addressing scheme)</a:t>
            </a:r>
            <a:endParaRPr/>
          </a:p>
          <a:p>
            <a:pPr marL="1143000" lvl="2" indent="-228600" algn="l" rtl="0">
              <a:lnSpc>
                <a:spcPct val="100000"/>
              </a:lnSpc>
              <a:spcBef>
                <a:spcPts val="500"/>
              </a:spcBef>
              <a:spcAft>
                <a:spcPts val="0"/>
              </a:spcAft>
              <a:buClr>
                <a:schemeClr val="lt1"/>
              </a:buClr>
              <a:buSzPts val="1406"/>
              <a:buChar char="•"/>
            </a:pPr>
            <a:r>
              <a:rPr lang="en-US" sz="1125"/>
              <a:t>On your internal system of networks (if using a private addressing scheme)</a:t>
            </a:r>
            <a:endParaRPr/>
          </a:p>
          <a:p>
            <a:pPr marL="685800" lvl="1" indent="-129381" algn="l" rtl="0">
              <a:lnSpc>
                <a:spcPct val="100000"/>
              </a:lnSpc>
              <a:spcBef>
                <a:spcPts val="500"/>
              </a:spcBef>
              <a:spcAft>
                <a:spcPts val="0"/>
              </a:spcAft>
              <a:buClr>
                <a:schemeClr val="lt1"/>
              </a:buClr>
              <a:buSzPts val="1563"/>
              <a:buNone/>
            </a:pPr>
            <a:endParaRPr sz="12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wentieth Century"/>
              <a:buNone/>
            </a:pPr>
            <a:r>
              <a:rPr lang="en-US" sz="2800"/>
              <a:t>PLANNING AN IPV4 ADDRESSING SCHEME (2)</a:t>
            </a:r>
            <a:endParaRPr/>
          </a:p>
        </p:txBody>
      </p:sp>
      <p:sp>
        <p:nvSpPr>
          <p:cNvPr id="388" name="Google Shape;388;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099"/>
              <a:buChar char="•"/>
            </a:pPr>
            <a:r>
              <a:rPr lang="en-US" sz="1679"/>
              <a:t>Work out how many subnets are needed</a:t>
            </a:r>
            <a:endParaRPr/>
          </a:p>
          <a:p>
            <a:pPr marL="685800" lvl="1" indent="-228600" algn="l" rtl="0">
              <a:lnSpc>
                <a:spcPct val="100000"/>
              </a:lnSpc>
              <a:spcBef>
                <a:spcPts val="500"/>
              </a:spcBef>
              <a:spcAft>
                <a:spcPts val="0"/>
              </a:spcAft>
              <a:buClr>
                <a:schemeClr val="lt1"/>
              </a:buClr>
              <a:buSzPts val="1750"/>
              <a:buChar char="•"/>
            </a:pPr>
            <a:r>
              <a:rPr lang="en-US" sz="1400"/>
              <a:t>Must be a power of 2</a:t>
            </a:r>
            <a:endParaRPr/>
          </a:p>
          <a:p>
            <a:pPr marL="685800" lvl="1" indent="-228600" algn="l" rtl="0">
              <a:lnSpc>
                <a:spcPct val="100000"/>
              </a:lnSpc>
              <a:spcBef>
                <a:spcPts val="500"/>
              </a:spcBef>
              <a:spcAft>
                <a:spcPts val="0"/>
              </a:spcAft>
              <a:buClr>
                <a:schemeClr val="lt1"/>
              </a:buClr>
              <a:buSzPts val="1750"/>
              <a:buChar char="•"/>
            </a:pPr>
            <a:r>
              <a:rPr lang="en-US" sz="1400"/>
              <a:t>Exponent (the value of “</a:t>
            </a:r>
            <a:r>
              <a:rPr lang="en-US" sz="1400" baseline="30000"/>
              <a:t>n</a:t>
            </a:r>
            <a:r>
              <a:rPr lang="en-US" sz="1400"/>
              <a:t>” in 2</a:t>
            </a:r>
            <a:r>
              <a:rPr lang="en-US" sz="1400" baseline="30000"/>
              <a:t>n</a:t>
            </a:r>
            <a:r>
              <a:rPr lang="en-US" sz="1400"/>
              <a:t>) is the number of bits to add to the default network prefix</a:t>
            </a:r>
            <a:endParaRPr/>
          </a:p>
          <a:p>
            <a:pPr marL="228600" lvl="0" indent="-228600" algn="l" rtl="0">
              <a:lnSpc>
                <a:spcPct val="100000"/>
              </a:lnSpc>
              <a:spcBef>
                <a:spcPts val="1000"/>
              </a:spcBef>
              <a:spcAft>
                <a:spcPts val="0"/>
              </a:spcAft>
              <a:buClr>
                <a:schemeClr val="lt1"/>
              </a:buClr>
              <a:buSzPts val="2099"/>
              <a:buChar char="•"/>
            </a:pPr>
            <a:r>
              <a:rPr lang="en-US" sz="1679"/>
              <a:t>Check that subnets allow for sufficient hosts (2</a:t>
            </a:r>
            <a:r>
              <a:rPr lang="en-US" sz="1679" baseline="30000"/>
              <a:t>n</a:t>
            </a:r>
            <a:r>
              <a:rPr lang="en-US" sz="1679"/>
              <a:t>-2 where “</a:t>
            </a:r>
            <a:r>
              <a:rPr lang="en-US" sz="1679" baseline="30000"/>
              <a:t>n</a:t>
            </a:r>
            <a:r>
              <a:rPr lang="en-US" sz="1679"/>
              <a:t>” is number of host bits)</a:t>
            </a:r>
            <a:endParaRPr/>
          </a:p>
          <a:p>
            <a:pPr marL="228600" lvl="0" indent="-228600" algn="l" rtl="0">
              <a:lnSpc>
                <a:spcPct val="100000"/>
              </a:lnSpc>
              <a:spcBef>
                <a:spcPts val="1000"/>
              </a:spcBef>
              <a:spcAft>
                <a:spcPts val="0"/>
              </a:spcAft>
              <a:buClr>
                <a:schemeClr val="lt1"/>
              </a:buClr>
              <a:buSzPts val="2099"/>
              <a:buChar char="•"/>
            </a:pPr>
            <a:r>
              <a:rPr lang="en-US" sz="1679"/>
              <a:t>Work out the subnets - deduct the least significant octet in the mask from 256</a:t>
            </a:r>
            <a:endParaRPr/>
          </a:p>
          <a:p>
            <a:pPr marL="228600" lvl="0" indent="-228600" algn="l" rtl="0">
              <a:lnSpc>
                <a:spcPct val="100000"/>
              </a:lnSpc>
              <a:spcBef>
                <a:spcPts val="1000"/>
              </a:spcBef>
              <a:spcAft>
                <a:spcPts val="0"/>
              </a:spcAft>
              <a:buClr>
                <a:schemeClr val="lt1"/>
              </a:buClr>
              <a:buSzPts val="2099"/>
              <a:buChar char="•"/>
            </a:pPr>
            <a:r>
              <a:rPr lang="en-US" sz="1679"/>
              <a:t>Work out the next subnet ID - the lowest subnet value higher</a:t>
            </a:r>
            <a:endParaRPr/>
          </a:p>
          <a:p>
            <a:pPr marL="228600" lvl="0" indent="-228600" algn="l" rtl="0">
              <a:lnSpc>
                <a:spcPct val="100000"/>
              </a:lnSpc>
              <a:spcBef>
                <a:spcPts val="1000"/>
              </a:spcBef>
              <a:spcAft>
                <a:spcPts val="0"/>
              </a:spcAft>
              <a:buClr>
                <a:schemeClr val="lt1"/>
              </a:buClr>
              <a:buSzPts val="2099"/>
              <a:buChar char="•"/>
            </a:pPr>
            <a:r>
              <a:rPr lang="en-US" sz="1679"/>
              <a:t>Work out the host ranges for each subnet</a:t>
            </a:r>
            <a:endParaRPr/>
          </a:p>
          <a:p>
            <a:pPr marL="685800" lvl="1" indent="-228600" algn="l" rtl="0">
              <a:lnSpc>
                <a:spcPct val="100000"/>
              </a:lnSpc>
              <a:spcBef>
                <a:spcPts val="500"/>
              </a:spcBef>
              <a:spcAft>
                <a:spcPts val="0"/>
              </a:spcAft>
              <a:buClr>
                <a:schemeClr val="lt1"/>
              </a:buClr>
              <a:buSzPts val="1750"/>
              <a:buChar char="•"/>
            </a:pPr>
            <a:r>
              <a:rPr lang="en-US" sz="1400"/>
              <a:t>Take the subnet address and add a binary 1 to it for the first host</a:t>
            </a:r>
            <a:endParaRPr/>
          </a:p>
          <a:p>
            <a:pPr marL="685800" lvl="1" indent="-228600" algn="l" rtl="0">
              <a:lnSpc>
                <a:spcPct val="100000"/>
              </a:lnSpc>
              <a:spcBef>
                <a:spcPts val="500"/>
              </a:spcBef>
              <a:spcAft>
                <a:spcPts val="0"/>
              </a:spcAft>
              <a:buClr>
                <a:schemeClr val="lt1"/>
              </a:buClr>
              <a:buSzPts val="1750"/>
              <a:buChar char="•"/>
            </a:pPr>
            <a:r>
              <a:rPr lang="en-US" sz="1400"/>
              <a:t>Take the next subnet ID and deduct two binary digits from it</a:t>
            </a:r>
            <a:endParaRPr/>
          </a:p>
          <a:p>
            <a:pPr marL="228600" lvl="0" indent="-95250" algn="l" rtl="0">
              <a:lnSpc>
                <a:spcPct val="100000"/>
              </a:lnSpc>
              <a:spcBef>
                <a:spcPts val="1000"/>
              </a:spcBef>
              <a:spcAft>
                <a:spcPts val="0"/>
              </a:spcAft>
              <a:buClr>
                <a:schemeClr val="lt1"/>
              </a:buClr>
              <a:buSzPts val="2100"/>
              <a:buNone/>
            </a:pPr>
            <a:endParaRPr sz="1679"/>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BROADCAST, MULTICAST, AND UNICAST</a:t>
            </a:r>
            <a:endParaRPr/>
          </a:p>
        </p:txBody>
      </p:sp>
      <p:sp>
        <p:nvSpPr>
          <p:cNvPr id="329" name="Google Shape;329;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Unicast (one-to-one)</a:t>
            </a:r>
            <a:endParaRPr/>
          </a:p>
          <a:p>
            <a:pPr marL="228600" lvl="0" indent="-228600" algn="l" rtl="0">
              <a:lnSpc>
                <a:spcPct val="120000"/>
              </a:lnSpc>
              <a:spcBef>
                <a:spcPts val="1000"/>
              </a:spcBef>
              <a:spcAft>
                <a:spcPts val="0"/>
              </a:spcAft>
              <a:buClr>
                <a:schemeClr val="lt1"/>
              </a:buClr>
              <a:buSzPts val="3000"/>
              <a:buChar char="•"/>
            </a:pPr>
            <a:r>
              <a:rPr lang="en-US"/>
              <a:t>Broadcast (one-to-all)</a:t>
            </a:r>
            <a:endParaRPr/>
          </a:p>
          <a:p>
            <a:pPr marL="228600" lvl="0" indent="-228600" algn="l" rtl="0">
              <a:lnSpc>
                <a:spcPct val="120000"/>
              </a:lnSpc>
              <a:spcBef>
                <a:spcPts val="1000"/>
              </a:spcBef>
              <a:spcAft>
                <a:spcPts val="0"/>
              </a:spcAft>
              <a:buClr>
                <a:schemeClr val="lt1"/>
              </a:buClr>
              <a:buSzPts val="3000"/>
              <a:buChar char="•"/>
            </a:pPr>
            <a:r>
              <a:rPr lang="en-US"/>
              <a:t>Multicast (one-to-many or many-to-many)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Ipv4 &amp; ipv6</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Ipv4</a:t>
            </a:r>
          </a:p>
          <a:p>
            <a:r>
              <a:rPr lang="en-US" dirty="0" smtClean="0"/>
              <a:t>32 bit	</a:t>
            </a:r>
          </a:p>
          <a:p>
            <a:r>
              <a:rPr lang="en-US" dirty="0" smtClean="0"/>
              <a:t>Numerical (Decimal)</a:t>
            </a:r>
          </a:p>
          <a:p>
            <a:r>
              <a:rPr lang="en-US" dirty="0" smtClean="0"/>
              <a:t>192.168.10.1</a:t>
            </a:r>
          </a:p>
          <a:p>
            <a:r>
              <a:rPr lang="en-US" dirty="0" err="1" smtClean="0"/>
              <a:t>Unicast</a:t>
            </a:r>
            <a:r>
              <a:rPr lang="en-US" dirty="0" smtClean="0"/>
              <a:t>, Multicast, Broadcast</a:t>
            </a:r>
          </a:p>
          <a:p>
            <a:r>
              <a:rPr lang="en-US" dirty="0" smtClean="0"/>
              <a:t>Use in Local public users</a:t>
            </a:r>
          </a:p>
          <a:p>
            <a:r>
              <a:rPr lang="en-US" dirty="0" smtClean="0"/>
              <a:t>Less secure then IPv6</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IPv6</a:t>
            </a:r>
          </a:p>
          <a:p>
            <a:r>
              <a:rPr lang="en-US" dirty="0" smtClean="0"/>
              <a:t>128 bits</a:t>
            </a:r>
          </a:p>
          <a:p>
            <a:r>
              <a:rPr lang="en-US" dirty="0" smtClean="0"/>
              <a:t>Alphabetica+Numerical (Hexa-Decimal)</a:t>
            </a:r>
          </a:p>
          <a:p>
            <a:r>
              <a:rPr lang="en-US" dirty="0" smtClean="0"/>
              <a:t>20af:fe5c:5e44:0000:00af:c3a0:adfc:fc80</a:t>
            </a:r>
          </a:p>
          <a:p>
            <a:r>
              <a:rPr lang="en-US" dirty="0" err="1" smtClean="0"/>
              <a:t>Unicast</a:t>
            </a:r>
            <a:r>
              <a:rPr lang="en-US" dirty="0" smtClean="0"/>
              <a:t>, Multicast, </a:t>
            </a:r>
            <a:r>
              <a:rPr lang="en-US" dirty="0" smtClean="0"/>
              <a:t>Broadcast, Any cast</a:t>
            </a:r>
          </a:p>
          <a:p>
            <a:r>
              <a:rPr lang="en-US" dirty="0" smtClean="0"/>
              <a:t>All Research org. </a:t>
            </a:r>
          </a:p>
          <a:p>
            <a:r>
              <a:rPr lang="en-US" dirty="0" smtClean="0"/>
              <a:t>High Secure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CLASSFUL ADDRESSING</a:t>
            </a:r>
            <a:endParaRPr/>
          </a:p>
        </p:txBody>
      </p:sp>
      <p:pic>
        <p:nvPicPr>
          <p:cNvPr id="335" name="Google Shape;335;p3" descr="Choosing an address class"/>
          <p:cNvPicPr preferRelativeResize="0">
            <a:picLocks noGrp="1"/>
          </p:cNvPicPr>
          <p:nvPr>
            <p:ph idx="1"/>
          </p:nvPr>
        </p:nvPicPr>
        <p:blipFill rotWithShape="1">
          <a:blip r:embed="rId3">
            <a:alphaModFix/>
          </a:blip>
          <a:stretch/>
        </p:blipFill>
        <p:spPr>
          <a:xfrm>
            <a:off x="1209238" y="1554163"/>
            <a:ext cx="6877923" cy="4525962"/>
          </a:xfrm>
          <a:prstGeom prst="rect">
            <a:avLst/>
          </a:prstGeom>
          <a:noFill/>
          <a:ln>
            <a:noFill/>
          </a:ln>
        </p:spPr>
      </p:pic>
      <p:sp>
        <p:nvSpPr>
          <p:cNvPr id="336" name="Google Shape;336;p3"/>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2"/>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CLASS D AND CLASS E ADDRESSES</a:t>
            </a:r>
            <a:endParaRPr/>
          </a:p>
        </p:txBody>
      </p:sp>
      <p:sp>
        <p:nvSpPr>
          <p:cNvPr id="342" name="Google Shape;342;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Class D</a:t>
            </a:r>
            <a:endParaRPr/>
          </a:p>
          <a:p>
            <a:pPr marL="685800" lvl="1" indent="-228600" algn="l" rtl="0">
              <a:lnSpc>
                <a:spcPct val="120000"/>
              </a:lnSpc>
              <a:spcBef>
                <a:spcPts val="500"/>
              </a:spcBef>
              <a:spcAft>
                <a:spcPts val="0"/>
              </a:spcAft>
              <a:buClr>
                <a:schemeClr val="lt1"/>
              </a:buClr>
              <a:buSzPts val="2500"/>
              <a:buChar char="•"/>
            </a:pPr>
            <a:r>
              <a:rPr lang="en-US"/>
              <a:t>Multicast addresses</a:t>
            </a:r>
            <a:endParaRPr/>
          </a:p>
          <a:p>
            <a:pPr marL="685800" lvl="1" indent="-228600" algn="l" rtl="0">
              <a:lnSpc>
                <a:spcPct val="120000"/>
              </a:lnSpc>
              <a:spcBef>
                <a:spcPts val="500"/>
              </a:spcBef>
              <a:spcAft>
                <a:spcPts val="0"/>
              </a:spcAft>
              <a:buClr>
                <a:schemeClr val="lt1"/>
              </a:buClr>
              <a:buSzPts val="2500"/>
              <a:buChar char="•"/>
            </a:pPr>
            <a:r>
              <a:rPr lang="en-US"/>
              <a:t>224.0.0.0 through 239.255.255.255</a:t>
            </a:r>
            <a:endParaRPr/>
          </a:p>
          <a:p>
            <a:pPr marL="228600" lvl="0" indent="-228600" algn="l" rtl="0">
              <a:lnSpc>
                <a:spcPct val="120000"/>
              </a:lnSpc>
              <a:spcBef>
                <a:spcPts val="1000"/>
              </a:spcBef>
              <a:spcAft>
                <a:spcPts val="0"/>
              </a:spcAft>
              <a:buClr>
                <a:schemeClr val="lt1"/>
              </a:buClr>
              <a:buSzPts val="3000"/>
              <a:buChar char="•"/>
            </a:pPr>
            <a:r>
              <a:rPr lang="en-US"/>
              <a:t>Class E</a:t>
            </a:r>
            <a:endParaRPr/>
          </a:p>
          <a:p>
            <a:pPr marL="685800" lvl="1" indent="-228600" algn="l" rtl="0">
              <a:lnSpc>
                <a:spcPct val="120000"/>
              </a:lnSpc>
              <a:spcBef>
                <a:spcPts val="500"/>
              </a:spcBef>
              <a:spcAft>
                <a:spcPts val="0"/>
              </a:spcAft>
              <a:buClr>
                <a:schemeClr val="lt1"/>
              </a:buClr>
              <a:buSzPts val="2500"/>
              <a:buChar char="•"/>
            </a:pPr>
            <a:r>
              <a:rPr lang="en-US"/>
              <a:t>Experimental / reserved</a:t>
            </a:r>
            <a:endParaRPr/>
          </a:p>
          <a:p>
            <a:pPr marL="685800" lvl="1" indent="-228600" algn="l" rtl="0">
              <a:lnSpc>
                <a:spcPct val="120000"/>
              </a:lnSpc>
              <a:spcBef>
                <a:spcPts val="500"/>
              </a:spcBef>
              <a:spcAft>
                <a:spcPts val="0"/>
              </a:spcAft>
              <a:buClr>
                <a:schemeClr val="lt1"/>
              </a:buClr>
              <a:buSzPts val="2500"/>
              <a:buChar char="•"/>
            </a:pPr>
            <a:r>
              <a:rPr lang="en-US"/>
              <a:t>240.0.0.0 through 255.255.255.255</a:t>
            </a:r>
            <a:endParaRPr/>
          </a:p>
        </p:txBody>
      </p:sp>
      <p:sp>
        <p:nvSpPr>
          <p:cNvPr id="343" name="Google Shape;343;p4"/>
          <p:cNvSpPr/>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2"/>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PRIVATE ADDRESSING</a:t>
            </a:r>
            <a:endParaRPr/>
          </a:p>
        </p:txBody>
      </p:sp>
      <p:sp>
        <p:nvSpPr>
          <p:cNvPr id="349" name="Google Shape;349;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325"/>
              <a:buChar char="•"/>
            </a:pPr>
            <a:r>
              <a:rPr lang="en-US" sz="1860"/>
              <a:t>Address ranges not routable over the Internet</a:t>
            </a:r>
            <a:endParaRPr/>
          </a:p>
          <a:p>
            <a:pPr marL="685800" lvl="1" indent="-228600" algn="l" rtl="0">
              <a:lnSpc>
                <a:spcPct val="100000"/>
              </a:lnSpc>
              <a:spcBef>
                <a:spcPts val="500"/>
              </a:spcBef>
              <a:spcAft>
                <a:spcPts val="0"/>
              </a:spcAft>
              <a:buClr>
                <a:schemeClr val="lt1"/>
              </a:buClr>
              <a:buSzPts val="1938"/>
              <a:buChar char="•"/>
            </a:pPr>
            <a:r>
              <a:rPr lang="en-US" sz="1550"/>
              <a:t>10.0.0.0 to 10.255.255.255</a:t>
            </a:r>
            <a:endParaRPr/>
          </a:p>
          <a:p>
            <a:pPr marL="685800" lvl="1" indent="-228600" algn="l" rtl="0">
              <a:lnSpc>
                <a:spcPct val="100000"/>
              </a:lnSpc>
              <a:spcBef>
                <a:spcPts val="500"/>
              </a:spcBef>
              <a:spcAft>
                <a:spcPts val="0"/>
              </a:spcAft>
              <a:buClr>
                <a:schemeClr val="lt1"/>
              </a:buClr>
              <a:buSzPts val="1938"/>
              <a:buChar char="•"/>
            </a:pPr>
            <a:r>
              <a:rPr lang="en-US" sz="1550"/>
              <a:t>172.16.0.0 to 172.31.255.255</a:t>
            </a:r>
            <a:endParaRPr/>
          </a:p>
          <a:p>
            <a:pPr marL="685800" lvl="1" indent="-228600" algn="l" rtl="0">
              <a:lnSpc>
                <a:spcPct val="100000"/>
              </a:lnSpc>
              <a:spcBef>
                <a:spcPts val="500"/>
              </a:spcBef>
              <a:spcAft>
                <a:spcPts val="0"/>
              </a:spcAft>
              <a:buClr>
                <a:schemeClr val="lt1"/>
              </a:buClr>
              <a:buSzPts val="1938"/>
              <a:buChar char="•"/>
            </a:pPr>
            <a:r>
              <a:rPr lang="en-US" sz="1550"/>
              <a:t>192.168.0.0 to 192.168.255.255</a:t>
            </a:r>
            <a:endParaRPr/>
          </a:p>
          <a:p>
            <a:pPr marL="685800" lvl="1" indent="-228600" algn="l" rtl="0">
              <a:lnSpc>
                <a:spcPct val="100000"/>
              </a:lnSpc>
              <a:spcBef>
                <a:spcPts val="500"/>
              </a:spcBef>
              <a:spcAft>
                <a:spcPts val="0"/>
              </a:spcAft>
              <a:buClr>
                <a:schemeClr val="lt1"/>
              </a:buClr>
              <a:buSzPts val="1938"/>
              <a:buChar char="•"/>
            </a:pPr>
            <a:r>
              <a:rPr lang="en-US" sz="1550"/>
              <a:t>169.254.0.0 to 169.254.255.255</a:t>
            </a:r>
            <a:endParaRPr/>
          </a:p>
          <a:p>
            <a:pPr marL="1143000" lvl="2" indent="-228600" algn="l" rtl="0">
              <a:lnSpc>
                <a:spcPct val="100000"/>
              </a:lnSpc>
              <a:spcBef>
                <a:spcPts val="500"/>
              </a:spcBef>
              <a:spcAft>
                <a:spcPts val="0"/>
              </a:spcAft>
              <a:buClr>
                <a:schemeClr val="lt1"/>
              </a:buClr>
              <a:buSzPts val="1744"/>
              <a:buChar char="•"/>
            </a:pPr>
            <a:r>
              <a:rPr lang="en-US" sz="1395"/>
              <a:t>Used by hosts for link-local autoconfiguration / Automatic Private IP Addressing (APIPA)</a:t>
            </a:r>
            <a:endParaRPr sz="1395"/>
          </a:p>
          <a:p>
            <a:pPr marL="228600" lvl="0" indent="-228600" algn="l" rtl="0">
              <a:lnSpc>
                <a:spcPct val="100000"/>
              </a:lnSpc>
              <a:spcBef>
                <a:spcPts val="1000"/>
              </a:spcBef>
              <a:spcAft>
                <a:spcPts val="0"/>
              </a:spcAft>
              <a:buClr>
                <a:schemeClr val="lt1"/>
              </a:buClr>
              <a:buSzPts val="2325"/>
              <a:buChar char="•"/>
            </a:pPr>
            <a:r>
              <a:rPr lang="en-US" sz="1860"/>
              <a:t>Hosts on the private network must use some mechanism to access the Internet</a:t>
            </a:r>
            <a:endParaRPr/>
          </a:p>
          <a:p>
            <a:pPr marL="685800" lvl="1" indent="-228600" algn="l" rtl="0">
              <a:lnSpc>
                <a:spcPct val="100000"/>
              </a:lnSpc>
              <a:spcBef>
                <a:spcPts val="500"/>
              </a:spcBef>
              <a:spcAft>
                <a:spcPts val="0"/>
              </a:spcAft>
              <a:buClr>
                <a:schemeClr val="lt1"/>
              </a:buClr>
              <a:buSzPts val="1938"/>
              <a:buChar char="•"/>
            </a:pPr>
            <a:r>
              <a:rPr lang="en-US" sz="1550"/>
              <a:t>Network Address Translation (NAT)</a:t>
            </a:r>
            <a:endParaRPr/>
          </a:p>
          <a:p>
            <a:pPr marL="685800" lvl="1" indent="-228600" algn="l" rtl="0">
              <a:lnSpc>
                <a:spcPct val="100000"/>
              </a:lnSpc>
              <a:spcBef>
                <a:spcPts val="500"/>
              </a:spcBef>
              <a:spcAft>
                <a:spcPts val="0"/>
              </a:spcAft>
              <a:buClr>
                <a:schemeClr val="lt1"/>
              </a:buClr>
              <a:buSzPts val="1938"/>
              <a:buChar char="•"/>
            </a:pPr>
            <a:r>
              <a:rPr lang="en-US" sz="1550"/>
              <a:t>Proxy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SUBNETWORKS</a:t>
            </a:r>
            <a:endParaRPr/>
          </a:p>
        </p:txBody>
      </p:sp>
      <p:sp>
        <p:nvSpPr>
          <p:cNvPr id="355" name="Google Shape;355;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775"/>
              <a:buChar char="•"/>
            </a:pPr>
            <a:r>
              <a:rPr lang="en-US" sz="2220"/>
              <a:t>Split up broadcast domains</a:t>
            </a:r>
            <a:endParaRPr/>
          </a:p>
          <a:p>
            <a:pPr marL="685800" lvl="1" indent="-228600" algn="l" rtl="0">
              <a:lnSpc>
                <a:spcPct val="100000"/>
              </a:lnSpc>
              <a:spcBef>
                <a:spcPts val="500"/>
              </a:spcBef>
              <a:spcAft>
                <a:spcPts val="0"/>
              </a:spcAft>
              <a:buClr>
                <a:schemeClr val="lt1"/>
              </a:buClr>
              <a:buSzPts val="2313"/>
              <a:buChar char="•"/>
            </a:pPr>
            <a:r>
              <a:rPr lang="en-US" sz="1850"/>
              <a:t>Reduce broadcast traffic to improve performance</a:t>
            </a:r>
            <a:endParaRPr/>
          </a:p>
          <a:p>
            <a:pPr marL="685800" lvl="1" indent="-228600" algn="l" rtl="0">
              <a:lnSpc>
                <a:spcPct val="100000"/>
              </a:lnSpc>
              <a:spcBef>
                <a:spcPts val="500"/>
              </a:spcBef>
              <a:spcAft>
                <a:spcPts val="0"/>
              </a:spcAft>
              <a:buClr>
                <a:schemeClr val="lt1"/>
              </a:buClr>
              <a:buSzPts val="2313"/>
              <a:buChar char="•"/>
            </a:pPr>
            <a:r>
              <a:rPr lang="en-US" sz="1850"/>
              <a:t>Implement VLANs at layer 2</a:t>
            </a:r>
            <a:endParaRPr/>
          </a:p>
          <a:p>
            <a:pPr marL="685800" lvl="1" indent="-228600" algn="l" rtl="0">
              <a:lnSpc>
                <a:spcPct val="100000"/>
              </a:lnSpc>
              <a:spcBef>
                <a:spcPts val="500"/>
              </a:spcBef>
              <a:spcAft>
                <a:spcPts val="0"/>
              </a:spcAft>
              <a:buClr>
                <a:schemeClr val="lt1"/>
              </a:buClr>
              <a:buSzPts val="2313"/>
              <a:buChar char="•"/>
            </a:pPr>
            <a:r>
              <a:rPr lang="en-US" sz="1850"/>
              <a:t>Map each VLAN to a logical subnet ID</a:t>
            </a:r>
            <a:endParaRPr/>
          </a:p>
          <a:p>
            <a:pPr marL="228600" lvl="0" indent="-228600" algn="l" rtl="0">
              <a:lnSpc>
                <a:spcPct val="100000"/>
              </a:lnSpc>
              <a:spcBef>
                <a:spcPts val="1000"/>
              </a:spcBef>
              <a:spcAft>
                <a:spcPts val="0"/>
              </a:spcAft>
              <a:buClr>
                <a:schemeClr val="lt1"/>
              </a:buClr>
              <a:buSzPts val="2775"/>
              <a:buChar char="•"/>
            </a:pPr>
            <a:r>
              <a:rPr lang="en-US" sz="2220"/>
              <a:t>Identify physically distinct networks as logically separate</a:t>
            </a:r>
            <a:endParaRPr/>
          </a:p>
          <a:p>
            <a:pPr marL="685800" lvl="1" indent="-228600" algn="l" rtl="0">
              <a:lnSpc>
                <a:spcPct val="100000"/>
              </a:lnSpc>
              <a:spcBef>
                <a:spcPts val="500"/>
              </a:spcBef>
              <a:spcAft>
                <a:spcPts val="0"/>
              </a:spcAft>
              <a:buClr>
                <a:schemeClr val="lt1"/>
              </a:buClr>
              <a:buSzPts val="2313"/>
              <a:buChar char="•"/>
            </a:pPr>
            <a:r>
              <a:rPr lang="en-US" sz="1850"/>
              <a:t>Join segments with different topologies (Ethernet and Token Ring)</a:t>
            </a:r>
            <a:endParaRPr/>
          </a:p>
          <a:p>
            <a:pPr marL="685800" lvl="1" indent="-228600" algn="l" rtl="0">
              <a:lnSpc>
                <a:spcPct val="100000"/>
              </a:lnSpc>
              <a:spcBef>
                <a:spcPts val="500"/>
              </a:spcBef>
              <a:spcAft>
                <a:spcPts val="0"/>
              </a:spcAft>
              <a:buClr>
                <a:schemeClr val="lt1"/>
              </a:buClr>
              <a:buSzPts val="2313"/>
              <a:buChar char="•"/>
            </a:pPr>
            <a:r>
              <a:rPr lang="en-US" sz="1850"/>
              <a:t>Map each segment to separate logical subnet IDs</a:t>
            </a:r>
            <a:endParaRPr/>
          </a:p>
          <a:p>
            <a:pPr marL="685800" lvl="1" indent="-228600" algn="l" rtl="0">
              <a:lnSpc>
                <a:spcPct val="100000"/>
              </a:lnSpc>
              <a:spcBef>
                <a:spcPts val="500"/>
              </a:spcBef>
              <a:spcAft>
                <a:spcPts val="0"/>
              </a:spcAft>
              <a:buClr>
                <a:schemeClr val="lt1"/>
              </a:buClr>
              <a:buSzPts val="2313"/>
              <a:buChar char="•"/>
            </a:pPr>
            <a:r>
              <a:rPr lang="en-US" sz="1850"/>
              <a:t>Assign subnet ID to each WAN link</a:t>
            </a:r>
            <a:endParaRPr/>
          </a:p>
          <a:p>
            <a:pPr marL="228600" lvl="0" indent="-228600" algn="l" rtl="0">
              <a:lnSpc>
                <a:spcPct val="100000"/>
              </a:lnSpc>
              <a:spcBef>
                <a:spcPts val="1000"/>
              </a:spcBef>
              <a:spcAft>
                <a:spcPts val="0"/>
              </a:spcAft>
              <a:buClr>
                <a:schemeClr val="lt1"/>
              </a:buClr>
              <a:buSzPts val="2775"/>
              <a:buChar char="•"/>
            </a:pPr>
            <a:r>
              <a:rPr lang="en-US" sz="2220"/>
              <a:t>Create logically distinct zones for security and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SUBNET DESIGN EXAMPLE</a:t>
            </a:r>
            <a:endParaRPr/>
          </a:p>
        </p:txBody>
      </p:sp>
      <p:pic>
        <p:nvPicPr>
          <p:cNvPr id="361" name="Google Shape;361;p7" descr="Subnet design"/>
          <p:cNvPicPr preferRelativeResize="0">
            <a:picLocks noGrp="1"/>
          </p:cNvPicPr>
          <p:nvPr>
            <p:ph idx="1"/>
          </p:nvPr>
        </p:nvPicPr>
        <p:blipFill rotWithShape="1">
          <a:blip r:embed="rId3">
            <a:alphaModFix/>
          </a:blip>
          <a:stretch/>
        </p:blipFill>
        <p:spPr>
          <a:xfrm>
            <a:off x="1562100" y="2048611"/>
            <a:ext cx="6172200" cy="35370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SUBNETTING</a:t>
            </a:r>
            <a:endParaRPr/>
          </a:p>
        </p:txBody>
      </p:sp>
      <p:sp>
        <p:nvSpPr>
          <p:cNvPr id="367" name="Google Shape;367;p8"/>
          <p:cNvSpPr txBox="1">
            <a:spLocks noGrp="1"/>
          </p:cNvSpPr>
          <p:nvPr>
            <p:ph type="body" idx="1"/>
          </p:nvPr>
        </p:nvSpPr>
        <p:spPr>
          <a:xfrm>
            <a:off x="0" y="1739180"/>
            <a:ext cx="4618038" cy="2773746"/>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10000"/>
              </a:lnSpc>
              <a:spcBef>
                <a:spcPts val="0"/>
              </a:spcBef>
              <a:spcAft>
                <a:spcPts val="0"/>
              </a:spcAft>
              <a:buClr>
                <a:schemeClr val="lt1"/>
              </a:buClr>
              <a:buSzPts val="3000"/>
              <a:buChar char="•"/>
            </a:pPr>
            <a:r>
              <a:rPr lang="en-US"/>
              <a:t>Default subnet masks</a:t>
            </a:r>
            <a:endParaRPr/>
          </a:p>
          <a:p>
            <a:pPr marL="685800" lvl="1" indent="-228600" algn="l" rtl="0">
              <a:lnSpc>
                <a:spcPct val="110000"/>
              </a:lnSpc>
              <a:spcBef>
                <a:spcPts val="500"/>
              </a:spcBef>
              <a:spcAft>
                <a:spcPts val="0"/>
              </a:spcAft>
              <a:buClr>
                <a:schemeClr val="lt1"/>
              </a:buClr>
              <a:buSzPts val="2500"/>
              <a:buChar char="•"/>
            </a:pPr>
            <a:r>
              <a:rPr lang="en-US"/>
              <a:t>Aligned along octet boundaries</a:t>
            </a:r>
            <a:endParaRPr/>
          </a:p>
          <a:p>
            <a:pPr marL="685800" lvl="1" indent="-228600" algn="l" rtl="0">
              <a:lnSpc>
                <a:spcPct val="110000"/>
              </a:lnSpc>
              <a:spcBef>
                <a:spcPts val="500"/>
              </a:spcBef>
              <a:spcAft>
                <a:spcPts val="0"/>
              </a:spcAft>
              <a:buClr>
                <a:schemeClr val="lt1"/>
              </a:buClr>
              <a:buSzPts val="2500"/>
              <a:buChar char="•"/>
            </a:pPr>
            <a:r>
              <a:rPr lang="en-US"/>
              <a:t>Use old class terminology</a:t>
            </a:r>
            <a:endParaRPr/>
          </a:p>
          <a:p>
            <a:pPr marL="228600" lvl="0" indent="-228600" algn="l" rtl="0">
              <a:lnSpc>
                <a:spcPct val="110000"/>
              </a:lnSpc>
              <a:spcBef>
                <a:spcPts val="1000"/>
              </a:spcBef>
              <a:spcAft>
                <a:spcPts val="0"/>
              </a:spcAft>
              <a:buClr>
                <a:schemeClr val="lt1"/>
              </a:buClr>
              <a:buSzPts val="3000"/>
              <a:buChar char="•"/>
            </a:pPr>
            <a:r>
              <a:rPr lang="en-US"/>
              <a:t>Custom subnet masks</a:t>
            </a:r>
            <a:endParaRPr/>
          </a:p>
          <a:p>
            <a:pPr marL="685800" lvl="1" indent="-228600" algn="l" rtl="0">
              <a:lnSpc>
                <a:spcPct val="110000"/>
              </a:lnSpc>
              <a:spcBef>
                <a:spcPts val="500"/>
              </a:spcBef>
              <a:spcAft>
                <a:spcPts val="0"/>
              </a:spcAft>
              <a:buClr>
                <a:schemeClr val="lt1"/>
              </a:buClr>
              <a:buSzPts val="2500"/>
              <a:buChar char="•"/>
            </a:pPr>
            <a:r>
              <a:rPr lang="en-US"/>
              <a:t>Modify a default mask</a:t>
            </a:r>
            <a:endParaRPr/>
          </a:p>
          <a:p>
            <a:pPr marL="685800" lvl="1" indent="-228600" algn="l" rtl="0">
              <a:lnSpc>
                <a:spcPct val="110000"/>
              </a:lnSpc>
              <a:spcBef>
                <a:spcPts val="500"/>
              </a:spcBef>
              <a:spcAft>
                <a:spcPts val="0"/>
              </a:spcAft>
              <a:buClr>
                <a:schemeClr val="lt1"/>
              </a:buClr>
              <a:buSzPts val="2500"/>
              <a:buChar char="•"/>
            </a:pPr>
            <a:r>
              <a:rPr lang="en-US"/>
              <a:t>Allocate host bits to extra mask bits</a:t>
            </a:r>
            <a:endParaRPr/>
          </a:p>
        </p:txBody>
      </p:sp>
      <p:pic>
        <p:nvPicPr>
          <p:cNvPr id="368" name="Google Shape;368;p8"/>
          <p:cNvPicPr preferRelativeResize="0">
            <a:picLocks noGrp="1"/>
          </p:cNvPicPr>
          <p:nvPr>
            <p:ph type="body" idx="2"/>
          </p:nvPr>
        </p:nvPicPr>
        <p:blipFill rotWithShape="1">
          <a:blip r:embed="rId3">
            <a:alphaModFix/>
          </a:blip>
          <a:stretch/>
        </p:blipFill>
        <p:spPr>
          <a:xfrm>
            <a:off x="0" y="4512927"/>
            <a:ext cx="4525963" cy="1215109"/>
          </a:xfrm>
          <a:prstGeom prst="rect">
            <a:avLst/>
          </a:prstGeom>
          <a:noFill/>
          <a:ln>
            <a:noFill/>
          </a:ln>
        </p:spPr>
      </p:pic>
      <p:pic>
        <p:nvPicPr>
          <p:cNvPr id="369" name="Google Shape;369;p8"/>
          <p:cNvPicPr preferRelativeResize="0">
            <a:picLocks noGrp="1"/>
          </p:cNvPicPr>
          <p:nvPr>
            <p:ph type="body" idx="3"/>
          </p:nvPr>
        </p:nvPicPr>
        <p:blipFill rotWithShape="1">
          <a:blip r:embed="rId4">
            <a:alphaModFix/>
          </a:blip>
          <a:stretch/>
        </p:blipFill>
        <p:spPr>
          <a:xfrm>
            <a:off x="4618038" y="1363515"/>
            <a:ext cx="4525962" cy="1752894"/>
          </a:xfrm>
          <a:prstGeom prst="rect">
            <a:avLst/>
          </a:prstGeom>
          <a:noFill/>
          <a:ln>
            <a:noFill/>
          </a:ln>
        </p:spPr>
      </p:pic>
      <p:pic>
        <p:nvPicPr>
          <p:cNvPr id="370" name="Google Shape;370;p8"/>
          <p:cNvPicPr preferRelativeResize="0">
            <a:picLocks noGrp="1"/>
          </p:cNvPicPr>
          <p:nvPr>
            <p:ph type="body" idx="4"/>
          </p:nvPr>
        </p:nvPicPr>
        <p:blipFill rotWithShape="1">
          <a:blip r:embed="rId5">
            <a:alphaModFix/>
          </a:blip>
          <a:stretch/>
        </p:blipFill>
        <p:spPr>
          <a:xfrm>
            <a:off x="4618038" y="3714149"/>
            <a:ext cx="4525962" cy="2812664"/>
          </a:xfrm>
          <a:prstGeom prst="rect">
            <a:avLst/>
          </a:prstGeom>
          <a:noFill/>
          <a:ln>
            <a:noFill/>
          </a:ln>
        </p:spPr>
      </p:pic>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1_gtsslides-whit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522</Words>
  <PresentationFormat>On-screen Show (4:3)</PresentationFormat>
  <Paragraphs>95</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1_gtsslides-white</vt:lpstr>
      <vt:lpstr>Trek</vt:lpstr>
      <vt:lpstr>IP ADDRESSING</vt:lpstr>
      <vt:lpstr>BROADCAST, MULTICAST, AND UNICAST</vt:lpstr>
      <vt:lpstr>Difference between Ipv4 &amp; ipv6</vt:lpstr>
      <vt:lpstr>CLASSFUL ADDRESSING</vt:lpstr>
      <vt:lpstr>CLASS D AND CLASS E ADDRESSES</vt:lpstr>
      <vt:lpstr>PRIVATE ADDRESSING</vt:lpstr>
      <vt:lpstr>SUBNETWORKS</vt:lpstr>
      <vt:lpstr>SUBNET DESIGN EXAMPLE</vt:lpstr>
      <vt:lpstr>SUBNETTING</vt:lpstr>
      <vt:lpstr>CLASSLESS ADDRESSING</vt:lpstr>
      <vt:lpstr>PLANNING AN IPV4 ADDRESSING SCHEME (1)</vt:lpstr>
      <vt:lpstr>PLANNING AN IPV4 ADDRESSING SCHEME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dc:title>
  <dc:creator>James Pengelly</dc:creator>
  <cp:lastModifiedBy>RePack by Diakov</cp:lastModifiedBy>
  <cp:revision>8</cp:revision>
  <dcterms:created xsi:type="dcterms:W3CDTF">2006-09-19T11:29:34Z</dcterms:created>
  <dcterms:modified xsi:type="dcterms:W3CDTF">2021-04-30T04:12:43Z</dcterms:modified>
</cp:coreProperties>
</file>