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embeddedFontLst>
    <p:embeddedFont>
      <p:font typeface="Roboto" panose="020B0604020202020204"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9tjDG0pQiNiD773odiSHrRwiuW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9" name="Google Shape;10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768fa207d0_1_180"/>
          <p:cNvSpPr/>
          <p:nvPr/>
        </p:nvSpPr>
        <p:spPr>
          <a:xfrm flipH="1">
            <a:off x="10995300" y="5661233"/>
            <a:ext cx="1196700" cy="11967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 name="Google Shape;11;g768fa207d0_1_180"/>
          <p:cNvSpPr/>
          <p:nvPr/>
        </p:nvSpPr>
        <p:spPr>
          <a:xfrm flipH="1">
            <a:off x="10995300" y="5661167"/>
            <a:ext cx="1196700" cy="1196700"/>
          </a:xfrm>
          <a:prstGeom prst="round1Rect">
            <a:avLst>
              <a:gd name="adj" fmla="val 16667"/>
            </a:avLst>
          </a:prstGeom>
          <a:solidFill>
            <a:schemeClr val="lt1">
              <a:alpha val="6808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 name="Google Shape;12;g768fa207d0_1_180"/>
          <p:cNvSpPr txBox="1">
            <a:spLocks noGrp="1"/>
          </p:cNvSpPr>
          <p:nvPr>
            <p:ph type="ctrTitle"/>
          </p:nvPr>
        </p:nvSpPr>
        <p:spPr>
          <a:xfrm>
            <a:off x="520700" y="2425700"/>
            <a:ext cx="10962900" cy="1244700"/>
          </a:xfrm>
          <a:prstGeom prst="rect">
            <a:avLst/>
          </a:prstGeom>
        </p:spPr>
        <p:txBody>
          <a:bodyPr spcFirstLastPara="1" wrap="square" lIns="121900" tIns="121900" rIns="121900" bIns="121900" anchor="b"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13" name="Google Shape;13;g768fa207d0_1_180"/>
          <p:cNvSpPr txBox="1">
            <a:spLocks noGrp="1"/>
          </p:cNvSpPr>
          <p:nvPr>
            <p:ph type="subTitle" idx="1"/>
          </p:nvPr>
        </p:nvSpPr>
        <p:spPr>
          <a:xfrm>
            <a:off x="520700" y="3718840"/>
            <a:ext cx="10962900" cy="577200"/>
          </a:xfrm>
          <a:prstGeom prst="rect">
            <a:avLst/>
          </a:prstGeom>
        </p:spPr>
        <p:txBody>
          <a:bodyPr spcFirstLastPara="1" wrap="square" lIns="121900" tIns="121900" rIns="121900" bIns="121900" anchor="t" anchorCtr="0">
            <a:noAutofit/>
          </a:bodyPr>
          <a:lstStyle>
            <a:lvl1pPr lvl="0">
              <a:lnSpc>
                <a:spcPct val="100000"/>
              </a:lnSpc>
              <a:spcBef>
                <a:spcPts val="0"/>
              </a:spcBef>
              <a:spcAft>
                <a:spcPts val="0"/>
              </a:spcAft>
              <a:buClr>
                <a:schemeClr val="lt1"/>
              </a:buClr>
              <a:buSzPts val="2400"/>
              <a:buNone/>
              <a:defRPr>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4" name="Google Shape;14;g768fa207d0_1_180"/>
          <p:cNvSpPr txBox="1">
            <a:spLocks noGrp="1"/>
          </p:cNvSpPr>
          <p:nvPr>
            <p:ph type="sldNum" idx="12"/>
          </p:nvPr>
        </p:nvSpPr>
        <p:spPr>
          <a:xfrm>
            <a:off x="11364722" y="6260831"/>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g768fa207d0_1_228"/>
          <p:cNvSpPr txBox="1">
            <a:spLocks noGrp="1"/>
          </p:cNvSpPr>
          <p:nvPr>
            <p:ph type="title" hasCustomPrompt="1"/>
          </p:nvPr>
        </p:nvSpPr>
        <p:spPr>
          <a:xfrm>
            <a:off x="634000" y="1678033"/>
            <a:ext cx="109629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Clr>
                <a:schemeClr val="dk2"/>
              </a:buClr>
              <a:buSzPts val="16000"/>
              <a:buNone/>
              <a:defRPr sz="16000">
                <a:solidFill>
                  <a:schemeClr val="dk2"/>
                </a:solidFill>
              </a:defRPr>
            </a:lvl1pPr>
            <a:lvl2pPr lvl="1" algn="ctr">
              <a:spcBef>
                <a:spcPts val="0"/>
              </a:spcBef>
              <a:spcAft>
                <a:spcPts val="0"/>
              </a:spcAft>
              <a:buClr>
                <a:schemeClr val="dk2"/>
              </a:buClr>
              <a:buSzPts val="16000"/>
              <a:buNone/>
              <a:defRPr sz="16000">
                <a:solidFill>
                  <a:schemeClr val="dk2"/>
                </a:solidFill>
              </a:defRPr>
            </a:lvl2pPr>
            <a:lvl3pPr lvl="2" algn="ctr">
              <a:spcBef>
                <a:spcPts val="0"/>
              </a:spcBef>
              <a:spcAft>
                <a:spcPts val="0"/>
              </a:spcAft>
              <a:buClr>
                <a:schemeClr val="dk2"/>
              </a:buClr>
              <a:buSzPts val="16000"/>
              <a:buNone/>
              <a:defRPr sz="16000">
                <a:solidFill>
                  <a:schemeClr val="dk2"/>
                </a:solidFill>
              </a:defRPr>
            </a:lvl3pPr>
            <a:lvl4pPr lvl="3" algn="ctr">
              <a:spcBef>
                <a:spcPts val="0"/>
              </a:spcBef>
              <a:spcAft>
                <a:spcPts val="0"/>
              </a:spcAft>
              <a:buClr>
                <a:schemeClr val="dk2"/>
              </a:buClr>
              <a:buSzPts val="16000"/>
              <a:buNone/>
              <a:defRPr sz="16000">
                <a:solidFill>
                  <a:schemeClr val="dk2"/>
                </a:solidFill>
              </a:defRPr>
            </a:lvl4pPr>
            <a:lvl5pPr lvl="4" algn="ctr">
              <a:spcBef>
                <a:spcPts val="0"/>
              </a:spcBef>
              <a:spcAft>
                <a:spcPts val="0"/>
              </a:spcAft>
              <a:buClr>
                <a:schemeClr val="dk2"/>
              </a:buClr>
              <a:buSzPts val="16000"/>
              <a:buNone/>
              <a:defRPr sz="16000">
                <a:solidFill>
                  <a:schemeClr val="dk2"/>
                </a:solidFill>
              </a:defRPr>
            </a:lvl5pPr>
            <a:lvl6pPr lvl="5" algn="ctr">
              <a:spcBef>
                <a:spcPts val="0"/>
              </a:spcBef>
              <a:spcAft>
                <a:spcPts val="0"/>
              </a:spcAft>
              <a:buClr>
                <a:schemeClr val="dk2"/>
              </a:buClr>
              <a:buSzPts val="16000"/>
              <a:buNone/>
              <a:defRPr sz="16000">
                <a:solidFill>
                  <a:schemeClr val="dk2"/>
                </a:solidFill>
              </a:defRPr>
            </a:lvl6pPr>
            <a:lvl7pPr lvl="6" algn="ctr">
              <a:spcBef>
                <a:spcPts val="0"/>
              </a:spcBef>
              <a:spcAft>
                <a:spcPts val="0"/>
              </a:spcAft>
              <a:buClr>
                <a:schemeClr val="dk2"/>
              </a:buClr>
              <a:buSzPts val="16000"/>
              <a:buNone/>
              <a:defRPr sz="16000">
                <a:solidFill>
                  <a:schemeClr val="dk2"/>
                </a:solidFill>
              </a:defRPr>
            </a:lvl7pPr>
            <a:lvl8pPr lvl="7" algn="ctr">
              <a:spcBef>
                <a:spcPts val="0"/>
              </a:spcBef>
              <a:spcAft>
                <a:spcPts val="0"/>
              </a:spcAft>
              <a:buClr>
                <a:schemeClr val="dk2"/>
              </a:buClr>
              <a:buSzPts val="16000"/>
              <a:buNone/>
              <a:defRPr sz="16000">
                <a:solidFill>
                  <a:schemeClr val="dk2"/>
                </a:solidFill>
              </a:defRPr>
            </a:lvl8pPr>
            <a:lvl9pPr lvl="8" algn="ctr">
              <a:spcBef>
                <a:spcPts val="0"/>
              </a:spcBef>
              <a:spcAft>
                <a:spcPts val="0"/>
              </a:spcAft>
              <a:buClr>
                <a:schemeClr val="dk2"/>
              </a:buClr>
              <a:buSzPts val="16000"/>
              <a:buNone/>
              <a:defRPr sz="16000">
                <a:solidFill>
                  <a:schemeClr val="dk2"/>
                </a:solidFill>
              </a:defRPr>
            </a:lvl9pPr>
          </a:lstStyle>
          <a:p>
            <a:r>
              <a:t>xx%</a:t>
            </a:r>
          </a:p>
        </p:txBody>
      </p:sp>
      <p:sp>
        <p:nvSpPr>
          <p:cNvPr id="59" name="Google Shape;59;g768fa207d0_1_228"/>
          <p:cNvSpPr txBox="1">
            <a:spLocks noGrp="1"/>
          </p:cNvSpPr>
          <p:nvPr>
            <p:ph type="body" idx="1"/>
          </p:nvPr>
        </p:nvSpPr>
        <p:spPr>
          <a:xfrm>
            <a:off x="634000" y="4406167"/>
            <a:ext cx="109629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60" name="Google Shape;60;g768fa207d0_1_228"/>
          <p:cNvSpPr txBox="1">
            <a:spLocks noGrp="1"/>
          </p:cNvSpPr>
          <p:nvPr>
            <p:ph type="sldNum" idx="12"/>
          </p:nvPr>
        </p:nvSpPr>
        <p:spPr>
          <a:xfrm>
            <a:off x="11364722" y="6260831"/>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g768fa207d0_1_232"/>
          <p:cNvSpPr txBox="1">
            <a:spLocks noGrp="1"/>
          </p:cNvSpPr>
          <p:nvPr>
            <p:ph type="sldNum" idx="12"/>
          </p:nvPr>
        </p:nvSpPr>
        <p:spPr>
          <a:xfrm>
            <a:off x="11364722" y="6260831"/>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3"/>
        <p:cNvGrpSpPr/>
        <p:nvPr/>
      </p:nvGrpSpPr>
      <p:grpSpPr>
        <a:xfrm>
          <a:off x="0" y="0"/>
          <a:ext cx="0" cy="0"/>
          <a:chOff x="0" y="0"/>
          <a:chExt cx="0" cy="0"/>
        </a:xfrm>
      </p:grpSpPr>
      <p:sp>
        <p:nvSpPr>
          <p:cNvPr id="64" name="Google Shape;64;g768fa207d0_1_234"/>
          <p:cNvSpPr txBox="1">
            <a:spLocks noGrp="1"/>
          </p:cNvSpPr>
          <p:nvPr>
            <p:ph type="title"/>
          </p:nvPr>
        </p:nvSpPr>
        <p:spPr>
          <a:xfrm>
            <a:off x="1141412" y="619125"/>
            <a:ext cx="9906000" cy="1478100"/>
          </a:xfrm>
          <a:prstGeom prst="rect">
            <a:avLst/>
          </a:prstGeom>
          <a:noFill/>
          <a:ln>
            <a:noFill/>
          </a:ln>
        </p:spPr>
        <p:txBody>
          <a:bodyPr spcFirstLastPara="1" wrap="square" lIns="91425" tIns="45700" rIns="91425" bIns="45700" anchor="ctr" anchorCtr="0">
            <a:no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4300"/>
              <a:buNone/>
              <a:defRPr/>
            </a:lvl2pPr>
            <a:lvl3pPr lvl="2" rtl="0">
              <a:spcBef>
                <a:spcPts val="0"/>
              </a:spcBef>
              <a:spcAft>
                <a:spcPts val="0"/>
              </a:spcAft>
              <a:buSzPts val="4300"/>
              <a:buNone/>
              <a:defRPr/>
            </a:lvl3pPr>
            <a:lvl4pPr lvl="3" rtl="0">
              <a:spcBef>
                <a:spcPts val="0"/>
              </a:spcBef>
              <a:spcAft>
                <a:spcPts val="0"/>
              </a:spcAft>
              <a:buSzPts val="4300"/>
              <a:buNone/>
              <a:defRPr/>
            </a:lvl4pPr>
            <a:lvl5pPr lvl="4" rtl="0">
              <a:spcBef>
                <a:spcPts val="0"/>
              </a:spcBef>
              <a:spcAft>
                <a:spcPts val="0"/>
              </a:spcAft>
              <a:buSzPts val="4300"/>
              <a:buNone/>
              <a:defRPr/>
            </a:lvl5pPr>
            <a:lvl6pPr lvl="5" rtl="0">
              <a:spcBef>
                <a:spcPts val="0"/>
              </a:spcBef>
              <a:spcAft>
                <a:spcPts val="0"/>
              </a:spcAft>
              <a:buSzPts val="4300"/>
              <a:buNone/>
              <a:defRPr/>
            </a:lvl6pPr>
            <a:lvl7pPr lvl="6" rtl="0">
              <a:spcBef>
                <a:spcPts val="0"/>
              </a:spcBef>
              <a:spcAft>
                <a:spcPts val="0"/>
              </a:spcAft>
              <a:buSzPts val="4300"/>
              <a:buNone/>
              <a:defRPr/>
            </a:lvl7pPr>
            <a:lvl8pPr lvl="7" rtl="0">
              <a:spcBef>
                <a:spcPts val="0"/>
              </a:spcBef>
              <a:spcAft>
                <a:spcPts val="0"/>
              </a:spcAft>
              <a:buSzPts val="4300"/>
              <a:buNone/>
              <a:defRPr/>
            </a:lvl8pPr>
            <a:lvl9pPr lvl="8" rtl="0">
              <a:spcBef>
                <a:spcPts val="0"/>
              </a:spcBef>
              <a:spcAft>
                <a:spcPts val="0"/>
              </a:spcAft>
              <a:buSzPts val="4300"/>
              <a:buNone/>
              <a:defRPr/>
            </a:lvl9pPr>
          </a:lstStyle>
          <a:p>
            <a:endParaRPr/>
          </a:p>
        </p:txBody>
      </p:sp>
      <p:sp>
        <p:nvSpPr>
          <p:cNvPr id="65" name="Google Shape;65;g768fa207d0_1_234"/>
          <p:cNvSpPr txBox="1">
            <a:spLocks noGrp="1"/>
          </p:cNvSpPr>
          <p:nvPr>
            <p:ph type="body" idx="1"/>
          </p:nvPr>
        </p:nvSpPr>
        <p:spPr>
          <a:xfrm>
            <a:off x="1141412" y="2249487"/>
            <a:ext cx="9906000" cy="3541800"/>
          </a:xfrm>
          <a:prstGeom prst="rect">
            <a:avLst/>
          </a:prstGeom>
          <a:noFill/>
          <a:ln>
            <a:noFill/>
          </a:ln>
        </p:spPr>
        <p:txBody>
          <a:bodyPr spcFirstLastPara="1" wrap="square" lIns="91425" tIns="45700" rIns="91425" bIns="45700" anchor="t" anchorCtr="0">
            <a:noAutofit/>
          </a:bodyPr>
          <a:lstStyle>
            <a:lvl1pPr marL="457200" lvl="0" indent="-371475" algn="l" rtl="0">
              <a:lnSpc>
                <a:spcPct val="120000"/>
              </a:lnSpc>
              <a:spcBef>
                <a:spcPts val="1000"/>
              </a:spcBef>
              <a:spcAft>
                <a:spcPts val="0"/>
              </a:spcAft>
              <a:buClr>
                <a:schemeClr val="lt1"/>
              </a:buClr>
              <a:buSzPts val="2250"/>
              <a:buChar char="●"/>
              <a:defRPr/>
            </a:lvl1pPr>
            <a:lvl2pPr marL="914400" lvl="1" indent="-371475" algn="l" rtl="0">
              <a:lnSpc>
                <a:spcPct val="120000"/>
              </a:lnSpc>
              <a:spcBef>
                <a:spcPts val="2100"/>
              </a:spcBef>
              <a:spcAft>
                <a:spcPts val="0"/>
              </a:spcAft>
              <a:buClr>
                <a:schemeClr val="lt1"/>
              </a:buClr>
              <a:buSzPts val="2250"/>
              <a:buChar char="○"/>
              <a:defRPr/>
            </a:lvl2pPr>
            <a:lvl3pPr marL="1371600" lvl="2" indent="-371475" algn="l" rtl="0">
              <a:lnSpc>
                <a:spcPct val="120000"/>
              </a:lnSpc>
              <a:spcBef>
                <a:spcPts val="2100"/>
              </a:spcBef>
              <a:spcAft>
                <a:spcPts val="0"/>
              </a:spcAft>
              <a:buClr>
                <a:schemeClr val="lt1"/>
              </a:buClr>
              <a:buSzPts val="2250"/>
              <a:buChar char="■"/>
              <a:defRPr/>
            </a:lvl3pPr>
            <a:lvl4pPr marL="1828800" lvl="3" indent="-371475" algn="l" rtl="0">
              <a:lnSpc>
                <a:spcPct val="120000"/>
              </a:lnSpc>
              <a:spcBef>
                <a:spcPts val="2100"/>
              </a:spcBef>
              <a:spcAft>
                <a:spcPts val="0"/>
              </a:spcAft>
              <a:buClr>
                <a:schemeClr val="lt1"/>
              </a:buClr>
              <a:buSzPts val="2250"/>
              <a:buChar char="●"/>
              <a:defRPr/>
            </a:lvl4pPr>
            <a:lvl5pPr marL="2286000" lvl="4" indent="-371475" algn="l" rtl="0">
              <a:lnSpc>
                <a:spcPct val="120000"/>
              </a:lnSpc>
              <a:spcBef>
                <a:spcPts val="2100"/>
              </a:spcBef>
              <a:spcAft>
                <a:spcPts val="0"/>
              </a:spcAft>
              <a:buClr>
                <a:schemeClr val="lt1"/>
              </a:buClr>
              <a:buSzPts val="2250"/>
              <a:buChar char="○"/>
              <a:defRPr/>
            </a:lvl5pPr>
            <a:lvl6pPr marL="2743200" lvl="5" indent="-371475" algn="l" rtl="0">
              <a:lnSpc>
                <a:spcPct val="120000"/>
              </a:lnSpc>
              <a:spcBef>
                <a:spcPts val="2100"/>
              </a:spcBef>
              <a:spcAft>
                <a:spcPts val="0"/>
              </a:spcAft>
              <a:buClr>
                <a:schemeClr val="lt1"/>
              </a:buClr>
              <a:buSzPts val="2250"/>
              <a:buChar char="■"/>
              <a:defRPr/>
            </a:lvl6pPr>
            <a:lvl7pPr marL="3200400" lvl="6" indent="-371475" algn="l" rtl="0">
              <a:lnSpc>
                <a:spcPct val="120000"/>
              </a:lnSpc>
              <a:spcBef>
                <a:spcPts val="2100"/>
              </a:spcBef>
              <a:spcAft>
                <a:spcPts val="0"/>
              </a:spcAft>
              <a:buClr>
                <a:schemeClr val="lt1"/>
              </a:buClr>
              <a:buSzPts val="2250"/>
              <a:buChar char="●"/>
              <a:defRPr/>
            </a:lvl7pPr>
            <a:lvl8pPr marL="3657600" lvl="7" indent="-371475" algn="l" rtl="0">
              <a:lnSpc>
                <a:spcPct val="120000"/>
              </a:lnSpc>
              <a:spcBef>
                <a:spcPts val="2100"/>
              </a:spcBef>
              <a:spcAft>
                <a:spcPts val="0"/>
              </a:spcAft>
              <a:buClr>
                <a:schemeClr val="lt1"/>
              </a:buClr>
              <a:buSzPts val="2250"/>
              <a:buChar char="○"/>
              <a:defRPr/>
            </a:lvl8pPr>
            <a:lvl9pPr marL="4114800" lvl="8" indent="-371475" algn="l" rtl="0">
              <a:lnSpc>
                <a:spcPct val="120000"/>
              </a:lnSpc>
              <a:spcBef>
                <a:spcPts val="2100"/>
              </a:spcBef>
              <a:spcAft>
                <a:spcPts val="2100"/>
              </a:spcAft>
              <a:buClr>
                <a:schemeClr val="lt1"/>
              </a:buClr>
              <a:buSzPts val="2250"/>
              <a:buChar char="■"/>
              <a:defRPr/>
            </a:lvl9pPr>
          </a:lstStyle>
          <a:p>
            <a:endParaRPr/>
          </a:p>
        </p:txBody>
      </p:sp>
      <p:sp>
        <p:nvSpPr>
          <p:cNvPr id="66" name="Google Shape;66;g768fa207d0_1_234"/>
          <p:cNvSpPr txBox="1">
            <a:spLocks noGrp="1"/>
          </p:cNvSpPr>
          <p:nvPr>
            <p:ph type="dt" idx="10"/>
          </p:nvPr>
        </p:nvSpPr>
        <p:spPr>
          <a:xfrm>
            <a:off x="7456487" y="5883275"/>
            <a:ext cx="2743200" cy="3651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1000">
                <a:solidFill>
                  <a:srgbClr val="FFFFFF"/>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7" name="Google Shape;67;g768fa207d0_1_234"/>
          <p:cNvSpPr txBox="1">
            <a:spLocks noGrp="1"/>
          </p:cNvSpPr>
          <p:nvPr>
            <p:ph type="ftr" idx="11"/>
          </p:nvPr>
        </p:nvSpPr>
        <p:spPr>
          <a:xfrm>
            <a:off x="1141412" y="5883275"/>
            <a:ext cx="6238800" cy="3651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8" name="Google Shape;68;g768fa207d0_1_234"/>
          <p:cNvSpPr txBox="1">
            <a:spLocks noGrp="1"/>
          </p:cNvSpPr>
          <p:nvPr>
            <p:ph type="sldNum" idx="12"/>
          </p:nvPr>
        </p:nvSpPr>
        <p:spPr>
          <a:xfrm>
            <a:off x="10275887" y="5883275"/>
            <a:ext cx="771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1pPr>
            <a:lvl2pPr marL="0" marR="0" lvl="1"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2pPr>
            <a:lvl3pPr marL="0" marR="0" lvl="2"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3pPr>
            <a:lvl4pPr marL="0" marR="0" lvl="3"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4pPr>
            <a:lvl5pPr marL="0" marR="0" lvl="4"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5pPr>
            <a:lvl6pPr marL="0" marR="0" lvl="5"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6pPr>
            <a:lvl7pPr marL="0" marR="0" lvl="6"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7pPr>
            <a:lvl8pPr marL="0" marR="0" lvl="7"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8pPr>
            <a:lvl9pPr marL="0" marR="0" lvl="8"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300">
              <a:solidFill>
                <a:schemeClr val="lt2"/>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g768fa207d0_1_186"/>
          <p:cNvSpPr txBox="1">
            <a:spLocks noGrp="1"/>
          </p:cNvSpPr>
          <p:nvPr>
            <p:ph type="title"/>
          </p:nvPr>
        </p:nvSpPr>
        <p:spPr>
          <a:xfrm>
            <a:off x="614600" y="2753800"/>
            <a:ext cx="10962900" cy="1350300"/>
          </a:xfrm>
          <a:prstGeom prst="rect">
            <a:avLst/>
          </a:prstGeom>
        </p:spPr>
        <p:txBody>
          <a:bodyPr spcFirstLastPara="1" wrap="square" lIns="121900" tIns="121900" rIns="121900" bIns="121900" anchor="ctr" anchorCtr="0">
            <a:noAutofit/>
          </a:bodyPr>
          <a:lstStyle>
            <a:lvl1pPr lvl="0">
              <a:spcBef>
                <a:spcPts val="0"/>
              </a:spcBef>
              <a:spcAft>
                <a:spcPts val="0"/>
              </a:spcAft>
              <a:buSzPts val="5600"/>
              <a:buNone/>
              <a:defRPr sz="5600"/>
            </a:lvl1pPr>
            <a:lvl2pPr lvl="1">
              <a:spcBef>
                <a:spcPts val="0"/>
              </a:spcBef>
              <a:spcAft>
                <a:spcPts val="0"/>
              </a:spcAft>
              <a:buSzPts val="5600"/>
              <a:buNone/>
              <a:defRPr sz="5600"/>
            </a:lvl2pPr>
            <a:lvl3pPr lvl="2">
              <a:spcBef>
                <a:spcPts val="0"/>
              </a:spcBef>
              <a:spcAft>
                <a:spcPts val="0"/>
              </a:spcAft>
              <a:buSzPts val="5600"/>
              <a:buNone/>
              <a:defRPr sz="5600"/>
            </a:lvl3pPr>
            <a:lvl4pPr lvl="3">
              <a:spcBef>
                <a:spcPts val="0"/>
              </a:spcBef>
              <a:spcAft>
                <a:spcPts val="0"/>
              </a:spcAft>
              <a:buSzPts val="5600"/>
              <a:buNone/>
              <a:defRPr sz="5600"/>
            </a:lvl4pPr>
            <a:lvl5pPr lvl="4">
              <a:spcBef>
                <a:spcPts val="0"/>
              </a:spcBef>
              <a:spcAft>
                <a:spcPts val="0"/>
              </a:spcAft>
              <a:buSzPts val="5600"/>
              <a:buNone/>
              <a:defRPr sz="5600"/>
            </a:lvl5pPr>
            <a:lvl6pPr lvl="5">
              <a:spcBef>
                <a:spcPts val="0"/>
              </a:spcBef>
              <a:spcAft>
                <a:spcPts val="0"/>
              </a:spcAft>
              <a:buSzPts val="5600"/>
              <a:buNone/>
              <a:defRPr sz="5600"/>
            </a:lvl6pPr>
            <a:lvl7pPr lvl="6">
              <a:spcBef>
                <a:spcPts val="0"/>
              </a:spcBef>
              <a:spcAft>
                <a:spcPts val="0"/>
              </a:spcAft>
              <a:buSzPts val="5600"/>
              <a:buNone/>
              <a:defRPr sz="5600"/>
            </a:lvl7pPr>
            <a:lvl8pPr lvl="7">
              <a:spcBef>
                <a:spcPts val="0"/>
              </a:spcBef>
              <a:spcAft>
                <a:spcPts val="0"/>
              </a:spcAft>
              <a:buSzPts val="5600"/>
              <a:buNone/>
              <a:defRPr sz="5600"/>
            </a:lvl8pPr>
            <a:lvl9pPr lvl="8">
              <a:spcBef>
                <a:spcPts val="0"/>
              </a:spcBef>
              <a:spcAft>
                <a:spcPts val="0"/>
              </a:spcAft>
              <a:buSzPts val="5600"/>
              <a:buNone/>
              <a:defRPr sz="5600"/>
            </a:lvl9pPr>
          </a:lstStyle>
          <a:p>
            <a:endParaRPr/>
          </a:p>
        </p:txBody>
      </p:sp>
      <p:sp>
        <p:nvSpPr>
          <p:cNvPr id="17" name="Google Shape;17;g768fa207d0_1_186"/>
          <p:cNvSpPr txBox="1">
            <a:spLocks noGrp="1"/>
          </p:cNvSpPr>
          <p:nvPr>
            <p:ph type="sldNum" idx="12"/>
          </p:nvPr>
        </p:nvSpPr>
        <p:spPr>
          <a:xfrm>
            <a:off x="11364722" y="6260831"/>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g768fa207d0_1_189"/>
          <p:cNvSpPr/>
          <p:nvPr/>
        </p:nvSpPr>
        <p:spPr>
          <a:xfrm rot="10800000" flipH="1">
            <a:off x="0" y="2247900"/>
            <a:ext cx="12192000" cy="46101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g768fa207d0_1_189"/>
          <p:cNvSpPr/>
          <p:nvPr/>
        </p:nvSpPr>
        <p:spPr>
          <a:xfrm>
            <a:off x="0" y="2248000"/>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g768fa207d0_1_189"/>
          <p:cNvSpPr txBox="1">
            <a:spLocks noGrp="1"/>
          </p:cNvSpPr>
          <p:nvPr>
            <p:ph type="title"/>
          </p:nvPr>
        </p:nvSpPr>
        <p:spPr>
          <a:xfrm>
            <a:off x="629200" y="984967"/>
            <a:ext cx="10962900" cy="1023600"/>
          </a:xfrm>
          <a:prstGeom prst="rect">
            <a:avLst/>
          </a:prstGeom>
        </p:spPr>
        <p:txBody>
          <a:bodyPr spcFirstLastPara="1" wrap="square" lIns="121900" tIns="121900" rIns="121900" bIns="121900" anchor="b" anchorCtr="0">
            <a:noAutofit/>
          </a:bodyPr>
          <a:lstStyle>
            <a:lvl1pPr lvl="0">
              <a:spcBef>
                <a:spcPts val="0"/>
              </a:spcBef>
              <a:spcAft>
                <a:spcPts val="0"/>
              </a:spcAft>
              <a:buSzPts val="4300"/>
              <a:buNone/>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a:endParaRPr/>
          </a:p>
        </p:txBody>
      </p:sp>
      <p:sp>
        <p:nvSpPr>
          <p:cNvPr id="22" name="Google Shape;22;g768fa207d0_1_189"/>
          <p:cNvSpPr txBox="1">
            <a:spLocks noGrp="1"/>
          </p:cNvSpPr>
          <p:nvPr>
            <p:ph type="body" idx="1"/>
          </p:nvPr>
        </p:nvSpPr>
        <p:spPr>
          <a:xfrm>
            <a:off x="629200" y="2558767"/>
            <a:ext cx="10962900" cy="36135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23" name="Google Shape;23;g768fa207d0_1_189"/>
          <p:cNvSpPr txBox="1">
            <a:spLocks noGrp="1"/>
          </p:cNvSpPr>
          <p:nvPr>
            <p:ph type="sldNum" idx="12"/>
          </p:nvPr>
        </p:nvSpPr>
        <p:spPr>
          <a:xfrm>
            <a:off x="11364722" y="6260831"/>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768fa207d0_1_195"/>
          <p:cNvSpPr/>
          <p:nvPr/>
        </p:nvSpPr>
        <p:spPr>
          <a:xfrm rot="10800000" flipH="1">
            <a:off x="0" y="2247900"/>
            <a:ext cx="12192000" cy="46101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g768fa207d0_1_195"/>
          <p:cNvSpPr/>
          <p:nvPr/>
        </p:nvSpPr>
        <p:spPr>
          <a:xfrm>
            <a:off x="0" y="2248000"/>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g768fa207d0_1_195"/>
          <p:cNvSpPr txBox="1">
            <a:spLocks noGrp="1"/>
          </p:cNvSpPr>
          <p:nvPr>
            <p:ph type="title"/>
          </p:nvPr>
        </p:nvSpPr>
        <p:spPr>
          <a:xfrm>
            <a:off x="629200" y="984967"/>
            <a:ext cx="10962900" cy="1023600"/>
          </a:xfrm>
          <a:prstGeom prst="rect">
            <a:avLst/>
          </a:prstGeom>
        </p:spPr>
        <p:txBody>
          <a:bodyPr spcFirstLastPara="1" wrap="square" lIns="121900" tIns="121900" rIns="121900" bIns="121900" anchor="b" anchorCtr="0">
            <a:noAutofit/>
          </a:bodyPr>
          <a:lstStyle>
            <a:lvl1pPr lvl="0">
              <a:spcBef>
                <a:spcPts val="0"/>
              </a:spcBef>
              <a:spcAft>
                <a:spcPts val="0"/>
              </a:spcAft>
              <a:buSzPts val="4300"/>
              <a:buNone/>
              <a:defRPr/>
            </a:lvl1pPr>
            <a:lvl2pPr lvl="1">
              <a:spcBef>
                <a:spcPts val="0"/>
              </a:spcBef>
              <a:spcAft>
                <a:spcPts val="0"/>
              </a:spcAft>
              <a:buSzPts val="4300"/>
              <a:buNone/>
              <a:defRPr/>
            </a:lvl2pPr>
            <a:lvl3pPr lvl="2">
              <a:spcBef>
                <a:spcPts val="0"/>
              </a:spcBef>
              <a:spcAft>
                <a:spcPts val="0"/>
              </a:spcAft>
              <a:buSzPts val="4300"/>
              <a:buNone/>
              <a:defRPr/>
            </a:lvl3pPr>
            <a:lvl4pPr lvl="3">
              <a:spcBef>
                <a:spcPts val="0"/>
              </a:spcBef>
              <a:spcAft>
                <a:spcPts val="0"/>
              </a:spcAft>
              <a:buSzPts val="4300"/>
              <a:buNone/>
              <a:defRPr/>
            </a:lvl4pPr>
            <a:lvl5pPr lvl="4">
              <a:spcBef>
                <a:spcPts val="0"/>
              </a:spcBef>
              <a:spcAft>
                <a:spcPts val="0"/>
              </a:spcAft>
              <a:buSzPts val="4300"/>
              <a:buNone/>
              <a:defRPr/>
            </a:lvl5pPr>
            <a:lvl6pPr lvl="5">
              <a:spcBef>
                <a:spcPts val="0"/>
              </a:spcBef>
              <a:spcAft>
                <a:spcPts val="0"/>
              </a:spcAft>
              <a:buSzPts val="4300"/>
              <a:buNone/>
              <a:defRPr/>
            </a:lvl6pPr>
            <a:lvl7pPr lvl="6">
              <a:spcBef>
                <a:spcPts val="0"/>
              </a:spcBef>
              <a:spcAft>
                <a:spcPts val="0"/>
              </a:spcAft>
              <a:buSzPts val="4300"/>
              <a:buNone/>
              <a:defRPr/>
            </a:lvl7pPr>
            <a:lvl8pPr lvl="7">
              <a:spcBef>
                <a:spcPts val="0"/>
              </a:spcBef>
              <a:spcAft>
                <a:spcPts val="0"/>
              </a:spcAft>
              <a:buSzPts val="4300"/>
              <a:buNone/>
              <a:defRPr/>
            </a:lvl8pPr>
            <a:lvl9pPr lvl="8">
              <a:spcBef>
                <a:spcPts val="0"/>
              </a:spcBef>
              <a:spcAft>
                <a:spcPts val="0"/>
              </a:spcAft>
              <a:buSzPts val="4300"/>
              <a:buNone/>
              <a:defRPr/>
            </a:lvl9pPr>
          </a:lstStyle>
          <a:p>
            <a:endParaRPr/>
          </a:p>
        </p:txBody>
      </p:sp>
      <p:sp>
        <p:nvSpPr>
          <p:cNvPr id="28" name="Google Shape;28;g768fa207d0_1_195"/>
          <p:cNvSpPr txBox="1">
            <a:spLocks noGrp="1"/>
          </p:cNvSpPr>
          <p:nvPr>
            <p:ph type="body" idx="1"/>
          </p:nvPr>
        </p:nvSpPr>
        <p:spPr>
          <a:xfrm>
            <a:off x="629200" y="2558767"/>
            <a:ext cx="5333100" cy="361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768fa207d0_1_195"/>
          <p:cNvSpPr txBox="1">
            <a:spLocks noGrp="1"/>
          </p:cNvSpPr>
          <p:nvPr>
            <p:ph type="body" idx="2"/>
          </p:nvPr>
        </p:nvSpPr>
        <p:spPr>
          <a:xfrm>
            <a:off x="6259000" y="2558767"/>
            <a:ext cx="5333100" cy="361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0" name="Google Shape;30;g768fa207d0_1_195"/>
          <p:cNvSpPr txBox="1">
            <a:spLocks noGrp="1"/>
          </p:cNvSpPr>
          <p:nvPr>
            <p:ph type="sldNum" idx="12"/>
          </p:nvPr>
        </p:nvSpPr>
        <p:spPr>
          <a:xfrm>
            <a:off x="11364722" y="6260831"/>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g768fa207d0_1_202"/>
          <p:cNvSpPr/>
          <p:nvPr/>
        </p:nvSpPr>
        <p:spPr>
          <a:xfrm rot="10800000" flipH="1">
            <a:off x="0" y="875100"/>
            <a:ext cx="12192000" cy="59829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g768fa207d0_1_202"/>
          <p:cNvSpPr/>
          <p:nvPr/>
        </p:nvSpPr>
        <p:spPr>
          <a:xfrm>
            <a:off x="0" y="875133"/>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g768fa207d0_1_202"/>
          <p:cNvSpPr txBox="1">
            <a:spLocks noGrp="1"/>
          </p:cNvSpPr>
          <p:nvPr>
            <p:ph type="title"/>
          </p:nvPr>
        </p:nvSpPr>
        <p:spPr>
          <a:xfrm>
            <a:off x="131000" y="21800"/>
            <a:ext cx="11768700" cy="803700"/>
          </a:xfrm>
          <a:prstGeom prst="rect">
            <a:avLst/>
          </a:prstGeom>
        </p:spPr>
        <p:txBody>
          <a:bodyPr spcFirstLastPara="1" wrap="square" lIns="121900" tIns="121900" rIns="121900" bIns="121900"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g768fa207d0_1_202"/>
          <p:cNvSpPr txBox="1">
            <a:spLocks noGrp="1"/>
          </p:cNvSpPr>
          <p:nvPr>
            <p:ph type="sldNum" idx="12"/>
          </p:nvPr>
        </p:nvSpPr>
        <p:spPr>
          <a:xfrm>
            <a:off x="11364722" y="6260831"/>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g768fa207d0_1_207"/>
          <p:cNvSpPr txBox="1"/>
          <p:nvPr/>
        </p:nvSpPr>
        <p:spPr>
          <a:xfrm rot="10800000" flipH="1">
            <a:off x="4368800" y="33"/>
            <a:ext cx="7823100" cy="6858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g768fa207d0_1_207"/>
          <p:cNvSpPr/>
          <p:nvPr/>
        </p:nvSpPr>
        <p:spPr>
          <a:xfrm rot="-5400000">
            <a:off x="1012250" y="3356550"/>
            <a:ext cx="6858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g768fa207d0_1_207"/>
          <p:cNvSpPr txBox="1">
            <a:spLocks noGrp="1"/>
          </p:cNvSpPr>
          <p:nvPr>
            <p:ph type="title"/>
          </p:nvPr>
        </p:nvSpPr>
        <p:spPr>
          <a:xfrm>
            <a:off x="301437" y="477067"/>
            <a:ext cx="3744000" cy="12711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0" name="Google Shape;40;g768fa207d0_1_207"/>
          <p:cNvSpPr txBox="1">
            <a:spLocks noGrp="1"/>
          </p:cNvSpPr>
          <p:nvPr>
            <p:ph type="body" idx="1"/>
          </p:nvPr>
        </p:nvSpPr>
        <p:spPr>
          <a:xfrm>
            <a:off x="301433" y="1954400"/>
            <a:ext cx="3744000" cy="4218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Clr>
                <a:schemeClr val="lt1"/>
              </a:buClr>
              <a:buSzPts val="1600"/>
              <a:buChar char="●"/>
              <a:defRPr sz="1600">
                <a:solidFill>
                  <a:schemeClr val="lt1"/>
                </a:solidFill>
              </a:defRPr>
            </a:lvl1pPr>
            <a:lvl2pPr marL="914400" lvl="1" indent="-330200">
              <a:spcBef>
                <a:spcPts val="2100"/>
              </a:spcBef>
              <a:spcAft>
                <a:spcPts val="0"/>
              </a:spcAft>
              <a:buClr>
                <a:schemeClr val="lt1"/>
              </a:buClr>
              <a:buSzPts val="1600"/>
              <a:buChar char="○"/>
              <a:defRPr sz="1600">
                <a:solidFill>
                  <a:schemeClr val="lt1"/>
                </a:solidFill>
              </a:defRPr>
            </a:lvl2pPr>
            <a:lvl3pPr marL="1371600" lvl="2" indent="-330200">
              <a:spcBef>
                <a:spcPts val="2100"/>
              </a:spcBef>
              <a:spcAft>
                <a:spcPts val="0"/>
              </a:spcAft>
              <a:buClr>
                <a:schemeClr val="lt1"/>
              </a:buClr>
              <a:buSzPts val="1600"/>
              <a:buChar char="■"/>
              <a:defRPr sz="1600">
                <a:solidFill>
                  <a:schemeClr val="lt1"/>
                </a:solidFill>
              </a:defRPr>
            </a:lvl3pPr>
            <a:lvl4pPr marL="1828800" lvl="3" indent="-330200">
              <a:spcBef>
                <a:spcPts val="2100"/>
              </a:spcBef>
              <a:spcAft>
                <a:spcPts val="0"/>
              </a:spcAft>
              <a:buClr>
                <a:schemeClr val="lt1"/>
              </a:buClr>
              <a:buSzPts val="1600"/>
              <a:buChar char="●"/>
              <a:defRPr sz="1600">
                <a:solidFill>
                  <a:schemeClr val="lt1"/>
                </a:solidFill>
              </a:defRPr>
            </a:lvl4pPr>
            <a:lvl5pPr marL="2286000" lvl="4" indent="-330200">
              <a:spcBef>
                <a:spcPts val="2100"/>
              </a:spcBef>
              <a:spcAft>
                <a:spcPts val="0"/>
              </a:spcAft>
              <a:buClr>
                <a:schemeClr val="lt1"/>
              </a:buClr>
              <a:buSzPts val="1600"/>
              <a:buChar char="○"/>
              <a:defRPr sz="1600">
                <a:solidFill>
                  <a:schemeClr val="lt1"/>
                </a:solidFill>
              </a:defRPr>
            </a:lvl5pPr>
            <a:lvl6pPr marL="2743200" lvl="5" indent="-330200">
              <a:spcBef>
                <a:spcPts val="2100"/>
              </a:spcBef>
              <a:spcAft>
                <a:spcPts val="0"/>
              </a:spcAft>
              <a:buClr>
                <a:schemeClr val="lt1"/>
              </a:buClr>
              <a:buSzPts val="1600"/>
              <a:buChar char="■"/>
              <a:defRPr sz="1600">
                <a:solidFill>
                  <a:schemeClr val="lt1"/>
                </a:solidFill>
              </a:defRPr>
            </a:lvl6pPr>
            <a:lvl7pPr marL="3200400" lvl="6" indent="-330200">
              <a:spcBef>
                <a:spcPts val="2100"/>
              </a:spcBef>
              <a:spcAft>
                <a:spcPts val="0"/>
              </a:spcAft>
              <a:buClr>
                <a:schemeClr val="lt1"/>
              </a:buClr>
              <a:buSzPts val="1600"/>
              <a:buChar char="●"/>
              <a:defRPr sz="1600">
                <a:solidFill>
                  <a:schemeClr val="lt1"/>
                </a:solidFill>
              </a:defRPr>
            </a:lvl7pPr>
            <a:lvl8pPr marL="3657600" lvl="7" indent="-330200">
              <a:spcBef>
                <a:spcPts val="2100"/>
              </a:spcBef>
              <a:spcAft>
                <a:spcPts val="0"/>
              </a:spcAft>
              <a:buClr>
                <a:schemeClr val="lt1"/>
              </a:buClr>
              <a:buSzPts val="1600"/>
              <a:buChar char="○"/>
              <a:defRPr sz="1600">
                <a:solidFill>
                  <a:schemeClr val="lt1"/>
                </a:solidFill>
              </a:defRPr>
            </a:lvl8pPr>
            <a:lvl9pPr marL="4114800" lvl="8" indent="-330200">
              <a:spcBef>
                <a:spcPts val="2100"/>
              </a:spcBef>
              <a:spcAft>
                <a:spcPts val="2100"/>
              </a:spcAft>
              <a:buClr>
                <a:schemeClr val="lt1"/>
              </a:buClr>
              <a:buSzPts val="1600"/>
              <a:buChar char="■"/>
              <a:defRPr sz="1600">
                <a:solidFill>
                  <a:schemeClr val="lt1"/>
                </a:solidFill>
              </a:defRPr>
            </a:lvl9pPr>
          </a:lstStyle>
          <a:p>
            <a:endParaRPr/>
          </a:p>
        </p:txBody>
      </p:sp>
      <p:sp>
        <p:nvSpPr>
          <p:cNvPr id="41" name="Google Shape;41;g768fa207d0_1_207"/>
          <p:cNvSpPr txBox="1">
            <a:spLocks noGrp="1"/>
          </p:cNvSpPr>
          <p:nvPr>
            <p:ph type="sldNum" idx="12"/>
          </p:nvPr>
        </p:nvSpPr>
        <p:spPr>
          <a:xfrm>
            <a:off x="11364722" y="6260831"/>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g768fa207d0_1_213"/>
          <p:cNvSpPr txBox="1">
            <a:spLocks noGrp="1"/>
          </p:cNvSpPr>
          <p:nvPr>
            <p:ph type="title"/>
          </p:nvPr>
        </p:nvSpPr>
        <p:spPr>
          <a:xfrm>
            <a:off x="653667" y="651000"/>
            <a:ext cx="83028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endParaRPr/>
          </a:p>
        </p:txBody>
      </p:sp>
      <p:sp>
        <p:nvSpPr>
          <p:cNvPr id="44" name="Google Shape;44;g768fa207d0_1_213"/>
          <p:cNvSpPr txBox="1">
            <a:spLocks noGrp="1"/>
          </p:cNvSpPr>
          <p:nvPr>
            <p:ph type="sldNum" idx="12"/>
          </p:nvPr>
        </p:nvSpPr>
        <p:spPr>
          <a:xfrm>
            <a:off x="11364722" y="6260831"/>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g768fa207d0_1_216"/>
          <p:cNvSpPr/>
          <p:nvPr/>
        </p:nvSpPr>
        <p:spPr>
          <a:xfrm flipH="1">
            <a:off x="0" y="0"/>
            <a:ext cx="6096000" cy="6858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7" name="Google Shape;47;g768fa207d0_1_216"/>
          <p:cNvSpPr/>
          <p:nvPr/>
        </p:nvSpPr>
        <p:spPr>
          <a:xfrm rot="5400000">
            <a:off x="2595233" y="3356900"/>
            <a:ext cx="68571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8" name="Google Shape;48;g768fa207d0_1_216"/>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Clr>
                <a:schemeClr val="dk2"/>
              </a:buClr>
              <a:buSzPts val="5600"/>
              <a:buNone/>
              <a:defRPr sz="5600">
                <a:solidFill>
                  <a:schemeClr val="dk2"/>
                </a:solidFill>
              </a:defRPr>
            </a:lvl1pPr>
            <a:lvl2pPr lvl="1" algn="ctr">
              <a:spcBef>
                <a:spcPts val="0"/>
              </a:spcBef>
              <a:spcAft>
                <a:spcPts val="0"/>
              </a:spcAft>
              <a:buClr>
                <a:schemeClr val="dk2"/>
              </a:buClr>
              <a:buSzPts val="5600"/>
              <a:buNone/>
              <a:defRPr sz="5600">
                <a:solidFill>
                  <a:schemeClr val="dk2"/>
                </a:solidFill>
              </a:defRPr>
            </a:lvl2pPr>
            <a:lvl3pPr lvl="2" algn="ctr">
              <a:spcBef>
                <a:spcPts val="0"/>
              </a:spcBef>
              <a:spcAft>
                <a:spcPts val="0"/>
              </a:spcAft>
              <a:buClr>
                <a:schemeClr val="dk2"/>
              </a:buClr>
              <a:buSzPts val="5600"/>
              <a:buNone/>
              <a:defRPr sz="5600">
                <a:solidFill>
                  <a:schemeClr val="dk2"/>
                </a:solidFill>
              </a:defRPr>
            </a:lvl3pPr>
            <a:lvl4pPr lvl="3" algn="ctr">
              <a:spcBef>
                <a:spcPts val="0"/>
              </a:spcBef>
              <a:spcAft>
                <a:spcPts val="0"/>
              </a:spcAft>
              <a:buClr>
                <a:schemeClr val="dk2"/>
              </a:buClr>
              <a:buSzPts val="5600"/>
              <a:buNone/>
              <a:defRPr sz="5600">
                <a:solidFill>
                  <a:schemeClr val="dk2"/>
                </a:solidFill>
              </a:defRPr>
            </a:lvl4pPr>
            <a:lvl5pPr lvl="4" algn="ctr">
              <a:spcBef>
                <a:spcPts val="0"/>
              </a:spcBef>
              <a:spcAft>
                <a:spcPts val="0"/>
              </a:spcAft>
              <a:buClr>
                <a:schemeClr val="dk2"/>
              </a:buClr>
              <a:buSzPts val="5600"/>
              <a:buNone/>
              <a:defRPr sz="5600">
                <a:solidFill>
                  <a:schemeClr val="dk2"/>
                </a:solidFill>
              </a:defRPr>
            </a:lvl5pPr>
            <a:lvl6pPr lvl="5" algn="ctr">
              <a:spcBef>
                <a:spcPts val="0"/>
              </a:spcBef>
              <a:spcAft>
                <a:spcPts val="0"/>
              </a:spcAft>
              <a:buClr>
                <a:schemeClr val="dk2"/>
              </a:buClr>
              <a:buSzPts val="5600"/>
              <a:buNone/>
              <a:defRPr sz="5600">
                <a:solidFill>
                  <a:schemeClr val="dk2"/>
                </a:solidFill>
              </a:defRPr>
            </a:lvl6pPr>
            <a:lvl7pPr lvl="6" algn="ctr">
              <a:spcBef>
                <a:spcPts val="0"/>
              </a:spcBef>
              <a:spcAft>
                <a:spcPts val="0"/>
              </a:spcAft>
              <a:buClr>
                <a:schemeClr val="dk2"/>
              </a:buClr>
              <a:buSzPts val="5600"/>
              <a:buNone/>
              <a:defRPr sz="5600">
                <a:solidFill>
                  <a:schemeClr val="dk2"/>
                </a:solidFill>
              </a:defRPr>
            </a:lvl7pPr>
            <a:lvl8pPr lvl="7" algn="ctr">
              <a:spcBef>
                <a:spcPts val="0"/>
              </a:spcBef>
              <a:spcAft>
                <a:spcPts val="0"/>
              </a:spcAft>
              <a:buClr>
                <a:schemeClr val="dk2"/>
              </a:buClr>
              <a:buSzPts val="5600"/>
              <a:buNone/>
              <a:defRPr sz="5600">
                <a:solidFill>
                  <a:schemeClr val="dk2"/>
                </a:solidFill>
              </a:defRPr>
            </a:lvl8pPr>
            <a:lvl9pPr lvl="8" algn="ctr">
              <a:spcBef>
                <a:spcPts val="0"/>
              </a:spcBef>
              <a:spcAft>
                <a:spcPts val="0"/>
              </a:spcAft>
              <a:buClr>
                <a:schemeClr val="dk2"/>
              </a:buClr>
              <a:buSzPts val="5600"/>
              <a:buNone/>
              <a:defRPr sz="5600">
                <a:solidFill>
                  <a:schemeClr val="dk2"/>
                </a:solidFill>
              </a:defRPr>
            </a:lvl9pPr>
          </a:lstStyle>
          <a:p>
            <a:endParaRPr/>
          </a:p>
        </p:txBody>
      </p:sp>
      <p:sp>
        <p:nvSpPr>
          <p:cNvPr id="49" name="Google Shape;49;g768fa207d0_1_216"/>
          <p:cNvSpPr txBox="1">
            <a:spLocks noGrp="1"/>
          </p:cNvSpPr>
          <p:nvPr>
            <p:ph type="subTitle" idx="1"/>
          </p:nvPr>
        </p:nvSpPr>
        <p:spPr>
          <a:xfrm>
            <a:off x="354000" y="3705956"/>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0" name="Google Shape;50;g768fa207d0_1_216"/>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2100"/>
              </a:spcBef>
              <a:spcAft>
                <a:spcPts val="0"/>
              </a:spcAft>
              <a:buClr>
                <a:schemeClr val="lt1"/>
              </a:buClr>
              <a:buSzPts val="1900"/>
              <a:buChar char="○"/>
              <a:defRPr>
                <a:solidFill>
                  <a:schemeClr val="lt1"/>
                </a:solidFill>
              </a:defRPr>
            </a:lvl2pPr>
            <a:lvl3pPr marL="1371600" lvl="2" indent="-349250">
              <a:spcBef>
                <a:spcPts val="2100"/>
              </a:spcBef>
              <a:spcAft>
                <a:spcPts val="0"/>
              </a:spcAft>
              <a:buClr>
                <a:schemeClr val="lt1"/>
              </a:buClr>
              <a:buSzPts val="1900"/>
              <a:buChar char="■"/>
              <a:defRPr>
                <a:solidFill>
                  <a:schemeClr val="lt1"/>
                </a:solidFill>
              </a:defRPr>
            </a:lvl3pPr>
            <a:lvl4pPr marL="1828800" lvl="3" indent="-349250">
              <a:spcBef>
                <a:spcPts val="2100"/>
              </a:spcBef>
              <a:spcAft>
                <a:spcPts val="0"/>
              </a:spcAft>
              <a:buClr>
                <a:schemeClr val="lt1"/>
              </a:buClr>
              <a:buSzPts val="1900"/>
              <a:buChar char="●"/>
              <a:defRPr>
                <a:solidFill>
                  <a:schemeClr val="lt1"/>
                </a:solidFill>
              </a:defRPr>
            </a:lvl4pPr>
            <a:lvl5pPr marL="2286000" lvl="4" indent="-349250">
              <a:spcBef>
                <a:spcPts val="2100"/>
              </a:spcBef>
              <a:spcAft>
                <a:spcPts val="0"/>
              </a:spcAft>
              <a:buClr>
                <a:schemeClr val="lt1"/>
              </a:buClr>
              <a:buSzPts val="1900"/>
              <a:buChar char="○"/>
              <a:defRPr>
                <a:solidFill>
                  <a:schemeClr val="lt1"/>
                </a:solidFill>
              </a:defRPr>
            </a:lvl5pPr>
            <a:lvl6pPr marL="2743200" lvl="5" indent="-349250">
              <a:spcBef>
                <a:spcPts val="2100"/>
              </a:spcBef>
              <a:spcAft>
                <a:spcPts val="0"/>
              </a:spcAft>
              <a:buClr>
                <a:schemeClr val="lt1"/>
              </a:buClr>
              <a:buSzPts val="1900"/>
              <a:buChar char="■"/>
              <a:defRPr>
                <a:solidFill>
                  <a:schemeClr val="lt1"/>
                </a:solidFill>
              </a:defRPr>
            </a:lvl6pPr>
            <a:lvl7pPr marL="3200400" lvl="6" indent="-349250">
              <a:spcBef>
                <a:spcPts val="2100"/>
              </a:spcBef>
              <a:spcAft>
                <a:spcPts val="0"/>
              </a:spcAft>
              <a:buClr>
                <a:schemeClr val="lt1"/>
              </a:buClr>
              <a:buSzPts val="1900"/>
              <a:buChar char="●"/>
              <a:defRPr>
                <a:solidFill>
                  <a:schemeClr val="lt1"/>
                </a:solidFill>
              </a:defRPr>
            </a:lvl7pPr>
            <a:lvl8pPr marL="3657600" lvl="7" indent="-349250">
              <a:spcBef>
                <a:spcPts val="2100"/>
              </a:spcBef>
              <a:spcAft>
                <a:spcPts val="0"/>
              </a:spcAft>
              <a:buClr>
                <a:schemeClr val="lt1"/>
              </a:buClr>
              <a:buSzPts val="1900"/>
              <a:buChar char="○"/>
              <a:defRPr>
                <a:solidFill>
                  <a:schemeClr val="lt1"/>
                </a:solidFill>
              </a:defRPr>
            </a:lvl8pPr>
            <a:lvl9pPr marL="4114800" lvl="8" indent="-349250">
              <a:spcBef>
                <a:spcPts val="2100"/>
              </a:spcBef>
              <a:spcAft>
                <a:spcPts val="2100"/>
              </a:spcAft>
              <a:buClr>
                <a:schemeClr val="lt1"/>
              </a:buClr>
              <a:buSzPts val="1900"/>
              <a:buChar char="■"/>
              <a:defRPr>
                <a:solidFill>
                  <a:schemeClr val="lt1"/>
                </a:solidFill>
              </a:defRPr>
            </a:lvl9pPr>
          </a:lstStyle>
          <a:p>
            <a:endParaRPr/>
          </a:p>
        </p:txBody>
      </p:sp>
      <p:sp>
        <p:nvSpPr>
          <p:cNvPr id="51" name="Google Shape;51;g768fa207d0_1_216"/>
          <p:cNvSpPr txBox="1">
            <a:spLocks noGrp="1"/>
          </p:cNvSpPr>
          <p:nvPr>
            <p:ph type="sldNum" idx="12"/>
          </p:nvPr>
        </p:nvSpPr>
        <p:spPr>
          <a:xfrm>
            <a:off x="11364722" y="6260831"/>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g768fa207d0_1_223"/>
          <p:cNvSpPr txBox="1"/>
          <p:nvPr/>
        </p:nvSpPr>
        <p:spPr>
          <a:xfrm rot="10800000" flipH="1">
            <a:off x="0" y="-100"/>
            <a:ext cx="12192000" cy="62613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 name="Google Shape;54;g768fa207d0_1_223"/>
          <p:cNvSpPr/>
          <p:nvPr/>
        </p:nvSpPr>
        <p:spPr>
          <a:xfrm rot="10800000" flipH="1">
            <a:off x="0" y="6163733"/>
            <a:ext cx="12192000" cy="98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g768fa207d0_1_223"/>
          <p:cNvSpPr txBox="1">
            <a:spLocks noGrp="1"/>
          </p:cNvSpPr>
          <p:nvPr>
            <p:ph type="body" idx="1"/>
          </p:nvPr>
        </p:nvSpPr>
        <p:spPr>
          <a:xfrm>
            <a:off x="76200" y="6262433"/>
            <a:ext cx="11175900" cy="5955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Clr>
                <a:schemeClr val="lt1"/>
              </a:buClr>
              <a:buSzPts val="1600"/>
              <a:buNone/>
              <a:defRPr sz="1600">
                <a:solidFill>
                  <a:schemeClr val="lt1"/>
                </a:solidFill>
              </a:defRPr>
            </a:lvl1pPr>
          </a:lstStyle>
          <a:p>
            <a:endParaRPr/>
          </a:p>
        </p:txBody>
      </p:sp>
      <p:sp>
        <p:nvSpPr>
          <p:cNvPr id="56" name="Google Shape;56;g768fa207d0_1_223"/>
          <p:cNvSpPr txBox="1">
            <a:spLocks noGrp="1"/>
          </p:cNvSpPr>
          <p:nvPr>
            <p:ph type="sldNum" idx="12"/>
          </p:nvPr>
        </p:nvSpPr>
        <p:spPr>
          <a:xfrm>
            <a:off x="11364722" y="6260831"/>
            <a:ext cx="731700" cy="524700"/>
          </a:xfrm>
          <a:prstGeom prst="rect">
            <a:avLst/>
          </a:prstGeom>
        </p:spPr>
        <p:txBody>
          <a:bodyPr spcFirstLastPara="1" wrap="square" lIns="121900" tIns="121900" rIns="121900" bIns="12190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g768fa207d0_1_176"/>
          <p:cNvSpPr txBox="1">
            <a:spLocks noGrp="1"/>
          </p:cNvSpPr>
          <p:nvPr>
            <p:ph type="title"/>
          </p:nvPr>
        </p:nvSpPr>
        <p:spPr>
          <a:xfrm>
            <a:off x="629200" y="984967"/>
            <a:ext cx="10962900" cy="1023600"/>
          </a:xfrm>
          <a:prstGeom prst="rect">
            <a:avLst/>
          </a:prstGeom>
          <a:noFill/>
          <a:ln>
            <a:noFill/>
          </a:ln>
        </p:spPr>
        <p:txBody>
          <a:bodyPr spcFirstLastPara="1" wrap="square" lIns="121900" tIns="121900" rIns="121900" bIns="121900" anchor="b" anchorCtr="0">
            <a:noAutofit/>
          </a:bodyPr>
          <a:lstStyle>
            <a:lvl1pPr lvl="0">
              <a:spcBef>
                <a:spcPts val="0"/>
              </a:spcBef>
              <a:spcAft>
                <a:spcPts val="0"/>
              </a:spcAft>
              <a:buClr>
                <a:schemeClr val="lt1"/>
              </a:buClr>
              <a:buSzPts val="4300"/>
              <a:buFont typeface="Roboto"/>
              <a:buNone/>
              <a:defRPr sz="4300">
                <a:solidFill>
                  <a:schemeClr val="lt1"/>
                </a:solidFill>
                <a:latin typeface="Roboto"/>
                <a:ea typeface="Roboto"/>
                <a:cs typeface="Roboto"/>
                <a:sym typeface="Roboto"/>
              </a:defRPr>
            </a:lvl1pPr>
            <a:lvl2pPr lvl="1">
              <a:spcBef>
                <a:spcPts val="0"/>
              </a:spcBef>
              <a:spcAft>
                <a:spcPts val="0"/>
              </a:spcAft>
              <a:buClr>
                <a:schemeClr val="lt1"/>
              </a:buClr>
              <a:buSzPts val="4300"/>
              <a:buFont typeface="Roboto"/>
              <a:buNone/>
              <a:defRPr sz="4300">
                <a:solidFill>
                  <a:schemeClr val="lt1"/>
                </a:solidFill>
                <a:latin typeface="Roboto"/>
                <a:ea typeface="Roboto"/>
                <a:cs typeface="Roboto"/>
                <a:sym typeface="Roboto"/>
              </a:defRPr>
            </a:lvl2pPr>
            <a:lvl3pPr lvl="2">
              <a:spcBef>
                <a:spcPts val="0"/>
              </a:spcBef>
              <a:spcAft>
                <a:spcPts val="0"/>
              </a:spcAft>
              <a:buClr>
                <a:schemeClr val="lt1"/>
              </a:buClr>
              <a:buSzPts val="4300"/>
              <a:buFont typeface="Roboto"/>
              <a:buNone/>
              <a:defRPr sz="4300">
                <a:solidFill>
                  <a:schemeClr val="lt1"/>
                </a:solidFill>
                <a:latin typeface="Roboto"/>
                <a:ea typeface="Roboto"/>
                <a:cs typeface="Roboto"/>
                <a:sym typeface="Roboto"/>
              </a:defRPr>
            </a:lvl3pPr>
            <a:lvl4pPr lvl="3">
              <a:spcBef>
                <a:spcPts val="0"/>
              </a:spcBef>
              <a:spcAft>
                <a:spcPts val="0"/>
              </a:spcAft>
              <a:buClr>
                <a:schemeClr val="lt1"/>
              </a:buClr>
              <a:buSzPts val="4300"/>
              <a:buFont typeface="Roboto"/>
              <a:buNone/>
              <a:defRPr sz="4300">
                <a:solidFill>
                  <a:schemeClr val="lt1"/>
                </a:solidFill>
                <a:latin typeface="Roboto"/>
                <a:ea typeface="Roboto"/>
                <a:cs typeface="Roboto"/>
                <a:sym typeface="Roboto"/>
              </a:defRPr>
            </a:lvl4pPr>
            <a:lvl5pPr lvl="4">
              <a:spcBef>
                <a:spcPts val="0"/>
              </a:spcBef>
              <a:spcAft>
                <a:spcPts val="0"/>
              </a:spcAft>
              <a:buClr>
                <a:schemeClr val="lt1"/>
              </a:buClr>
              <a:buSzPts val="4300"/>
              <a:buFont typeface="Roboto"/>
              <a:buNone/>
              <a:defRPr sz="4300">
                <a:solidFill>
                  <a:schemeClr val="lt1"/>
                </a:solidFill>
                <a:latin typeface="Roboto"/>
                <a:ea typeface="Roboto"/>
                <a:cs typeface="Roboto"/>
                <a:sym typeface="Roboto"/>
              </a:defRPr>
            </a:lvl5pPr>
            <a:lvl6pPr lvl="5">
              <a:spcBef>
                <a:spcPts val="0"/>
              </a:spcBef>
              <a:spcAft>
                <a:spcPts val="0"/>
              </a:spcAft>
              <a:buClr>
                <a:schemeClr val="lt1"/>
              </a:buClr>
              <a:buSzPts val="4300"/>
              <a:buFont typeface="Roboto"/>
              <a:buNone/>
              <a:defRPr sz="4300">
                <a:solidFill>
                  <a:schemeClr val="lt1"/>
                </a:solidFill>
                <a:latin typeface="Roboto"/>
                <a:ea typeface="Roboto"/>
                <a:cs typeface="Roboto"/>
                <a:sym typeface="Roboto"/>
              </a:defRPr>
            </a:lvl6pPr>
            <a:lvl7pPr lvl="6">
              <a:spcBef>
                <a:spcPts val="0"/>
              </a:spcBef>
              <a:spcAft>
                <a:spcPts val="0"/>
              </a:spcAft>
              <a:buClr>
                <a:schemeClr val="lt1"/>
              </a:buClr>
              <a:buSzPts val="4300"/>
              <a:buFont typeface="Roboto"/>
              <a:buNone/>
              <a:defRPr sz="4300">
                <a:solidFill>
                  <a:schemeClr val="lt1"/>
                </a:solidFill>
                <a:latin typeface="Roboto"/>
                <a:ea typeface="Roboto"/>
                <a:cs typeface="Roboto"/>
                <a:sym typeface="Roboto"/>
              </a:defRPr>
            </a:lvl7pPr>
            <a:lvl8pPr lvl="7">
              <a:spcBef>
                <a:spcPts val="0"/>
              </a:spcBef>
              <a:spcAft>
                <a:spcPts val="0"/>
              </a:spcAft>
              <a:buClr>
                <a:schemeClr val="lt1"/>
              </a:buClr>
              <a:buSzPts val="4300"/>
              <a:buFont typeface="Roboto"/>
              <a:buNone/>
              <a:defRPr sz="4300">
                <a:solidFill>
                  <a:schemeClr val="lt1"/>
                </a:solidFill>
                <a:latin typeface="Roboto"/>
                <a:ea typeface="Roboto"/>
                <a:cs typeface="Roboto"/>
                <a:sym typeface="Roboto"/>
              </a:defRPr>
            </a:lvl8pPr>
            <a:lvl9pPr lvl="8">
              <a:spcBef>
                <a:spcPts val="0"/>
              </a:spcBef>
              <a:spcAft>
                <a:spcPts val="0"/>
              </a:spcAft>
              <a:buClr>
                <a:schemeClr val="lt1"/>
              </a:buClr>
              <a:buSzPts val="4300"/>
              <a:buFont typeface="Roboto"/>
              <a:buNone/>
              <a:defRPr sz="4300">
                <a:solidFill>
                  <a:schemeClr val="lt1"/>
                </a:solidFill>
                <a:latin typeface="Roboto"/>
                <a:ea typeface="Roboto"/>
                <a:cs typeface="Roboto"/>
                <a:sym typeface="Roboto"/>
              </a:defRPr>
            </a:lvl9pPr>
          </a:lstStyle>
          <a:p>
            <a:endParaRPr/>
          </a:p>
        </p:txBody>
      </p:sp>
      <p:sp>
        <p:nvSpPr>
          <p:cNvPr id="7" name="Google Shape;7;g768fa207d0_1_176"/>
          <p:cNvSpPr txBox="1">
            <a:spLocks noGrp="1"/>
          </p:cNvSpPr>
          <p:nvPr>
            <p:ph type="body" idx="1"/>
          </p:nvPr>
        </p:nvSpPr>
        <p:spPr>
          <a:xfrm>
            <a:off x="629200" y="2558767"/>
            <a:ext cx="10962900" cy="36135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lt2"/>
              </a:buClr>
              <a:buSzPts val="2400"/>
              <a:buFont typeface="Roboto"/>
              <a:buChar char="●"/>
              <a:defRPr sz="2400">
                <a:solidFill>
                  <a:schemeClr val="lt2"/>
                </a:solidFill>
                <a:latin typeface="Roboto"/>
                <a:ea typeface="Roboto"/>
                <a:cs typeface="Roboto"/>
                <a:sym typeface="Roboto"/>
              </a:defRPr>
            </a:lvl1pPr>
            <a:lvl2pPr marL="914400" lvl="1" indent="-349250">
              <a:lnSpc>
                <a:spcPct val="115000"/>
              </a:lnSpc>
              <a:spcBef>
                <a:spcPts val="2100"/>
              </a:spcBef>
              <a:spcAft>
                <a:spcPts val="0"/>
              </a:spcAft>
              <a:buClr>
                <a:schemeClr val="lt2"/>
              </a:buClr>
              <a:buSzPts val="1900"/>
              <a:buFont typeface="Roboto"/>
              <a:buChar char="○"/>
              <a:defRPr sz="1900">
                <a:solidFill>
                  <a:schemeClr val="lt2"/>
                </a:solidFill>
                <a:latin typeface="Roboto"/>
                <a:ea typeface="Roboto"/>
                <a:cs typeface="Roboto"/>
                <a:sym typeface="Roboto"/>
              </a:defRPr>
            </a:lvl2pPr>
            <a:lvl3pPr marL="1371600" lvl="2" indent="-349250">
              <a:lnSpc>
                <a:spcPct val="115000"/>
              </a:lnSpc>
              <a:spcBef>
                <a:spcPts val="2100"/>
              </a:spcBef>
              <a:spcAft>
                <a:spcPts val="0"/>
              </a:spcAft>
              <a:buClr>
                <a:schemeClr val="lt2"/>
              </a:buClr>
              <a:buSzPts val="1900"/>
              <a:buFont typeface="Roboto"/>
              <a:buChar char="■"/>
              <a:defRPr sz="1900">
                <a:solidFill>
                  <a:schemeClr val="lt2"/>
                </a:solidFill>
                <a:latin typeface="Roboto"/>
                <a:ea typeface="Roboto"/>
                <a:cs typeface="Roboto"/>
                <a:sym typeface="Roboto"/>
              </a:defRPr>
            </a:lvl3pPr>
            <a:lvl4pPr marL="1828800" lvl="3" indent="-349250">
              <a:lnSpc>
                <a:spcPct val="115000"/>
              </a:lnSpc>
              <a:spcBef>
                <a:spcPts val="2100"/>
              </a:spcBef>
              <a:spcAft>
                <a:spcPts val="0"/>
              </a:spcAft>
              <a:buClr>
                <a:schemeClr val="lt2"/>
              </a:buClr>
              <a:buSzPts val="1900"/>
              <a:buFont typeface="Roboto"/>
              <a:buChar char="●"/>
              <a:defRPr sz="1900">
                <a:solidFill>
                  <a:schemeClr val="lt2"/>
                </a:solidFill>
                <a:latin typeface="Roboto"/>
                <a:ea typeface="Roboto"/>
                <a:cs typeface="Roboto"/>
                <a:sym typeface="Roboto"/>
              </a:defRPr>
            </a:lvl4pPr>
            <a:lvl5pPr marL="2286000" lvl="4" indent="-349250">
              <a:lnSpc>
                <a:spcPct val="115000"/>
              </a:lnSpc>
              <a:spcBef>
                <a:spcPts val="2100"/>
              </a:spcBef>
              <a:spcAft>
                <a:spcPts val="0"/>
              </a:spcAft>
              <a:buClr>
                <a:schemeClr val="lt2"/>
              </a:buClr>
              <a:buSzPts val="1900"/>
              <a:buFont typeface="Roboto"/>
              <a:buChar char="○"/>
              <a:defRPr sz="1900">
                <a:solidFill>
                  <a:schemeClr val="lt2"/>
                </a:solidFill>
                <a:latin typeface="Roboto"/>
                <a:ea typeface="Roboto"/>
                <a:cs typeface="Roboto"/>
                <a:sym typeface="Roboto"/>
              </a:defRPr>
            </a:lvl5pPr>
            <a:lvl6pPr marL="2743200" lvl="5" indent="-349250">
              <a:lnSpc>
                <a:spcPct val="115000"/>
              </a:lnSpc>
              <a:spcBef>
                <a:spcPts val="2100"/>
              </a:spcBef>
              <a:spcAft>
                <a:spcPts val="0"/>
              </a:spcAft>
              <a:buClr>
                <a:schemeClr val="lt2"/>
              </a:buClr>
              <a:buSzPts val="1900"/>
              <a:buFont typeface="Roboto"/>
              <a:buChar char="■"/>
              <a:defRPr sz="1900">
                <a:solidFill>
                  <a:schemeClr val="lt2"/>
                </a:solidFill>
                <a:latin typeface="Roboto"/>
                <a:ea typeface="Roboto"/>
                <a:cs typeface="Roboto"/>
                <a:sym typeface="Roboto"/>
              </a:defRPr>
            </a:lvl6pPr>
            <a:lvl7pPr marL="3200400" lvl="6" indent="-349250">
              <a:lnSpc>
                <a:spcPct val="115000"/>
              </a:lnSpc>
              <a:spcBef>
                <a:spcPts val="2100"/>
              </a:spcBef>
              <a:spcAft>
                <a:spcPts val="0"/>
              </a:spcAft>
              <a:buClr>
                <a:schemeClr val="lt2"/>
              </a:buClr>
              <a:buSzPts val="1900"/>
              <a:buFont typeface="Roboto"/>
              <a:buChar char="●"/>
              <a:defRPr sz="1900">
                <a:solidFill>
                  <a:schemeClr val="lt2"/>
                </a:solidFill>
                <a:latin typeface="Roboto"/>
                <a:ea typeface="Roboto"/>
                <a:cs typeface="Roboto"/>
                <a:sym typeface="Roboto"/>
              </a:defRPr>
            </a:lvl7pPr>
            <a:lvl8pPr marL="3657600" lvl="7" indent="-349250">
              <a:lnSpc>
                <a:spcPct val="115000"/>
              </a:lnSpc>
              <a:spcBef>
                <a:spcPts val="2100"/>
              </a:spcBef>
              <a:spcAft>
                <a:spcPts val="0"/>
              </a:spcAft>
              <a:buClr>
                <a:schemeClr val="lt2"/>
              </a:buClr>
              <a:buSzPts val="1900"/>
              <a:buFont typeface="Roboto"/>
              <a:buChar char="○"/>
              <a:defRPr sz="1900">
                <a:solidFill>
                  <a:schemeClr val="lt2"/>
                </a:solidFill>
                <a:latin typeface="Roboto"/>
                <a:ea typeface="Roboto"/>
                <a:cs typeface="Roboto"/>
                <a:sym typeface="Roboto"/>
              </a:defRPr>
            </a:lvl8pPr>
            <a:lvl9pPr marL="4114800" lvl="8" indent="-349250">
              <a:lnSpc>
                <a:spcPct val="115000"/>
              </a:lnSpc>
              <a:spcBef>
                <a:spcPts val="2100"/>
              </a:spcBef>
              <a:spcAft>
                <a:spcPts val="2100"/>
              </a:spcAft>
              <a:buClr>
                <a:schemeClr val="lt2"/>
              </a:buClr>
              <a:buSzPts val="1900"/>
              <a:buFont typeface="Roboto"/>
              <a:buChar char="■"/>
              <a:defRPr sz="1900">
                <a:solidFill>
                  <a:schemeClr val="lt2"/>
                </a:solidFill>
                <a:latin typeface="Roboto"/>
                <a:ea typeface="Roboto"/>
                <a:cs typeface="Roboto"/>
                <a:sym typeface="Roboto"/>
              </a:defRPr>
            </a:lvl9pPr>
          </a:lstStyle>
          <a:p>
            <a:endParaRPr/>
          </a:p>
        </p:txBody>
      </p:sp>
      <p:sp>
        <p:nvSpPr>
          <p:cNvPr id="8" name="Google Shape;8;g768fa207d0_1_176"/>
          <p:cNvSpPr txBox="1">
            <a:spLocks noGrp="1"/>
          </p:cNvSpPr>
          <p:nvPr>
            <p:ph type="sldNum" idx="12"/>
          </p:nvPr>
        </p:nvSpPr>
        <p:spPr>
          <a:xfrm>
            <a:off x="11364722" y="6260831"/>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2"/>
                </a:solidFill>
                <a:latin typeface="Roboto"/>
                <a:ea typeface="Roboto"/>
                <a:cs typeface="Roboto"/>
                <a:sym typeface="Roboto"/>
              </a:defRPr>
            </a:lvl1pPr>
            <a:lvl2pPr lvl="1" algn="r">
              <a:buNone/>
              <a:defRPr sz="1300">
                <a:solidFill>
                  <a:schemeClr val="lt2"/>
                </a:solidFill>
                <a:latin typeface="Roboto"/>
                <a:ea typeface="Roboto"/>
                <a:cs typeface="Roboto"/>
                <a:sym typeface="Roboto"/>
              </a:defRPr>
            </a:lvl2pPr>
            <a:lvl3pPr lvl="2" algn="r">
              <a:buNone/>
              <a:defRPr sz="1300">
                <a:solidFill>
                  <a:schemeClr val="lt2"/>
                </a:solidFill>
                <a:latin typeface="Roboto"/>
                <a:ea typeface="Roboto"/>
                <a:cs typeface="Roboto"/>
                <a:sym typeface="Roboto"/>
              </a:defRPr>
            </a:lvl3pPr>
            <a:lvl4pPr lvl="3" algn="r">
              <a:buNone/>
              <a:defRPr sz="1300">
                <a:solidFill>
                  <a:schemeClr val="lt2"/>
                </a:solidFill>
                <a:latin typeface="Roboto"/>
                <a:ea typeface="Roboto"/>
                <a:cs typeface="Roboto"/>
                <a:sym typeface="Roboto"/>
              </a:defRPr>
            </a:lvl4pPr>
            <a:lvl5pPr lvl="4" algn="r">
              <a:buNone/>
              <a:defRPr sz="1300">
                <a:solidFill>
                  <a:schemeClr val="lt2"/>
                </a:solidFill>
                <a:latin typeface="Roboto"/>
                <a:ea typeface="Roboto"/>
                <a:cs typeface="Roboto"/>
                <a:sym typeface="Roboto"/>
              </a:defRPr>
            </a:lvl5pPr>
            <a:lvl6pPr lvl="5" algn="r">
              <a:buNone/>
              <a:defRPr sz="1300">
                <a:solidFill>
                  <a:schemeClr val="lt2"/>
                </a:solidFill>
                <a:latin typeface="Roboto"/>
                <a:ea typeface="Roboto"/>
                <a:cs typeface="Roboto"/>
                <a:sym typeface="Roboto"/>
              </a:defRPr>
            </a:lvl6pPr>
            <a:lvl7pPr lvl="6" algn="r">
              <a:buNone/>
              <a:defRPr sz="1300">
                <a:solidFill>
                  <a:schemeClr val="lt2"/>
                </a:solidFill>
                <a:latin typeface="Roboto"/>
                <a:ea typeface="Roboto"/>
                <a:cs typeface="Roboto"/>
                <a:sym typeface="Roboto"/>
              </a:defRPr>
            </a:lvl7pPr>
            <a:lvl8pPr lvl="7" algn="r">
              <a:buNone/>
              <a:defRPr sz="1300">
                <a:solidFill>
                  <a:schemeClr val="lt2"/>
                </a:solidFill>
                <a:latin typeface="Roboto"/>
                <a:ea typeface="Roboto"/>
                <a:cs typeface="Roboto"/>
                <a:sym typeface="Roboto"/>
              </a:defRPr>
            </a:lvl8pPr>
            <a:lvl9pPr lvl="8" algn="r">
              <a:buNone/>
              <a:defRPr sz="13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
          <p:cNvSpPr txBox="1">
            <a:spLocks noGrp="1"/>
          </p:cNvSpPr>
          <p:nvPr>
            <p:ph type="ctrTitle"/>
          </p:nvPr>
        </p:nvSpPr>
        <p:spPr>
          <a:xfrm>
            <a:off x="2495550" y="3213100"/>
            <a:ext cx="5184775" cy="54451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3200"/>
              <a:buFont typeface="Twentieth Century"/>
              <a:buNone/>
            </a:pPr>
            <a:r>
              <a:rPr lang="en-US" sz="3200" b="1" i="0" u="none">
                <a:solidFill>
                  <a:schemeClr val="dk1"/>
                </a:solidFill>
                <a:highlight>
                  <a:srgbClr val="FFFFFF"/>
                </a:highlight>
                <a:latin typeface="Twentieth Century"/>
                <a:ea typeface="Twentieth Century"/>
                <a:cs typeface="Twentieth Century"/>
                <a:sym typeface="Twentieth Century"/>
              </a:rPr>
              <a:t>CHAPTER 13</a:t>
            </a:r>
            <a:endParaRPr b="1">
              <a:highlight>
                <a:srgbClr val="FFFFFF"/>
              </a:highlight>
            </a:endParaRPr>
          </a:p>
        </p:txBody>
      </p:sp>
      <p:sp>
        <p:nvSpPr>
          <p:cNvPr id="74" name="Google Shape;74;p1"/>
          <p:cNvSpPr txBox="1"/>
          <p:nvPr/>
        </p:nvSpPr>
        <p:spPr>
          <a:xfrm>
            <a:off x="5880100" y="2641600"/>
            <a:ext cx="4465637" cy="16875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1C1C1C"/>
              </a:buClr>
              <a:buSzPts val="3600"/>
              <a:buFont typeface="Arial"/>
              <a:buNone/>
            </a:pPr>
            <a:r>
              <a:rPr lang="en-US" sz="3600" b="1" i="0" u="none" strike="noStrike" cap="none">
                <a:solidFill>
                  <a:srgbClr val="1C1C1C"/>
                </a:solidFill>
                <a:latin typeface="Arial"/>
                <a:ea typeface="Arial"/>
                <a:cs typeface="Arial"/>
                <a:sym typeface="Arial"/>
              </a:rPr>
              <a:t>Authentication and</a:t>
            </a:r>
            <a:endParaRPr/>
          </a:p>
          <a:p>
            <a:pPr marL="0" marR="0" lvl="0" indent="0" algn="l" rtl="0">
              <a:lnSpc>
                <a:spcPct val="100000"/>
              </a:lnSpc>
              <a:spcBef>
                <a:spcPts val="0"/>
              </a:spcBef>
              <a:spcAft>
                <a:spcPts val="0"/>
              </a:spcAft>
              <a:buClr>
                <a:srgbClr val="1C1C1C"/>
              </a:buClr>
              <a:buSzPts val="3600"/>
              <a:buFont typeface="Arial"/>
              <a:buNone/>
            </a:pPr>
            <a:r>
              <a:rPr lang="en-US" sz="3600" b="1" i="0" u="none" strike="noStrike" cap="none">
                <a:solidFill>
                  <a:srgbClr val="1C1C1C"/>
                </a:solidFill>
                <a:latin typeface="Arial"/>
                <a:ea typeface="Arial"/>
                <a:cs typeface="Arial"/>
                <a:sym typeface="Arial"/>
              </a:rPr>
              <a:t>Access Control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0"/>
          <p:cNvSpPr txBox="1">
            <a:spLocks noGrp="1"/>
          </p:cNvSpPr>
          <p:nvPr>
            <p:ph type="title"/>
          </p:nvPr>
        </p:nvSpPr>
        <p:spPr>
          <a:xfrm>
            <a:off x="1141412" y="619125"/>
            <a:ext cx="9906000" cy="14779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3600" b="0" i="0" u="none">
                <a:solidFill>
                  <a:schemeClr val="lt1"/>
                </a:solidFill>
                <a:latin typeface="Twentieth Century"/>
                <a:ea typeface="Twentieth Century"/>
                <a:cs typeface="Twentieth Century"/>
                <a:sym typeface="Twentieth Century"/>
              </a:rPr>
              <a:t>IPSEC</a:t>
            </a:r>
            <a:endParaRPr/>
          </a:p>
        </p:txBody>
      </p:sp>
      <p:sp>
        <p:nvSpPr>
          <p:cNvPr id="130" name="Google Shape;130;p10"/>
          <p:cNvSpPr txBox="1">
            <a:spLocks noGrp="1"/>
          </p:cNvSpPr>
          <p:nvPr>
            <p:ph type="body" idx="1"/>
          </p:nvPr>
        </p:nvSpPr>
        <p:spPr>
          <a:xfrm>
            <a:off x="2133600" y="1412875"/>
            <a:ext cx="8210550" cy="3881437"/>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40000"/>
              </a:lnSpc>
              <a:spcBef>
                <a:spcPts val="0"/>
              </a:spcBef>
              <a:spcAft>
                <a:spcPts val="0"/>
              </a:spcAft>
              <a:buClr>
                <a:schemeClr val="lt1"/>
              </a:buClr>
              <a:buSzPts val="2125"/>
              <a:buFont typeface="Arial"/>
              <a:buChar char="•"/>
            </a:pPr>
            <a:r>
              <a:rPr lang="en-US" sz="1700" b="0" i="0" u="none" dirty="0">
                <a:solidFill>
                  <a:schemeClr val="lt1"/>
                </a:solidFill>
                <a:latin typeface="Twentieth Century"/>
                <a:ea typeface="Twentieth Century"/>
                <a:cs typeface="Twentieth Century"/>
                <a:sym typeface="Twentieth Century"/>
              </a:rPr>
              <a:t>IP Security (</a:t>
            </a:r>
            <a:r>
              <a:rPr lang="en-US" sz="1700" b="0" i="0" u="none" dirty="0" err="1">
                <a:solidFill>
                  <a:schemeClr val="lt1"/>
                </a:solidFill>
                <a:latin typeface="Twentieth Century"/>
                <a:ea typeface="Twentieth Century"/>
                <a:cs typeface="Twentieth Century"/>
                <a:sym typeface="Twentieth Century"/>
              </a:rPr>
              <a:t>IPSec</a:t>
            </a:r>
            <a:r>
              <a:rPr lang="en-US" sz="1700" b="0" i="0" u="none" dirty="0">
                <a:solidFill>
                  <a:schemeClr val="lt1"/>
                </a:solidFill>
                <a:latin typeface="Twentieth Century"/>
                <a:ea typeface="Twentieth Century"/>
                <a:cs typeface="Twentieth Century"/>
                <a:sym typeface="Twentieth Century"/>
              </a:rPr>
              <a:t>) was designed by the IETF for providing authentication and encryption over the Internet. It works at the Network layer of the OSI model (Layer 3) and secures all applications that operate in the layers above it. Because it’s sanctioned by the IETF and designed to work with IPv4 and IPv6, it’s got a huge amount of industry support, so it’s the standard for VPNs on the Internet today.</a:t>
            </a:r>
            <a:endParaRPr dirty="0"/>
          </a:p>
          <a:p>
            <a:pPr marL="228600" marR="0" lvl="0" indent="-228600" algn="l" rtl="0">
              <a:lnSpc>
                <a:spcPct val="140000"/>
              </a:lnSpc>
              <a:spcBef>
                <a:spcPts val="1000"/>
              </a:spcBef>
              <a:spcAft>
                <a:spcPts val="0"/>
              </a:spcAft>
              <a:buClr>
                <a:schemeClr val="lt1"/>
              </a:buClr>
              <a:buSzPts val="2125"/>
              <a:buFont typeface="Arial"/>
              <a:buChar char="•"/>
            </a:pPr>
            <a:r>
              <a:rPr lang="en-US" sz="1700" b="0" i="0" u="none" dirty="0">
                <a:solidFill>
                  <a:schemeClr val="lt1"/>
                </a:solidFill>
                <a:latin typeface="Twentieth Century"/>
                <a:ea typeface="Twentieth Century"/>
                <a:cs typeface="Twentieth Century"/>
                <a:sym typeface="Twentieth Century"/>
              </a:rPr>
              <a:t>The two major protocols you’ll find working in </a:t>
            </a:r>
            <a:r>
              <a:rPr lang="en-US" sz="1700" b="0" i="0" u="none" dirty="0" err="1">
                <a:solidFill>
                  <a:schemeClr val="lt1"/>
                </a:solidFill>
                <a:latin typeface="Twentieth Century"/>
                <a:ea typeface="Twentieth Century"/>
                <a:cs typeface="Twentieth Century"/>
                <a:sym typeface="Twentieth Century"/>
              </a:rPr>
              <a:t>IPSec</a:t>
            </a:r>
            <a:r>
              <a:rPr lang="en-US" sz="1700" b="0" i="0" u="none" dirty="0">
                <a:solidFill>
                  <a:schemeClr val="lt1"/>
                </a:solidFill>
                <a:latin typeface="Twentieth Century"/>
                <a:ea typeface="Twentieth Century"/>
                <a:cs typeface="Twentieth Century"/>
                <a:sym typeface="Twentieth Century"/>
              </a:rPr>
              <a:t> are the </a:t>
            </a:r>
            <a:r>
              <a:rPr lang="en-US" sz="1700" b="0" i="1" u="none" dirty="0">
                <a:solidFill>
                  <a:schemeClr val="lt1"/>
                </a:solidFill>
                <a:latin typeface="Twentieth Century"/>
                <a:ea typeface="Twentieth Century"/>
                <a:cs typeface="Twentieth Century"/>
                <a:sym typeface="Twentieth Century"/>
              </a:rPr>
              <a:t>Authentication Header (AH) </a:t>
            </a:r>
            <a:r>
              <a:rPr lang="en-US" sz="1700" b="0" i="0" u="none" dirty="0">
                <a:solidFill>
                  <a:schemeClr val="lt1"/>
                </a:solidFill>
                <a:latin typeface="Twentieth Century"/>
                <a:ea typeface="Twentieth Century"/>
                <a:cs typeface="Twentieth Century"/>
                <a:sym typeface="Twentieth Century"/>
              </a:rPr>
              <a:t>and </a:t>
            </a:r>
            <a:r>
              <a:rPr lang="en-US" sz="1700" b="0" i="1" u="none" dirty="0">
                <a:solidFill>
                  <a:schemeClr val="lt1"/>
                </a:solidFill>
                <a:latin typeface="Twentieth Century"/>
                <a:ea typeface="Twentieth Century"/>
                <a:cs typeface="Twentieth Century"/>
                <a:sym typeface="Twentieth Century"/>
              </a:rPr>
              <a:t>Encapsulating Security Payload (ESP)</a:t>
            </a:r>
            <a:r>
              <a:rPr lang="en-US" sz="1700" b="0" i="0" u="none" dirty="0">
                <a:solidFill>
                  <a:schemeClr val="lt1"/>
                </a:solidFill>
                <a:latin typeface="Twentieth Century"/>
                <a:ea typeface="Twentieth Century"/>
                <a:cs typeface="Twentieth Century"/>
                <a:sym typeface="Twentieth Century"/>
              </a:rPr>
              <a:t>. AH serves up authentication services only—no encryption—but ESP provides both authentication and encryption abilities.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1"/>
          <p:cNvSpPr txBox="1">
            <a:spLocks noGrp="1"/>
          </p:cNvSpPr>
          <p:nvPr>
            <p:ph type="title"/>
          </p:nvPr>
        </p:nvSpPr>
        <p:spPr>
          <a:xfrm>
            <a:off x="1141412" y="619125"/>
            <a:ext cx="9906000" cy="14779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3600" b="0" i="0" u="none">
                <a:solidFill>
                  <a:schemeClr val="lt1"/>
                </a:solidFill>
                <a:latin typeface="Twentieth Century"/>
                <a:ea typeface="Twentieth Century"/>
                <a:cs typeface="Twentieth Century"/>
                <a:sym typeface="Twentieth Century"/>
              </a:rPr>
              <a:t>ENCRYPTION</a:t>
            </a:r>
            <a:endParaRPr/>
          </a:p>
        </p:txBody>
      </p:sp>
      <p:sp>
        <p:nvSpPr>
          <p:cNvPr id="136" name="Google Shape;136;p11"/>
          <p:cNvSpPr txBox="1">
            <a:spLocks noGrp="1"/>
          </p:cNvSpPr>
          <p:nvPr>
            <p:ph type="body" idx="1"/>
          </p:nvPr>
        </p:nvSpPr>
        <p:spPr>
          <a:xfrm>
            <a:off x="2133600" y="1412875"/>
            <a:ext cx="7778750" cy="38814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lt1"/>
              </a:buClr>
              <a:buSzPts val="2500"/>
              <a:buFont typeface="Arial"/>
              <a:buChar char="•"/>
            </a:pPr>
            <a:r>
              <a:rPr lang="en-US" sz="2000" b="0" i="0" u="none" dirty="0">
                <a:solidFill>
                  <a:schemeClr val="lt1"/>
                </a:solidFill>
                <a:latin typeface="Twentieth Century"/>
                <a:ea typeface="Twentieth Century"/>
                <a:cs typeface="Twentieth Century"/>
                <a:sym typeface="Twentieth Century"/>
              </a:rPr>
              <a:t>Without encryption, our sensitive files and information are essentially being paraded on full display as the data courses over the Internet.</a:t>
            </a:r>
            <a:endParaRPr dirty="0"/>
          </a:p>
          <a:p>
            <a:pPr marL="228600" marR="0" lvl="0" indent="-228600" algn="l" rtl="0">
              <a:lnSpc>
                <a:spcPct val="150000"/>
              </a:lnSpc>
              <a:spcBef>
                <a:spcPts val="1000"/>
              </a:spcBef>
              <a:spcAft>
                <a:spcPts val="0"/>
              </a:spcAft>
              <a:buClr>
                <a:schemeClr val="lt1"/>
              </a:buClr>
              <a:buSzPts val="2500"/>
              <a:buFont typeface="Arial"/>
              <a:buChar char="•"/>
            </a:pPr>
            <a:r>
              <a:rPr lang="en-US" sz="2000" b="0" i="0" u="none" dirty="0">
                <a:solidFill>
                  <a:schemeClr val="lt1"/>
                </a:solidFill>
                <a:latin typeface="Twentieth Century"/>
                <a:ea typeface="Twentieth Century"/>
                <a:cs typeface="Twentieth Century"/>
                <a:sym typeface="Twentieth Century"/>
              </a:rPr>
              <a:t>Encryption works by running the data (which when encoded is represented as numbers) through a special encryption formula called a key that the designated sending and receiving devices both “know.” When encrypted data arrives at its specified destination, the receiving device uses that key to decode the data back into its original form.</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xfrm>
            <a:off x="1141412" y="619125"/>
            <a:ext cx="9906000" cy="14779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3600" b="0" i="0" u="none">
                <a:solidFill>
                  <a:schemeClr val="lt1"/>
                </a:solidFill>
                <a:latin typeface="Twentieth Century"/>
                <a:ea typeface="Twentieth Century"/>
                <a:cs typeface="Twentieth Century"/>
                <a:sym typeface="Twentieth Century"/>
              </a:rPr>
              <a:t>THE DATA ENCRYPTION STANDARD (DES)</a:t>
            </a:r>
            <a:endParaRPr/>
          </a:p>
        </p:txBody>
      </p:sp>
      <p:sp>
        <p:nvSpPr>
          <p:cNvPr id="142" name="Google Shape;142;p12"/>
          <p:cNvSpPr txBox="1">
            <a:spLocks noGrp="1"/>
          </p:cNvSpPr>
          <p:nvPr>
            <p:ph type="body" idx="1"/>
          </p:nvPr>
        </p:nvSpPr>
        <p:spPr>
          <a:xfrm>
            <a:off x="2133600" y="1700212"/>
            <a:ext cx="7778750" cy="38814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lt1"/>
              </a:buClr>
              <a:buSzPts val="2500"/>
              <a:buFont typeface="Arial"/>
              <a:buChar char="•"/>
            </a:pPr>
            <a:r>
              <a:rPr lang="en-US" sz="2000" b="0" i="0" u="none" dirty="0">
                <a:solidFill>
                  <a:schemeClr val="lt1"/>
                </a:solidFill>
                <a:latin typeface="Twentieth Century"/>
                <a:ea typeface="Twentieth Century"/>
                <a:cs typeface="Twentieth Century"/>
                <a:sym typeface="Twentieth Century"/>
              </a:rPr>
              <a:t>Basically, DES uses lookup and table functions, and it actually works much faster than public-key systems. It uses 56-bit private keys. RSA Data Systems once issued a challenge to see if anyone could break the key. A group of Internet users worked together to attempt the task, with each member dealing with a portion of the 72 quadrillion possible combinations. They succeeded and cracked the key in June 1997, after searching only 18 quadrillion keys.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3"/>
          <p:cNvSpPr txBox="1">
            <a:spLocks noGrp="1"/>
          </p:cNvSpPr>
          <p:nvPr>
            <p:ph type="title"/>
          </p:nvPr>
        </p:nvSpPr>
        <p:spPr>
          <a:xfrm>
            <a:off x="1847850" y="549275"/>
            <a:ext cx="6842125" cy="1320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ts val="3600"/>
              <a:buFont typeface="Twentieth Century"/>
              <a:buNone/>
            </a:pPr>
            <a:r>
              <a:rPr lang="en-US" sz="3600" b="0" i="0" u="none">
                <a:solidFill>
                  <a:schemeClr val="lt1"/>
                </a:solidFill>
                <a:latin typeface="Twentieth Century"/>
                <a:ea typeface="Twentieth Century"/>
                <a:cs typeface="Twentieth Century"/>
                <a:sym typeface="Twentieth Century"/>
              </a:rPr>
              <a:t>THE ADVANCED ENCRYPTION STANDARD (AES)</a:t>
            </a:r>
            <a:endParaRPr/>
          </a:p>
        </p:txBody>
      </p:sp>
      <p:sp>
        <p:nvSpPr>
          <p:cNvPr id="148" name="Google Shape;148;p13"/>
          <p:cNvSpPr txBox="1">
            <a:spLocks noGrp="1"/>
          </p:cNvSpPr>
          <p:nvPr>
            <p:ph type="body" idx="1"/>
          </p:nvPr>
        </p:nvSpPr>
        <p:spPr>
          <a:xfrm>
            <a:off x="2133600" y="1700212"/>
            <a:ext cx="7778750" cy="38814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lt1"/>
              </a:buClr>
              <a:buSzPts val="2500"/>
              <a:buFont typeface="Arial"/>
              <a:buChar char="•"/>
            </a:pPr>
            <a:r>
              <a:rPr lang="en-US" sz="2000" b="0" i="0" u="none">
                <a:solidFill>
                  <a:schemeClr val="lt1"/>
                </a:solidFill>
                <a:latin typeface="Twentieth Century"/>
                <a:ea typeface="Twentieth Century"/>
                <a:cs typeface="Twentieth Century"/>
                <a:sym typeface="Twentieth Century"/>
              </a:rPr>
              <a:t>The Advanced Encryption Standard (AES, also known as Rijndael) has been the “official” encryption standard in the United States since 2002. It specifies key lengths of 128, 192, or 256 bits.</a:t>
            </a:r>
            <a:endParaRPr/>
          </a:p>
          <a:p>
            <a:pPr marL="228600" marR="0" lvl="0" indent="-228600" algn="l" rtl="0">
              <a:lnSpc>
                <a:spcPct val="150000"/>
              </a:lnSpc>
              <a:spcBef>
                <a:spcPts val="1000"/>
              </a:spcBef>
              <a:spcAft>
                <a:spcPts val="0"/>
              </a:spcAft>
              <a:buClr>
                <a:schemeClr val="lt1"/>
              </a:buClr>
              <a:buSzPts val="2500"/>
              <a:buFont typeface="Arial"/>
              <a:buChar char="•"/>
            </a:pPr>
            <a:r>
              <a:rPr lang="en-US" sz="2000" b="0" i="0" u="none">
                <a:solidFill>
                  <a:schemeClr val="lt1"/>
                </a:solidFill>
                <a:latin typeface="Twentieth Century"/>
                <a:ea typeface="Twentieth Century"/>
                <a:cs typeface="Twentieth Century"/>
                <a:sym typeface="Twentieth Century"/>
              </a:rPr>
              <a:t>Hackers attempt to use power consumption, electromagnetic leaks, or timing information (like the number of processor cycles taken to complete the encryption process) to give them critical clues about how to break the AES system. Although it’s true that attacks like these are possible to pull off, they’re not really practical to clinch over the Internet.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4"/>
          <p:cNvSpPr txBox="1">
            <a:spLocks noGrp="1"/>
          </p:cNvSpPr>
          <p:nvPr>
            <p:ph type="title"/>
          </p:nvPr>
        </p:nvSpPr>
        <p:spPr>
          <a:xfrm>
            <a:off x="1847850" y="549275"/>
            <a:ext cx="6842125" cy="1320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3600" b="0" i="0" u="none">
                <a:solidFill>
                  <a:schemeClr val="lt1"/>
                </a:solidFill>
                <a:latin typeface="Twentieth Century"/>
                <a:ea typeface="Twentieth Century"/>
                <a:cs typeface="Twentieth Century"/>
                <a:sym typeface="Twentieth Century"/>
              </a:rPr>
              <a:t>PUBLIC KEY ENCRYPTION</a:t>
            </a:r>
            <a:endParaRPr/>
          </a:p>
        </p:txBody>
      </p:sp>
      <p:sp>
        <p:nvSpPr>
          <p:cNvPr id="154" name="Google Shape;154;p14"/>
          <p:cNvSpPr txBox="1">
            <a:spLocks noGrp="1"/>
          </p:cNvSpPr>
          <p:nvPr>
            <p:ph type="body" idx="1"/>
          </p:nvPr>
        </p:nvSpPr>
        <p:spPr>
          <a:xfrm>
            <a:off x="2063750" y="1412875"/>
            <a:ext cx="7778750" cy="38814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lt1"/>
              </a:buClr>
              <a:buSzPts val="2500"/>
              <a:buFont typeface="Arial"/>
              <a:buChar char="•"/>
            </a:pPr>
            <a:r>
              <a:rPr lang="en-US" sz="2000" b="0" i="0" u="none">
                <a:solidFill>
                  <a:schemeClr val="lt1"/>
                </a:solidFill>
                <a:latin typeface="Twentieth Century"/>
                <a:ea typeface="Twentieth Century"/>
                <a:cs typeface="Twentieth Century"/>
                <a:sym typeface="Twentieth Century"/>
              </a:rPr>
              <a:t>Public key encryption uses the </a:t>
            </a:r>
            <a:r>
              <a:rPr lang="en-US" sz="2000" b="0" i="1" u="none">
                <a:solidFill>
                  <a:schemeClr val="lt1"/>
                </a:solidFill>
                <a:latin typeface="Twentieth Century"/>
                <a:ea typeface="Twentieth Century"/>
                <a:cs typeface="Twentieth Century"/>
                <a:sym typeface="Twentieth Century"/>
              </a:rPr>
              <a:t>Diffie-Hellman algorithm</a:t>
            </a:r>
            <a:r>
              <a:rPr lang="en-US" sz="2000" b="0" i="0" u="none">
                <a:solidFill>
                  <a:schemeClr val="lt1"/>
                </a:solidFill>
                <a:latin typeface="Twentieth Century"/>
                <a:ea typeface="Twentieth Century"/>
                <a:cs typeface="Twentieth Century"/>
                <a:sym typeface="Twentieth Century"/>
              </a:rPr>
              <a:t>, which employs a public key and a private key to encrypt and decrypt data.</a:t>
            </a:r>
            <a:endParaRPr/>
          </a:p>
          <a:p>
            <a:pPr marL="228600" marR="0" lvl="0" indent="-228600" algn="l" rtl="0">
              <a:lnSpc>
                <a:spcPct val="150000"/>
              </a:lnSpc>
              <a:spcBef>
                <a:spcPts val="1000"/>
              </a:spcBef>
              <a:spcAft>
                <a:spcPts val="0"/>
              </a:spcAft>
              <a:buClr>
                <a:schemeClr val="lt1"/>
              </a:buClr>
              <a:buSzPts val="2500"/>
              <a:buFont typeface="Arial"/>
              <a:buChar char="•"/>
            </a:pPr>
            <a:r>
              <a:rPr lang="en-US" sz="2000" b="0" i="0" u="none">
                <a:solidFill>
                  <a:schemeClr val="lt1"/>
                </a:solidFill>
                <a:latin typeface="Twentieth Century"/>
                <a:ea typeface="Twentieth Century"/>
                <a:cs typeface="Twentieth Century"/>
                <a:sym typeface="Twentieth Century"/>
              </a:rPr>
              <a:t>The sending machine’s public key is used to encrypt a message to the receiving machine that it uses to decrypt the message with a private key. It’s a one-way communication, but if the receiver wants to send a return message, it does so via the same process. If the original sender doesn’t have a public key, the message can still be sent with a digital certificate that’s often called a digital ID, which verifies the sender of the message.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5"/>
          <p:cNvSpPr txBox="1">
            <a:spLocks noGrp="1"/>
          </p:cNvSpPr>
          <p:nvPr>
            <p:ph type="title"/>
          </p:nvPr>
        </p:nvSpPr>
        <p:spPr>
          <a:xfrm>
            <a:off x="1847850" y="549275"/>
            <a:ext cx="6842125" cy="1320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3600" b="0" i="0" u="none">
                <a:solidFill>
                  <a:schemeClr val="lt1"/>
                </a:solidFill>
                <a:latin typeface="Twentieth Century"/>
                <a:ea typeface="Twentieth Century"/>
                <a:cs typeface="Twentieth Century"/>
                <a:sym typeface="Twentieth Century"/>
              </a:rPr>
              <a:t>RAS</a:t>
            </a:r>
            <a:endParaRPr/>
          </a:p>
        </p:txBody>
      </p:sp>
      <p:sp>
        <p:nvSpPr>
          <p:cNvPr id="160" name="Google Shape;160;p15"/>
          <p:cNvSpPr txBox="1">
            <a:spLocks noGrp="1"/>
          </p:cNvSpPr>
          <p:nvPr>
            <p:ph type="body" idx="1"/>
          </p:nvPr>
        </p:nvSpPr>
        <p:spPr>
          <a:xfrm>
            <a:off x="2063750" y="1412875"/>
            <a:ext cx="7778750" cy="38814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lt1"/>
              </a:buClr>
              <a:buSzPts val="2500"/>
              <a:buFont typeface="Arial"/>
              <a:buChar char="•"/>
            </a:pPr>
            <a:r>
              <a:rPr lang="en-US" sz="2000" b="0" i="0" u="none">
                <a:solidFill>
                  <a:schemeClr val="lt1"/>
                </a:solidFill>
                <a:latin typeface="Twentieth Century"/>
                <a:ea typeface="Twentieth Century"/>
                <a:cs typeface="Twentieth Century"/>
                <a:sym typeface="Twentieth Century"/>
              </a:rPr>
              <a:t>Remote Access Services (RAS) is not a protocol but refers to the combination of hardware and software required to make a remote-access connection. The term was popularized by Microsoft when the company began referring to its Windows NT–based remote-access tools under this name.</a:t>
            </a:r>
            <a:endParaRPr/>
          </a:p>
        </p:txBody>
      </p:sp>
      <p:pic>
        <p:nvPicPr>
          <p:cNvPr id="161" name="Google Shape;161;p15"/>
          <p:cNvPicPr preferRelativeResize="0"/>
          <p:nvPr/>
        </p:nvPicPr>
        <p:blipFill rotWithShape="1">
          <a:blip r:embed="rId3">
            <a:alphaModFix/>
          </a:blip>
          <a:srcRect/>
          <a:stretch/>
        </p:blipFill>
        <p:spPr>
          <a:xfrm>
            <a:off x="2566987" y="4103687"/>
            <a:ext cx="4810125" cy="2381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6"/>
          <p:cNvSpPr txBox="1">
            <a:spLocks noGrp="1"/>
          </p:cNvSpPr>
          <p:nvPr>
            <p:ph type="title"/>
          </p:nvPr>
        </p:nvSpPr>
        <p:spPr>
          <a:xfrm>
            <a:off x="1847850" y="549275"/>
            <a:ext cx="6911975" cy="1320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3600" b="0" i="0" u="none">
                <a:solidFill>
                  <a:schemeClr val="lt1"/>
                </a:solidFill>
                <a:latin typeface="Twentieth Century"/>
                <a:ea typeface="Twentieth Century"/>
                <a:cs typeface="Twentieth Century"/>
                <a:sym typeface="Twentieth Century"/>
              </a:rPr>
              <a:t>MANAGING USER ACCOUNT AND PASSWORD SECURITY</a:t>
            </a:r>
            <a:endParaRPr/>
          </a:p>
        </p:txBody>
      </p:sp>
      <p:sp>
        <p:nvSpPr>
          <p:cNvPr id="167" name="Google Shape;167;p16"/>
          <p:cNvSpPr txBox="1">
            <a:spLocks noGrp="1"/>
          </p:cNvSpPr>
          <p:nvPr>
            <p:ph type="body" idx="1"/>
          </p:nvPr>
        </p:nvSpPr>
        <p:spPr>
          <a:xfrm>
            <a:off x="2063750" y="1870075"/>
            <a:ext cx="7778750" cy="38814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lt1"/>
              </a:buClr>
              <a:buSzPts val="2500"/>
              <a:buFont typeface="Arial"/>
              <a:buChar char="•"/>
            </a:pPr>
            <a:r>
              <a:rPr lang="en-US" sz="2000" b="0" i="0" u="none">
                <a:solidFill>
                  <a:schemeClr val="lt1"/>
                </a:solidFill>
                <a:latin typeface="Twentieth Century"/>
                <a:ea typeface="Twentieth Century"/>
                <a:cs typeface="Twentieth Century"/>
                <a:sym typeface="Twentieth Century"/>
              </a:rPr>
              <a:t>Usernames and passwords are vital to network security because their whole purpose is to control initial access to it. Even if the system administrator assigns individuals their usernames and passwords, users can and do often change them; so, you need to make sure your network’s users know the difference between a good password and a bad one and how to keep their passwords safe from theft.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7"/>
          <p:cNvSpPr txBox="1">
            <a:spLocks noGrp="1"/>
          </p:cNvSpPr>
          <p:nvPr>
            <p:ph type="title"/>
          </p:nvPr>
        </p:nvSpPr>
        <p:spPr>
          <a:xfrm>
            <a:off x="1847850" y="549275"/>
            <a:ext cx="6911975" cy="1320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3600" b="0" i="0" u="none">
                <a:solidFill>
                  <a:schemeClr val="lt1"/>
                </a:solidFill>
                <a:latin typeface="Twentieth Century"/>
                <a:ea typeface="Twentieth Century"/>
                <a:cs typeface="Twentieth Century"/>
                <a:sym typeface="Twentieth Century"/>
              </a:rPr>
              <a:t>MANAGING USER ACCOUNTS</a:t>
            </a:r>
            <a:endParaRPr/>
          </a:p>
        </p:txBody>
      </p:sp>
      <p:sp>
        <p:nvSpPr>
          <p:cNvPr id="173" name="Google Shape;173;p17"/>
          <p:cNvSpPr txBox="1">
            <a:spLocks noGrp="1"/>
          </p:cNvSpPr>
          <p:nvPr>
            <p:ph type="body" idx="1"/>
          </p:nvPr>
        </p:nvSpPr>
        <p:spPr>
          <a:xfrm>
            <a:off x="2063750" y="1187450"/>
            <a:ext cx="7778750" cy="38814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lt1"/>
              </a:buClr>
              <a:buSzPts val="2500"/>
              <a:buFont typeface="Arial"/>
              <a:buChar char="•"/>
            </a:pPr>
            <a:r>
              <a:rPr lang="en-US" sz="2000" b="0" i="0" u="none">
                <a:solidFill>
                  <a:schemeClr val="lt1"/>
                </a:solidFill>
                <a:latin typeface="Twentieth Century"/>
                <a:ea typeface="Twentieth Century"/>
                <a:cs typeface="Twentieth Century"/>
                <a:sym typeface="Twentieth Century"/>
              </a:rPr>
              <a:t>Disabling Accounts</a:t>
            </a:r>
            <a:endParaRPr/>
          </a:p>
          <a:p>
            <a:pPr marL="685800" marR="0" lvl="1" indent="-228600" algn="l" rtl="0">
              <a:lnSpc>
                <a:spcPct val="150000"/>
              </a:lnSpc>
              <a:spcBef>
                <a:spcPts val="500"/>
              </a:spcBef>
              <a:spcAft>
                <a:spcPts val="0"/>
              </a:spcAft>
              <a:buClr>
                <a:schemeClr val="lt1"/>
              </a:buClr>
              <a:buSzPts val="2500"/>
              <a:buFont typeface="Arial"/>
              <a:buChar char="•"/>
            </a:pPr>
            <a:r>
              <a:rPr lang="en-US" sz="2000" b="0" i="0" u="none" strike="noStrike" cap="none">
                <a:solidFill>
                  <a:schemeClr val="lt1"/>
                </a:solidFill>
                <a:latin typeface="Twentieth Century"/>
                <a:ea typeface="Twentieth Century"/>
                <a:cs typeface="Twentieth Century"/>
                <a:sym typeface="Twentieth Century"/>
              </a:rPr>
              <a:t>Leave the account in place.</a:t>
            </a:r>
            <a:endParaRPr/>
          </a:p>
          <a:p>
            <a:pPr marL="685800" marR="0" lvl="1" indent="-228600" algn="l" rtl="0">
              <a:lnSpc>
                <a:spcPct val="150000"/>
              </a:lnSpc>
              <a:spcBef>
                <a:spcPts val="500"/>
              </a:spcBef>
              <a:spcAft>
                <a:spcPts val="0"/>
              </a:spcAft>
              <a:buClr>
                <a:schemeClr val="lt1"/>
              </a:buClr>
              <a:buSzPts val="2500"/>
              <a:buFont typeface="Arial"/>
              <a:buChar char="•"/>
            </a:pPr>
            <a:r>
              <a:rPr lang="en-US" sz="2000" b="0" i="0" u="none" strike="noStrike" cap="none">
                <a:solidFill>
                  <a:schemeClr val="lt1"/>
                </a:solidFill>
                <a:latin typeface="Twentieth Century"/>
                <a:ea typeface="Twentieth Century"/>
                <a:cs typeface="Twentieth Century"/>
                <a:sym typeface="Twentieth Century"/>
              </a:rPr>
              <a:t>Delete the account.</a:t>
            </a:r>
            <a:endParaRPr/>
          </a:p>
          <a:p>
            <a:pPr marL="685800" marR="0" lvl="1" indent="-228600" algn="l" rtl="0">
              <a:lnSpc>
                <a:spcPct val="150000"/>
              </a:lnSpc>
              <a:spcBef>
                <a:spcPts val="500"/>
              </a:spcBef>
              <a:spcAft>
                <a:spcPts val="0"/>
              </a:spcAft>
              <a:buClr>
                <a:schemeClr val="lt1"/>
              </a:buClr>
              <a:buSzPts val="2500"/>
              <a:buFont typeface="Arial"/>
              <a:buChar char="•"/>
            </a:pPr>
            <a:r>
              <a:rPr lang="en-US" sz="2000" b="0" i="0" u="none" strike="noStrike" cap="none">
                <a:solidFill>
                  <a:schemeClr val="lt1"/>
                </a:solidFill>
                <a:latin typeface="Twentieth Century"/>
                <a:ea typeface="Twentieth Century"/>
                <a:cs typeface="Twentieth Century"/>
                <a:sym typeface="Twentieth Century"/>
              </a:rPr>
              <a:t>Disable the account.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8"/>
          <p:cNvSpPr txBox="1">
            <a:spLocks noGrp="1"/>
          </p:cNvSpPr>
          <p:nvPr>
            <p:ph type="title"/>
          </p:nvPr>
        </p:nvSpPr>
        <p:spPr>
          <a:xfrm>
            <a:off x="1847850" y="549275"/>
            <a:ext cx="6911975" cy="1320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3600" b="0" i="0" u="none">
                <a:solidFill>
                  <a:schemeClr val="lt1"/>
                </a:solidFill>
                <a:latin typeface="Twentieth Century"/>
                <a:ea typeface="Twentieth Century"/>
                <a:cs typeface="Twentieth Century"/>
                <a:sym typeface="Twentieth Century"/>
              </a:rPr>
              <a:t>MANAGING PASSWORDS</a:t>
            </a:r>
            <a:endParaRPr/>
          </a:p>
        </p:txBody>
      </p:sp>
      <p:sp>
        <p:nvSpPr>
          <p:cNvPr id="179" name="Google Shape;179;p18"/>
          <p:cNvSpPr txBox="1">
            <a:spLocks noGrp="1"/>
          </p:cNvSpPr>
          <p:nvPr>
            <p:ph type="body" idx="1"/>
          </p:nvPr>
        </p:nvSpPr>
        <p:spPr>
          <a:xfrm>
            <a:off x="1868487" y="1266825"/>
            <a:ext cx="8280400" cy="4106862"/>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lt1"/>
              </a:buClr>
              <a:buSzPts val="2500"/>
              <a:buFont typeface="Arial"/>
              <a:buChar char="•"/>
            </a:pPr>
            <a:r>
              <a:rPr lang="en-US" sz="2000" b="0" i="0" u="none">
                <a:solidFill>
                  <a:schemeClr val="lt1"/>
                </a:solidFill>
                <a:latin typeface="Twentieth Century"/>
                <a:ea typeface="Twentieth Century"/>
                <a:cs typeface="Twentieth Century"/>
                <a:sym typeface="Twentieth Century"/>
              </a:rPr>
              <a:t>Basically, a strong password is some combination of alphanumeric and special characters that’s easy for you to remember but really hard for someone else to guess. Like server account names, they should never be written down and stuck into your desk or onto your computer. Unfortunately, this only happens in a perfect world—users invariably try to make things easy on themselves by choosing passwords that are so simple to guess, you’d have to be seriously mentally challenged not to be able to. Let’s look at some characteristics of strong passwords.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9"/>
          <p:cNvSpPr txBox="1">
            <a:spLocks noGrp="1"/>
          </p:cNvSpPr>
          <p:nvPr>
            <p:ph type="title"/>
          </p:nvPr>
        </p:nvSpPr>
        <p:spPr>
          <a:xfrm>
            <a:off x="1141412" y="619125"/>
            <a:ext cx="9906000" cy="14779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3600" b="0" i="0" u="none">
                <a:solidFill>
                  <a:schemeClr val="lt1"/>
                </a:solidFill>
                <a:latin typeface="Twentieth Century"/>
                <a:ea typeface="Twentieth Century"/>
                <a:cs typeface="Twentieth Century"/>
                <a:sym typeface="Twentieth Century"/>
              </a:rPr>
              <a:t>USER-AUTHENTICATION METHODS</a:t>
            </a:r>
            <a:endParaRPr/>
          </a:p>
        </p:txBody>
      </p:sp>
      <p:sp>
        <p:nvSpPr>
          <p:cNvPr id="185" name="Google Shape;185;p19"/>
          <p:cNvSpPr txBox="1">
            <a:spLocks noGrp="1"/>
          </p:cNvSpPr>
          <p:nvPr>
            <p:ph type="body" idx="1"/>
          </p:nvPr>
        </p:nvSpPr>
        <p:spPr>
          <a:xfrm>
            <a:off x="2133600" y="1484312"/>
            <a:ext cx="7778750" cy="38814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lt1"/>
              </a:buClr>
              <a:buSzPts val="2500"/>
              <a:buFont typeface="Arial"/>
              <a:buChar char="•"/>
            </a:pPr>
            <a:r>
              <a:rPr lang="en-US" sz="2000" b="0" i="0" u="none">
                <a:solidFill>
                  <a:schemeClr val="lt1"/>
                </a:solidFill>
                <a:latin typeface="Twentieth Century"/>
                <a:ea typeface="Twentieth Century"/>
                <a:cs typeface="Twentieth Century"/>
                <a:sym typeface="Twentieth Century"/>
              </a:rPr>
              <a:t>Public Key Infrastructure (PKI)</a:t>
            </a:r>
            <a:endParaRPr/>
          </a:p>
          <a:p>
            <a:pPr marL="685800" marR="0" lvl="1" indent="-228600" algn="l" rtl="0">
              <a:lnSpc>
                <a:spcPct val="150000"/>
              </a:lnSpc>
              <a:spcBef>
                <a:spcPts val="500"/>
              </a:spcBef>
              <a:spcAft>
                <a:spcPts val="0"/>
              </a:spcAft>
              <a:buClr>
                <a:schemeClr val="lt1"/>
              </a:buClr>
              <a:buSzPts val="2500"/>
              <a:buFont typeface="Arial"/>
              <a:buChar char="•"/>
            </a:pPr>
            <a:r>
              <a:rPr lang="en-US" sz="2000" b="0" i="0" u="none" strike="noStrike" cap="none">
                <a:solidFill>
                  <a:schemeClr val="lt1"/>
                </a:solidFill>
                <a:latin typeface="Twentieth Century"/>
                <a:ea typeface="Twentieth Century"/>
                <a:cs typeface="Twentieth Century"/>
                <a:sym typeface="Twentieth Century"/>
              </a:rPr>
              <a:t>Public Key Infrastructure (PKI) is a system that links users to public key that verifies the user’s identity by using a </a:t>
            </a:r>
            <a:r>
              <a:rPr lang="en-US" sz="2000" b="0" i="1" u="none" strike="noStrike" cap="none">
                <a:solidFill>
                  <a:schemeClr val="lt1"/>
                </a:solidFill>
                <a:latin typeface="Twentieth Century"/>
                <a:ea typeface="Twentieth Century"/>
                <a:cs typeface="Twentieth Century"/>
                <a:sym typeface="Twentieth Century"/>
              </a:rPr>
              <a:t>certificate authority (CA)</a:t>
            </a:r>
            <a:r>
              <a:rPr lang="en-US" sz="2000" b="0" i="0" u="none" strike="noStrike" cap="none">
                <a:solidFill>
                  <a:schemeClr val="lt1"/>
                </a:solidFill>
                <a:latin typeface="Twentieth Century"/>
                <a:ea typeface="Twentieth Century"/>
                <a:cs typeface="Twentieth Century"/>
                <a:sym typeface="Twentieth Century"/>
              </a:rPr>
              <a:t>.</a:t>
            </a:r>
            <a:endParaRPr/>
          </a:p>
        </p:txBody>
      </p:sp>
      <p:pic>
        <p:nvPicPr>
          <p:cNvPr id="186" name="Google Shape;186;p19"/>
          <p:cNvPicPr preferRelativeResize="0"/>
          <p:nvPr/>
        </p:nvPicPr>
        <p:blipFill rotWithShape="1">
          <a:blip r:embed="rId3">
            <a:alphaModFix/>
          </a:blip>
          <a:srcRect/>
          <a:stretch/>
        </p:blipFill>
        <p:spPr>
          <a:xfrm>
            <a:off x="2711450" y="3068637"/>
            <a:ext cx="6115050" cy="3371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2"/>
          <p:cNvSpPr txBox="1">
            <a:spLocks noGrp="1"/>
          </p:cNvSpPr>
          <p:nvPr>
            <p:ph type="title"/>
          </p:nvPr>
        </p:nvSpPr>
        <p:spPr>
          <a:xfrm>
            <a:off x="762000" y="457200"/>
            <a:ext cx="8229600" cy="981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3600" b="0" i="0" u="none" dirty="0">
                <a:solidFill>
                  <a:schemeClr val="lt1"/>
                </a:solidFill>
                <a:latin typeface="Twentieth Century"/>
                <a:ea typeface="Twentieth Century"/>
                <a:cs typeface="Twentieth Century"/>
                <a:sym typeface="Twentieth Century"/>
              </a:rPr>
              <a:t>OBJECTIVES</a:t>
            </a:r>
            <a:endParaRPr/>
          </a:p>
        </p:txBody>
      </p:sp>
      <p:sp>
        <p:nvSpPr>
          <p:cNvPr id="80" name="Google Shape;80;p2"/>
          <p:cNvSpPr txBox="1">
            <a:spLocks noGrp="1"/>
          </p:cNvSpPr>
          <p:nvPr>
            <p:ph type="body" idx="1"/>
          </p:nvPr>
        </p:nvSpPr>
        <p:spPr>
          <a:xfrm>
            <a:off x="1295400" y="1600200"/>
            <a:ext cx="8229600" cy="45261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lt1"/>
              </a:buClr>
              <a:buSzPts val="3000"/>
              <a:buFont typeface="Arial"/>
              <a:buChar char="•"/>
            </a:pPr>
            <a:r>
              <a:rPr lang="en-US" sz="2400" b="0" i="0" u="none" strike="noStrike" cap="none" dirty="0">
                <a:solidFill>
                  <a:schemeClr val="lt1"/>
                </a:solidFill>
                <a:latin typeface="Twentieth Century"/>
                <a:ea typeface="Twentieth Century"/>
                <a:cs typeface="Twentieth Century"/>
                <a:sym typeface="Twentieth Century"/>
              </a:rPr>
              <a:t>Explain the methods of network access security Filtering</a:t>
            </a:r>
            <a:endParaRPr/>
          </a:p>
          <a:p>
            <a:pPr marL="228600" marR="0" lvl="0" indent="-228600" algn="l" rtl="0">
              <a:lnSpc>
                <a:spcPct val="150000"/>
              </a:lnSpc>
              <a:spcBef>
                <a:spcPts val="1000"/>
              </a:spcBef>
              <a:spcAft>
                <a:spcPts val="0"/>
              </a:spcAft>
              <a:buClr>
                <a:schemeClr val="lt1"/>
              </a:buClr>
              <a:buSzPts val="3000"/>
              <a:buFont typeface="Arial"/>
              <a:buChar char="•"/>
            </a:pPr>
            <a:r>
              <a:rPr lang="en-US" sz="2400" b="0" i="0" u="none" strike="noStrike" cap="none" dirty="0">
                <a:solidFill>
                  <a:schemeClr val="lt1"/>
                </a:solidFill>
                <a:latin typeface="Twentieth Century"/>
                <a:ea typeface="Twentieth Century"/>
                <a:cs typeface="Twentieth Century"/>
                <a:sym typeface="Twentieth Century"/>
              </a:rPr>
              <a:t>Explain methods of user authentication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0"/>
          <p:cNvSpPr txBox="1">
            <a:spLocks noGrp="1"/>
          </p:cNvSpPr>
          <p:nvPr>
            <p:ph type="title"/>
          </p:nvPr>
        </p:nvSpPr>
        <p:spPr>
          <a:xfrm>
            <a:off x="1141412" y="619125"/>
            <a:ext cx="9906000" cy="14779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3600" b="0" i="0" u="none">
                <a:solidFill>
                  <a:schemeClr val="lt1"/>
                </a:solidFill>
                <a:latin typeface="Twentieth Century"/>
                <a:ea typeface="Twentieth Century"/>
                <a:cs typeface="Twentieth Century"/>
                <a:sym typeface="Twentieth Century"/>
              </a:rPr>
              <a:t>USER-AUTHENTICATION METHODS (CONTD…)</a:t>
            </a:r>
            <a:endParaRPr/>
          </a:p>
        </p:txBody>
      </p:sp>
      <p:sp>
        <p:nvSpPr>
          <p:cNvPr id="192" name="Google Shape;192;p20"/>
          <p:cNvSpPr txBox="1">
            <a:spLocks noGrp="1"/>
          </p:cNvSpPr>
          <p:nvPr>
            <p:ph type="body" idx="1"/>
          </p:nvPr>
        </p:nvSpPr>
        <p:spPr>
          <a:xfrm>
            <a:off x="2133600" y="1773237"/>
            <a:ext cx="4200525" cy="3881437"/>
          </a:xfrm>
          <a:prstGeom prst="rect">
            <a:avLst/>
          </a:prstGeom>
          <a:noFill/>
          <a:ln>
            <a:noFill/>
          </a:ln>
        </p:spPr>
        <p:txBody>
          <a:bodyPr spcFirstLastPara="1" wrap="square" lIns="91425" tIns="45700" rIns="91425" bIns="45700" anchor="t" anchorCtr="0">
            <a:normAutofit fontScale="92500"/>
          </a:bodyPr>
          <a:lstStyle/>
          <a:p>
            <a:pPr marL="228600" marR="0" lvl="0" indent="-228600" algn="l" rtl="0">
              <a:lnSpc>
                <a:spcPct val="130000"/>
              </a:lnSpc>
              <a:spcBef>
                <a:spcPts val="0"/>
              </a:spcBef>
              <a:spcAft>
                <a:spcPts val="0"/>
              </a:spcAft>
              <a:buClr>
                <a:schemeClr val="lt1"/>
              </a:buClr>
              <a:buSzPts val="2125"/>
              <a:buFont typeface="Arial"/>
              <a:buChar char="•"/>
            </a:pPr>
            <a:r>
              <a:rPr lang="en-US" sz="1700" b="0" i="0" u="none">
                <a:solidFill>
                  <a:schemeClr val="lt1"/>
                </a:solidFill>
                <a:latin typeface="Twentieth Century"/>
                <a:ea typeface="Twentieth Century"/>
                <a:cs typeface="Twentieth Century"/>
                <a:sym typeface="Twentieth Century"/>
              </a:rPr>
              <a:t>Kerberos</a:t>
            </a:r>
            <a:endParaRPr/>
          </a:p>
          <a:p>
            <a:pPr marL="685800" marR="0" lvl="1" indent="-228600" algn="l" rtl="0">
              <a:lnSpc>
                <a:spcPct val="130000"/>
              </a:lnSpc>
              <a:spcBef>
                <a:spcPts val="500"/>
              </a:spcBef>
              <a:spcAft>
                <a:spcPts val="0"/>
              </a:spcAft>
              <a:buClr>
                <a:schemeClr val="lt1"/>
              </a:buClr>
              <a:buSzPts val="2125"/>
              <a:buFont typeface="Arial"/>
              <a:buChar char="•"/>
            </a:pPr>
            <a:r>
              <a:rPr lang="en-US" sz="1700" b="0" i="0" u="none" strike="noStrike" cap="none">
                <a:solidFill>
                  <a:schemeClr val="lt1"/>
                </a:solidFill>
                <a:latin typeface="Twentieth Century"/>
                <a:ea typeface="Twentieth Century"/>
                <a:cs typeface="Twentieth Century"/>
                <a:sym typeface="Twentieth Century"/>
              </a:rPr>
              <a:t>Kerberos, created at MIT, isn’t just a protocol, it’s an entire security system that establishes a user’s identity when they first log on to a system that’s running it. It employs strong encryption for all transactions and communication, and it’s readily available. The source code for Kerberos can be freely downloaded from lots of places on the Internet.</a:t>
            </a:r>
            <a:endParaRPr/>
          </a:p>
          <a:p>
            <a:pPr marL="228600" marR="0" lvl="0" indent="-93662" algn="l" rtl="0">
              <a:lnSpc>
                <a:spcPct val="120000"/>
              </a:lnSpc>
              <a:spcBef>
                <a:spcPts val="1000"/>
              </a:spcBef>
              <a:spcAft>
                <a:spcPts val="2100"/>
              </a:spcAft>
              <a:buClr>
                <a:schemeClr val="lt1"/>
              </a:buClr>
              <a:buSzPts val="2125"/>
              <a:buFont typeface="Arial"/>
              <a:buNone/>
            </a:pPr>
            <a:endParaRPr sz="1700" b="0" i="0" u="none" strike="noStrike" cap="none">
              <a:solidFill>
                <a:schemeClr val="lt1"/>
              </a:solidFill>
              <a:latin typeface="Twentieth Century"/>
              <a:ea typeface="Twentieth Century"/>
              <a:cs typeface="Twentieth Century"/>
              <a:sym typeface="Twentieth Century"/>
            </a:endParaRPr>
          </a:p>
        </p:txBody>
      </p:sp>
      <p:pic>
        <p:nvPicPr>
          <p:cNvPr id="193" name="Google Shape;193;p20"/>
          <p:cNvPicPr preferRelativeResize="0"/>
          <p:nvPr/>
        </p:nvPicPr>
        <p:blipFill rotWithShape="1">
          <a:blip r:embed="rId3">
            <a:alphaModFix/>
          </a:blip>
          <a:srcRect/>
          <a:stretch/>
        </p:blipFill>
        <p:spPr>
          <a:xfrm>
            <a:off x="6334125" y="2395537"/>
            <a:ext cx="4333875" cy="2800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1"/>
          <p:cNvSpPr txBox="1">
            <a:spLocks noGrp="1"/>
          </p:cNvSpPr>
          <p:nvPr>
            <p:ph type="title"/>
          </p:nvPr>
        </p:nvSpPr>
        <p:spPr>
          <a:xfrm>
            <a:off x="1141412" y="619125"/>
            <a:ext cx="9906000" cy="14779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3600" b="0" i="0" u="none">
                <a:solidFill>
                  <a:schemeClr val="lt1"/>
                </a:solidFill>
                <a:latin typeface="Twentieth Century"/>
                <a:ea typeface="Twentieth Century"/>
                <a:cs typeface="Twentieth Century"/>
                <a:sym typeface="Twentieth Century"/>
              </a:rPr>
              <a:t>AUTHENTICATION, AUTHORIZATION, AND ACCOUNTING (AAA)- RADIUS</a:t>
            </a:r>
            <a:endParaRPr/>
          </a:p>
        </p:txBody>
      </p:sp>
      <p:sp>
        <p:nvSpPr>
          <p:cNvPr id="199" name="Google Shape;199;p21"/>
          <p:cNvSpPr txBox="1">
            <a:spLocks noGrp="1"/>
          </p:cNvSpPr>
          <p:nvPr>
            <p:ph type="body" idx="1"/>
          </p:nvPr>
        </p:nvSpPr>
        <p:spPr>
          <a:xfrm>
            <a:off x="2133600" y="1773237"/>
            <a:ext cx="7491412" cy="3881437"/>
          </a:xfrm>
          <a:prstGeom prst="rect">
            <a:avLst/>
          </a:prstGeom>
          <a:noFill/>
          <a:ln>
            <a:noFill/>
          </a:ln>
        </p:spPr>
        <p:txBody>
          <a:bodyPr spcFirstLastPara="1" wrap="square" lIns="91425" tIns="45700" rIns="91425" bIns="45700" anchor="t" anchorCtr="0">
            <a:normAutofit fontScale="92500"/>
          </a:bodyPr>
          <a:lstStyle/>
          <a:p>
            <a:pPr marL="228600" marR="0" lvl="0" indent="-228600" algn="l" rtl="0">
              <a:lnSpc>
                <a:spcPct val="140000"/>
              </a:lnSpc>
              <a:spcBef>
                <a:spcPts val="0"/>
              </a:spcBef>
              <a:spcAft>
                <a:spcPts val="0"/>
              </a:spcAft>
              <a:buClr>
                <a:schemeClr val="lt1"/>
              </a:buClr>
              <a:buSzPts val="2125"/>
              <a:buFont typeface="Arial"/>
              <a:buChar char="•"/>
            </a:pPr>
            <a:r>
              <a:rPr lang="en-US" sz="1700" b="0" i="0" u="none">
                <a:solidFill>
                  <a:schemeClr val="lt1"/>
                </a:solidFill>
                <a:latin typeface="Twentieth Century"/>
                <a:ea typeface="Twentieth Century"/>
                <a:cs typeface="Twentieth Century"/>
                <a:sym typeface="Twentieth Century"/>
              </a:rPr>
              <a:t>The </a:t>
            </a:r>
            <a:r>
              <a:rPr lang="en-US" sz="1700" b="0" i="1" u="none">
                <a:solidFill>
                  <a:schemeClr val="lt1"/>
                </a:solidFill>
                <a:latin typeface="Twentieth Century"/>
                <a:ea typeface="Twentieth Century"/>
                <a:cs typeface="Twentieth Century"/>
                <a:sym typeface="Twentieth Century"/>
              </a:rPr>
              <a:t>Remote Authentication Dial-In User Service (RADIUS) </a:t>
            </a:r>
            <a:r>
              <a:rPr lang="en-US" sz="1700" b="0" i="0" u="none">
                <a:solidFill>
                  <a:schemeClr val="lt1"/>
                </a:solidFill>
                <a:latin typeface="Twentieth Century"/>
                <a:ea typeface="Twentieth Century"/>
                <a:cs typeface="Twentieth Century"/>
                <a:sym typeface="Twentieth Century"/>
              </a:rPr>
              <a:t>is not a dial-up server.</a:t>
            </a:r>
            <a:endParaRPr/>
          </a:p>
          <a:p>
            <a:pPr marL="228600" marR="0" lvl="0" indent="-228600" algn="l" rtl="0">
              <a:lnSpc>
                <a:spcPct val="140000"/>
              </a:lnSpc>
              <a:spcBef>
                <a:spcPts val="1000"/>
              </a:spcBef>
              <a:spcAft>
                <a:spcPts val="0"/>
              </a:spcAft>
              <a:buClr>
                <a:schemeClr val="lt1"/>
              </a:buClr>
              <a:buSzPts val="2500"/>
              <a:buFont typeface="Arial"/>
              <a:buChar char="•"/>
            </a:pPr>
            <a:r>
              <a:rPr lang="en-US" sz="2000" b="0" i="0" u="none">
                <a:solidFill>
                  <a:schemeClr val="lt1"/>
                </a:solidFill>
                <a:latin typeface="Twentieth Century"/>
                <a:ea typeface="Twentieth Century"/>
                <a:cs typeface="Twentieth Century"/>
                <a:sym typeface="Twentieth Century"/>
              </a:rPr>
              <a:t>RADIUS is an authentication and accounting service that’s used for verifying users over various types of links, including dial-up.</a:t>
            </a:r>
            <a:endParaRPr/>
          </a:p>
          <a:p>
            <a:pPr marL="228600" marR="0" lvl="0" indent="-228600" algn="l" rtl="0">
              <a:lnSpc>
                <a:spcPct val="140000"/>
              </a:lnSpc>
              <a:spcBef>
                <a:spcPts val="1000"/>
              </a:spcBef>
              <a:spcAft>
                <a:spcPts val="0"/>
              </a:spcAft>
              <a:buClr>
                <a:schemeClr val="lt1"/>
              </a:buClr>
              <a:buSzPts val="2500"/>
              <a:buFont typeface="Arial"/>
              <a:buChar char="•"/>
            </a:pPr>
            <a:r>
              <a:rPr lang="en-US" sz="2000" b="0" i="0" u="none">
                <a:solidFill>
                  <a:schemeClr val="lt1"/>
                </a:solidFill>
                <a:latin typeface="Twentieth Century"/>
                <a:ea typeface="Twentieth Century"/>
                <a:cs typeface="Twentieth Century"/>
                <a:sym typeface="Twentieth Century"/>
              </a:rPr>
              <a:t>RADIUS is also used in firewalls. Purposed this way, when a user wants to access a particular TCP/IP port, they must provide a username and a password. The firewall then contacts the RADIUS server to verify the credentials given. If successful, the user is granted access to that port.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2"/>
          <p:cNvSpPr txBox="1">
            <a:spLocks noGrp="1"/>
          </p:cNvSpPr>
          <p:nvPr>
            <p:ph type="title"/>
          </p:nvPr>
        </p:nvSpPr>
        <p:spPr>
          <a:xfrm>
            <a:off x="1141412" y="619125"/>
            <a:ext cx="9906000" cy="14779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3600" b="0" i="0" u="none">
                <a:solidFill>
                  <a:schemeClr val="lt1"/>
                </a:solidFill>
                <a:latin typeface="Twentieth Century"/>
                <a:ea typeface="Twentieth Century"/>
                <a:cs typeface="Twentieth Century"/>
                <a:sym typeface="Twentieth Century"/>
              </a:rPr>
              <a:t>AUTHENTICATION, AUTHORIZATION, AND ACCOUNTING (AAA)- TACACS+</a:t>
            </a:r>
            <a:endParaRPr/>
          </a:p>
        </p:txBody>
      </p:sp>
      <p:sp>
        <p:nvSpPr>
          <p:cNvPr id="205" name="Google Shape;205;p22"/>
          <p:cNvSpPr txBox="1">
            <a:spLocks noGrp="1"/>
          </p:cNvSpPr>
          <p:nvPr>
            <p:ph type="body" idx="1"/>
          </p:nvPr>
        </p:nvSpPr>
        <p:spPr>
          <a:xfrm>
            <a:off x="2133600" y="1773237"/>
            <a:ext cx="7491412" cy="3881437"/>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40000"/>
              </a:lnSpc>
              <a:spcBef>
                <a:spcPts val="0"/>
              </a:spcBef>
              <a:spcAft>
                <a:spcPts val="0"/>
              </a:spcAft>
              <a:buClr>
                <a:schemeClr val="lt1"/>
              </a:buClr>
              <a:buSzPts val="2375"/>
              <a:buFont typeface="Arial"/>
              <a:buChar char="•"/>
            </a:pPr>
            <a:r>
              <a:rPr lang="en-US" sz="1900" b="0" i="0" u="none">
                <a:solidFill>
                  <a:schemeClr val="lt1"/>
                </a:solidFill>
                <a:latin typeface="Twentieth Century"/>
                <a:ea typeface="Twentieth Century"/>
                <a:cs typeface="Twentieth Century"/>
                <a:sym typeface="Twentieth Century"/>
              </a:rPr>
              <a:t>The Terminal Access Controller Access-Control System Plus (TACACS+) protocol is an alternative AAA method to RADIUS.</a:t>
            </a:r>
            <a:endParaRPr/>
          </a:p>
          <a:p>
            <a:pPr marL="228600" marR="0" lvl="0" indent="-228600" algn="l" rtl="0">
              <a:lnSpc>
                <a:spcPct val="140000"/>
              </a:lnSpc>
              <a:spcBef>
                <a:spcPts val="1000"/>
              </a:spcBef>
              <a:spcAft>
                <a:spcPts val="0"/>
              </a:spcAft>
              <a:buClr>
                <a:schemeClr val="lt1"/>
              </a:buClr>
              <a:buSzPts val="2750"/>
              <a:buFont typeface="Arial"/>
              <a:buChar char="•"/>
            </a:pPr>
            <a:r>
              <a:rPr lang="en-US" sz="2200" b="0" i="0" u="none">
                <a:solidFill>
                  <a:schemeClr val="lt1"/>
                </a:solidFill>
                <a:latin typeface="Twentieth Century"/>
                <a:ea typeface="Twentieth Century"/>
                <a:cs typeface="Twentieth Century"/>
                <a:sym typeface="Twentieth Century"/>
              </a:rPr>
              <a:t>Here are two major differences between TACACS+ and RADIUS:</a:t>
            </a:r>
            <a:endParaRPr/>
          </a:p>
          <a:p>
            <a:pPr marL="685800" marR="0" lvl="1" indent="-228600" algn="l" rtl="0">
              <a:lnSpc>
                <a:spcPct val="140000"/>
              </a:lnSpc>
              <a:spcBef>
                <a:spcPts val="500"/>
              </a:spcBef>
              <a:spcAft>
                <a:spcPts val="0"/>
              </a:spcAft>
              <a:buClr>
                <a:schemeClr val="lt1"/>
              </a:buClr>
              <a:buSzPts val="2375"/>
              <a:buFont typeface="Arial"/>
              <a:buChar char="•"/>
            </a:pPr>
            <a:r>
              <a:rPr lang="en-US" sz="1900" b="0" i="0" u="none" strike="noStrike" cap="none">
                <a:solidFill>
                  <a:schemeClr val="lt1"/>
                </a:solidFill>
                <a:latin typeface="Twentieth Century"/>
                <a:ea typeface="Twentieth Century"/>
                <a:cs typeface="Twentieth Century"/>
                <a:sym typeface="Twentieth Century"/>
              </a:rPr>
              <a:t>RADIUS combines user authentication and authorization i NN nto one profile, but TACACS+ separates the two.</a:t>
            </a:r>
            <a:endParaRPr/>
          </a:p>
          <a:p>
            <a:pPr marL="685800" marR="0" lvl="1" indent="-228600" algn="l" rtl="0">
              <a:lnSpc>
                <a:spcPct val="140000"/>
              </a:lnSpc>
              <a:spcBef>
                <a:spcPts val="500"/>
              </a:spcBef>
              <a:spcAft>
                <a:spcPts val="0"/>
              </a:spcAft>
              <a:buClr>
                <a:schemeClr val="lt1"/>
              </a:buClr>
              <a:buSzPts val="2375"/>
              <a:buFont typeface="Arial"/>
              <a:buChar char="•"/>
            </a:pPr>
            <a:r>
              <a:rPr lang="en-US" sz="1900" b="0" i="0" u="none" strike="noStrike" cap="none">
                <a:solidFill>
                  <a:schemeClr val="lt1"/>
                </a:solidFill>
                <a:latin typeface="Twentieth Century"/>
                <a:ea typeface="Twentieth Century"/>
                <a:cs typeface="Twentieth Century"/>
                <a:sym typeface="Twentieth Century"/>
              </a:rPr>
              <a:t>TACACS+ utilizes the connection-based TCP protocol, but RADIUS uses UDP instead.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3"/>
          <p:cNvSpPr txBox="1">
            <a:spLocks noGrp="1"/>
          </p:cNvSpPr>
          <p:nvPr>
            <p:ph type="title"/>
          </p:nvPr>
        </p:nvSpPr>
        <p:spPr>
          <a:xfrm>
            <a:off x="2133600" y="609600"/>
            <a:ext cx="6770687" cy="1320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ts val="3200"/>
              <a:buFont typeface="Twentieth Century"/>
              <a:buNone/>
            </a:pPr>
            <a:r>
              <a:rPr lang="en-US" sz="3200" b="0" i="0" u="none">
                <a:solidFill>
                  <a:schemeClr val="lt1"/>
                </a:solidFill>
                <a:latin typeface="Twentieth Century"/>
                <a:ea typeface="Twentieth Century"/>
                <a:cs typeface="Twentieth Century"/>
                <a:sym typeface="Twentieth Century"/>
              </a:rPr>
              <a:t>CHALLENGE HANDSHAKE AUTHENTICATION PROTOCOL (CHAP)</a:t>
            </a:r>
            <a:endParaRPr/>
          </a:p>
        </p:txBody>
      </p:sp>
      <p:sp>
        <p:nvSpPr>
          <p:cNvPr id="211" name="Google Shape;211;p23"/>
          <p:cNvSpPr txBox="1">
            <a:spLocks noGrp="1"/>
          </p:cNvSpPr>
          <p:nvPr>
            <p:ph type="body" idx="1"/>
          </p:nvPr>
        </p:nvSpPr>
        <p:spPr>
          <a:xfrm>
            <a:off x="2133600" y="1930400"/>
            <a:ext cx="7418387" cy="38814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lt1"/>
              </a:buClr>
              <a:buSzPts val="2500"/>
              <a:buFont typeface="Arial"/>
              <a:buChar char="•"/>
            </a:pPr>
            <a:r>
              <a:rPr lang="en-US" sz="2000" b="0" i="0" u="none">
                <a:solidFill>
                  <a:schemeClr val="lt1"/>
                </a:solidFill>
                <a:latin typeface="Twentieth Century"/>
                <a:ea typeface="Twentieth Century"/>
                <a:cs typeface="Twentieth Century"/>
                <a:sym typeface="Twentieth Century"/>
              </a:rPr>
              <a:t>The Challenge Handshake Authentication Protocol (CHAP) is a secure authentication protocol because with CHAP, the username and password never cross the wire. Instead, both the client and server are configured with the same text phrase that’s known as a </a:t>
            </a:r>
            <a:r>
              <a:rPr lang="en-US" sz="2000" b="0" i="1" u="none">
                <a:solidFill>
                  <a:schemeClr val="lt1"/>
                </a:solidFill>
                <a:latin typeface="Twentieth Century"/>
                <a:ea typeface="Twentieth Century"/>
                <a:cs typeface="Twentieth Century"/>
                <a:sym typeface="Twentieth Century"/>
              </a:rPr>
              <a:t>shared secret</a:t>
            </a:r>
            <a:r>
              <a:rPr lang="en-US" sz="2000" b="0" i="0" u="none">
                <a:solidFill>
                  <a:schemeClr val="lt1"/>
                </a:solidFill>
                <a:latin typeface="Twentieth Century"/>
                <a:ea typeface="Twentieth Century"/>
                <a:cs typeface="Twentieth Century"/>
                <a:sym typeface="Twentieth Century"/>
              </a:rPr>
              <a:t>. When a client sends out an authentication request, the server responds by sending a random value called a nonce plus an ID value back to the client.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4"/>
          <p:cNvSpPr txBox="1">
            <a:spLocks noGrp="1"/>
          </p:cNvSpPr>
          <p:nvPr>
            <p:ph type="title"/>
          </p:nvPr>
        </p:nvSpPr>
        <p:spPr>
          <a:xfrm>
            <a:off x="2133600" y="609600"/>
            <a:ext cx="6770687" cy="1320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3600" b="0" i="0" u="none">
                <a:solidFill>
                  <a:schemeClr val="lt1"/>
                </a:solidFill>
                <a:latin typeface="Twentieth Century"/>
                <a:ea typeface="Twentieth Century"/>
                <a:cs typeface="Twentieth Century"/>
                <a:sym typeface="Twentieth Century"/>
              </a:rPr>
              <a:t>MS-CHAP</a:t>
            </a:r>
            <a:endParaRPr/>
          </a:p>
        </p:txBody>
      </p:sp>
      <p:sp>
        <p:nvSpPr>
          <p:cNvPr id="217" name="Google Shape;217;p24"/>
          <p:cNvSpPr txBox="1">
            <a:spLocks noGrp="1"/>
          </p:cNvSpPr>
          <p:nvPr>
            <p:ph type="body" idx="1"/>
          </p:nvPr>
        </p:nvSpPr>
        <p:spPr>
          <a:xfrm>
            <a:off x="2351087" y="1484312"/>
            <a:ext cx="7419975" cy="38814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lt1"/>
              </a:buClr>
              <a:buSzPts val="2500"/>
              <a:buFont typeface="Arial"/>
              <a:buChar char="•"/>
            </a:pPr>
            <a:r>
              <a:rPr lang="en-US" sz="2000" b="0" i="0" u="none">
                <a:solidFill>
                  <a:schemeClr val="lt1"/>
                </a:solidFill>
                <a:latin typeface="Twentieth Century"/>
                <a:ea typeface="Twentieth Century"/>
                <a:cs typeface="Twentieth Century"/>
                <a:sym typeface="Twentieth Century"/>
              </a:rPr>
              <a:t>Microsoft has its own variation of CHAP known as Microsoft Challenge Handshake Authentication Protocol (MS-CHAP). It works basically the same way as CHAP, except that unlike CHAP, which requires the shared secret to be stored locally in clear text, MS-CHAP encrypts the secret locally. And whereas CHAP provides authentication of the client by the server only, MS-CHAP version 2 is capable of mutual authentication so that the client can be sure the server is legitimate as well.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title"/>
          </p:nvPr>
        </p:nvSpPr>
        <p:spPr>
          <a:xfrm>
            <a:off x="2133600" y="609600"/>
            <a:ext cx="6770687" cy="1320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ts val="3600"/>
              <a:buFont typeface="Twentieth Century"/>
              <a:buNone/>
            </a:pPr>
            <a:r>
              <a:rPr lang="en-US" sz="3600" b="0" i="0" u="none">
                <a:solidFill>
                  <a:schemeClr val="lt1"/>
                </a:solidFill>
                <a:latin typeface="Twentieth Century"/>
                <a:ea typeface="Twentieth Century"/>
                <a:cs typeface="Twentieth Century"/>
                <a:sym typeface="Twentieth Century"/>
              </a:rPr>
              <a:t>EXTENSIBLE AUTHENTICATION PROTOCOL (EAP)</a:t>
            </a:r>
            <a:endParaRPr/>
          </a:p>
        </p:txBody>
      </p:sp>
      <p:sp>
        <p:nvSpPr>
          <p:cNvPr id="223" name="Google Shape;223;p25"/>
          <p:cNvSpPr txBox="1">
            <a:spLocks noGrp="1"/>
          </p:cNvSpPr>
          <p:nvPr>
            <p:ph type="body" idx="1"/>
          </p:nvPr>
        </p:nvSpPr>
        <p:spPr>
          <a:xfrm>
            <a:off x="2279650" y="1908175"/>
            <a:ext cx="7418387" cy="38814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lt1"/>
              </a:buClr>
              <a:buSzPts val="2500"/>
              <a:buFont typeface="Arial"/>
              <a:buChar char="•"/>
            </a:pPr>
            <a:r>
              <a:rPr lang="en-US" sz="2000" b="0" i="0" u="none">
                <a:solidFill>
                  <a:schemeClr val="lt1"/>
                </a:solidFill>
                <a:latin typeface="Twentieth Century"/>
                <a:ea typeface="Twentieth Century"/>
                <a:cs typeface="Twentieth Century"/>
                <a:sym typeface="Twentieth Century"/>
              </a:rPr>
              <a:t>Extensible Authentication Protocol (EAP) is an extension to PPP that provides a host of additional authentication methods for remote access clients. Some examples include smart cards, certificates, Kerberos, and biometric schemes like retinal scans and fingerprint and voice recognition. Although EAP itself doesn’t allow for mutual authentication, enhanced forms of the protocol do. For example, EAP-TLS and EAP-TTLS, a tunneled version of EAPTLS, create a secure tunnel through which password-based versions like EAP-MD5 can run.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3"/>
          <p:cNvSpPr txBox="1">
            <a:spLocks noGrp="1"/>
          </p:cNvSpPr>
          <p:nvPr>
            <p:ph type="title"/>
          </p:nvPr>
        </p:nvSpPr>
        <p:spPr>
          <a:xfrm>
            <a:off x="685800" y="304800"/>
            <a:ext cx="6699300" cy="132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3600" b="0" i="0" u="none" dirty="0">
                <a:solidFill>
                  <a:schemeClr val="lt1"/>
                </a:solidFill>
                <a:latin typeface="Twentieth Century"/>
                <a:ea typeface="Twentieth Century"/>
                <a:cs typeface="Twentieth Century"/>
                <a:sym typeface="Twentieth Century"/>
              </a:rPr>
              <a:t>SECURITY FILTERING</a:t>
            </a:r>
            <a:endParaRPr/>
          </a:p>
        </p:txBody>
      </p:sp>
      <p:sp>
        <p:nvSpPr>
          <p:cNvPr id="86" name="Google Shape;86;p3"/>
          <p:cNvSpPr txBox="1">
            <a:spLocks noGrp="1"/>
          </p:cNvSpPr>
          <p:nvPr>
            <p:ph type="body" idx="1"/>
          </p:nvPr>
        </p:nvSpPr>
        <p:spPr>
          <a:xfrm>
            <a:off x="1905000" y="1752600"/>
            <a:ext cx="7338600" cy="33528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lt1"/>
              </a:buClr>
              <a:buSzPts val="2500"/>
              <a:buFont typeface="Arial"/>
              <a:buChar char="•"/>
            </a:pPr>
            <a:r>
              <a:rPr lang="en-US" sz="2000" b="0" i="0" u="none" strike="noStrike" cap="none" dirty="0">
                <a:solidFill>
                  <a:schemeClr val="lt1"/>
                </a:solidFill>
                <a:latin typeface="Twentieth Century"/>
                <a:ea typeface="Twentieth Century"/>
                <a:cs typeface="Twentieth Century"/>
                <a:sym typeface="Twentieth Century"/>
              </a:rPr>
              <a:t>The first line of defense is something called security filtering, which broadly refers to ways to let people securely access your resources. This process is twofold and includes ensuring that only authorized computers get to enter your network, and making sure data you’re sending back and forth between networks is secured so it can’t be intercepted and translated by bad guys.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4"/>
          <p:cNvSpPr txBox="1">
            <a:spLocks noGrp="1"/>
          </p:cNvSpPr>
          <p:nvPr>
            <p:ph type="title"/>
          </p:nvPr>
        </p:nvSpPr>
        <p:spPr>
          <a:xfrm>
            <a:off x="457200" y="381000"/>
            <a:ext cx="6699300" cy="132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3600" b="0" i="0" u="none" dirty="0">
                <a:solidFill>
                  <a:schemeClr val="lt1"/>
                </a:solidFill>
                <a:latin typeface="Twentieth Century"/>
                <a:ea typeface="Twentieth Century"/>
                <a:cs typeface="Twentieth Century"/>
                <a:sym typeface="Twentieth Century"/>
              </a:rPr>
              <a:t>ACCESS CONTROL LISTS</a:t>
            </a:r>
            <a:endParaRPr/>
          </a:p>
        </p:txBody>
      </p:sp>
      <p:sp>
        <p:nvSpPr>
          <p:cNvPr id="92" name="Google Shape;92;p4"/>
          <p:cNvSpPr txBox="1">
            <a:spLocks noGrp="1"/>
          </p:cNvSpPr>
          <p:nvPr>
            <p:ph type="body" idx="1"/>
          </p:nvPr>
        </p:nvSpPr>
        <p:spPr>
          <a:xfrm>
            <a:off x="685800" y="1752600"/>
            <a:ext cx="7418400" cy="45228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lt1"/>
              </a:buClr>
              <a:buSzPts val="2500"/>
              <a:buFont typeface="Arial"/>
              <a:buChar char="•"/>
            </a:pPr>
            <a:r>
              <a:rPr lang="en-US" sz="2000" b="0" i="0" u="none" strike="noStrike" cap="none" dirty="0">
                <a:solidFill>
                  <a:schemeClr val="lt1"/>
                </a:solidFill>
                <a:latin typeface="Twentieth Century"/>
                <a:ea typeface="Twentieth Century"/>
                <a:cs typeface="Twentieth Century"/>
                <a:sym typeface="Twentieth Century"/>
              </a:rPr>
              <a:t>Firewalls are basically tools that you can implement to prevent any unauthorized users roaming around on public networks from gaining access to your private network.</a:t>
            </a:r>
            <a:endParaRPr/>
          </a:p>
          <a:p>
            <a:pPr marL="228600" marR="0" lvl="0" indent="-228600" algn="l" rtl="0">
              <a:lnSpc>
                <a:spcPct val="150000"/>
              </a:lnSpc>
              <a:spcBef>
                <a:spcPts val="1000"/>
              </a:spcBef>
              <a:spcAft>
                <a:spcPts val="0"/>
              </a:spcAft>
              <a:buClr>
                <a:schemeClr val="lt1"/>
              </a:buClr>
              <a:buSzPts val="3000"/>
              <a:buFont typeface="Arial"/>
              <a:buChar char="•"/>
            </a:pPr>
            <a:r>
              <a:rPr lang="en-US" sz="2400" b="0" i="0" u="none" strike="noStrike" cap="none" dirty="0">
                <a:solidFill>
                  <a:schemeClr val="lt1"/>
                </a:solidFill>
                <a:latin typeface="Twentieth Century"/>
                <a:ea typeface="Twentieth Century"/>
                <a:cs typeface="Twentieth Century"/>
                <a:sym typeface="Twentieth Century"/>
              </a:rPr>
              <a:t>ACLs typically reside on routers to determine which devices are allowed to access them based on the requesting device’s Internet Protocol (IP) address.</a:t>
            </a:r>
            <a:endParaRPr/>
          </a:p>
          <a:p>
            <a:pPr marL="228600" marR="0" lvl="0" indent="-38100" algn="l" rtl="0">
              <a:lnSpc>
                <a:spcPct val="120000"/>
              </a:lnSpc>
              <a:spcBef>
                <a:spcPts val="1000"/>
              </a:spcBef>
              <a:spcAft>
                <a:spcPts val="2100"/>
              </a:spcAft>
              <a:buClr>
                <a:schemeClr val="lt1"/>
              </a:buClr>
              <a:buSzPts val="3000"/>
              <a:buFont typeface="Arial"/>
              <a:buNone/>
            </a:pPr>
            <a:endParaRPr sz="2400" b="0" i="0" u="none">
              <a:solidFill>
                <a:schemeClr val="lt1"/>
              </a:solidFill>
              <a:latin typeface="Twentieth Century"/>
              <a:ea typeface="Twentieth Century"/>
              <a:cs typeface="Twentieth Century"/>
              <a:sym typeface="Twentieth Century"/>
            </a:endParaRPr>
          </a:p>
        </p:txBody>
      </p:sp>
      <p:pic>
        <p:nvPicPr>
          <p:cNvPr id="93" name="Google Shape;93;p4"/>
          <p:cNvPicPr preferRelativeResize="0"/>
          <p:nvPr/>
        </p:nvPicPr>
        <p:blipFill rotWithShape="1">
          <a:blip r:embed="rId3">
            <a:alphaModFix/>
          </a:blip>
          <a:srcRect/>
          <a:stretch/>
        </p:blipFill>
        <p:spPr>
          <a:xfrm>
            <a:off x="8785075" y="5124350"/>
            <a:ext cx="3406925" cy="1471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5"/>
          <p:cNvSpPr txBox="1">
            <a:spLocks noGrp="1"/>
          </p:cNvSpPr>
          <p:nvPr>
            <p:ph type="title"/>
          </p:nvPr>
        </p:nvSpPr>
        <p:spPr>
          <a:xfrm>
            <a:off x="762000" y="381000"/>
            <a:ext cx="6699300" cy="132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3600" b="0" i="0" u="none" dirty="0">
                <a:solidFill>
                  <a:schemeClr val="lt1"/>
                </a:solidFill>
                <a:latin typeface="Twentieth Century"/>
                <a:ea typeface="Twentieth Century"/>
                <a:cs typeface="Twentieth Century"/>
                <a:sym typeface="Twentieth Century"/>
              </a:rPr>
              <a:t>TUNNELING</a:t>
            </a:r>
            <a:endParaRPr/>
          </a:p>
        </p:txBody>
      </p:sp>
      <p:sp>
        <p:nvSpPr>
          <p:cNvPr id="99" name="Google Shape;99;p5"/>
          <p:cNvSpPr txBox="1">
            <a:spLocks noGrp="1"/>
          </p:cNvSpPr>
          <p:nvPr>
            <p:ph type="body" idx="1"/>
          </p:nvPr>
        </p:nvSpPr>
        <p:spPr>
          <a:xfrm>
            <a:off x="914400" y="1752600"/>
            <a:ext cx="7418400" cy="45228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lt1"/>
              </a:buClr>
              <a:buSzPts val="2500"/>
              <a:buFont typeface="Arial"/>
              <a:buChar char="•"/>
            </a:pPr>
            <a:r>
              <a:rPr lang="en-US" sz="2000" b="0" i="0" u="none" dirty="0">
                <a:solidFill>
                  <a:schemeClr val="lt1"/>
                </a:solidFill>
                <a:latin typeface="Twentieth Century"/>
                <a:ea typeface="Twentieth Century"/>
                <a:cs typeface="Twentieth Century"/>
                <a:sym typeface="Twentieth Century"/>
              </a:rPr>
              <a:t>Basically means encapsulating one protocol within another to ensure that a transmission is secure.</a:t>
            </a:r>
            <a:endParaRPr/>
          </a:p>
          <a:p>
            <a:pPr marL="228600" marR="0" lvl="0" indent="-228600" algn="l" rtl="0">
              <a:lnSpc>
                <a:spcPct val="150000"/>
              </a:lnSpc>
              <a:spcBef>
                <a:spcPts val="1000"/>
              </a:spcBef>
              <a:spcAft>
                <a:spcPts val="0"/>
              </a:spcAft>
              <a:buClr>
                <a:schemeClr val="lt1"/>
              </a:buClr>
              <a:buSzPts val="3000"/>
              <a:buFont typeface="Arial"/>
              <a:buChar char="•"/>
            </a:pPr>
            <a:r>
              <a:rPr lang="en-US" sz="2400" b="0" i="0" u="none" dirty="0">
                <a:solidFill>
                  <a:schemeClr val="lt1"/>
                </a:solidFill>
                <a:latin typeface="Twentieth Century"/>
                <a:ea typeface="Twentieth Century"/>
                <a:cs typeface="Twentieth Century"/>
                <a:sym typeface="Twentieth Century"/>
              </a:rPr>
              <a:t>A tunnel through the Internet</a:t>
            </a:r>
            <a:endParaRPr/>
          </a:p>
        </p:txBody>
      </p:sp>
      <p:pic>
        <p:nvPicPr>
          <p:cNvPr id="100" name="Google Shape;100;p5"/>
          <p:cNvPicPr preferRelativeResize="0"/>
          <p:nvPr/>
        </p:nvPicPr>
        <p:blipFill rotWithShape="1">
          <a:blip r:embed="rId3">
            <a:alphaModFix/>
          </a:blip>
          <a:srcRect/>
          <a:stretch/>
        </p:blipFill>
        <p:spPr>
          <a:xfrm>
            <a:off x="7955279" y="4437475"/>
            <a:ext cx="3843775" cy="2332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6"/>
          <p:cNvSpPr txBox="1">
            <a:spLocks noGrp="1"/>
          </p:cNvSpPr>
          <p:nvPr>
            <p:ph type="title"/>
          </p:nvPr>
        </p:nvSpPr>
        <p:spPr>
          <a:xfrm>
            <a:off x="2133600" y="609600"/>
            <a:ext cx="6699250" cy="1320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3600" b="0" i="0" u="none">
                <a:solidFill>
                  <a:schemeClr val="lt1"/>
                </a:solidFill>
                <a:latin typeface="Twentieth Century"/>
                <a:ea typeface="Twentieth Century"/>
                <a:cs typeface="Twentieth Century"/>
                <a:sym typeface="Twentieth Century"/>
              </a:rPr>
              <a:t>TUNNELING (CONTD…)</a:t>
            </a:r>
            <a:endParaRPr/>
          </a:p>
        </p:txBody>
      </p:sp>
      <p:sp>
        <p:nvSpPr>
          <p:cNvPr id="106" name="Google Shape;106;p6"/>
          <p:cNvSpPr txBox="1">
            <a:spLocks noGrp="1"/>
          </p:cNvSpPr>
          <p:nvPr>
            <p:ph type="body" idx="1"/>
          </p:nvPr>
        </p:nvSpPr>
        <p:spPr>
          <a:xfrm>
            <a:off x="2279650" y="1301750"/>
            <a:ext cx="7418387" cy="4522787"/>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lt1"/>
              </a:buClr>
              <a:buSzPts val="2500"/>
              <a:buFont typeface="Arial"/>
              <a:buChar char="•"/>
            </a:pPr>
            <a:r>
              <a:rPr lang="en-US" sz="2000" b="0" i="0" u="none">
                <a:solidFill>
                  <a:schemeClr val="lt1"/>
                </a:solidFill>
                <a:latin typeface="Twentieth Century"/>
                <a:ea typeface="Twentieth Century"/>
                <a:cs typeface="Twentieth Century"/>
                <a:sym typeface="Twentieth Century"/>
              </a:rPr>
              <a:t>Tunneling protocols:</a:t>
            </a:r>
            <a:endParaRPr/>
          </a:p>
          <a:p>
            <a:pPr marL="685800" marR="0" lvl="1" indent="-228600" algn="l" rtl="0">
              <a:lnSpc>
                <a:spcPct val="150000"/>
              </a:lnSpc>
              <a:spcBef>
                <a:spcPts val="500"/>
              </a:spcBef>
              <a:spcAft>
                <a:spcPts val="0"/>
              </a:spcAft>
              <a:buClr>
                <a:schemeClr val="lt1"/>
              </a:buClr>
              <a:buSzPts val="2500"/>
              <a:buFont typeface="Arial"/>
              <a:buChar char="•"/>
            </a:pPr>
            <a:r>
              <a:rPr lang="en-US" sz="2000" b="0" i="0" u="none" strike="noStrike" cap="none">
                <a:solidFill>
                  <a:schemeClr val="lt1"/>
                </a:solidFill>
                <a:latin typeface="Twentieth Century"/>
                <a:ea typeface="Twentieth Century"/>
                <a:cs typeface="Twentieth Century"/>
                <a:sym typeface="Twentieth Century"/>
              </a:rPr>
              <a:t>Virtual P rivate Network (VPN)</a:t>
            </a:r>
            <a:endParaRPr/>
          </a:p>
          <a:p>
            <a:pPr marL="685800" marR="0" lvl="1" indent="-228600" algn="l" rtl="0">
              <a:lnSpc>
                <a:spcPct val="150000"/>
              </a:lnSpc>
              <a:spcBef>
                <a:spcPts val="500"/>
              </a:spcBef>
              <a:spcAft>
                <a:spcPts val="0"/>
              </a:spcAft>
              <a:buClr>
                <a:schemeClr val="lt1"/>
              </a:buClr>
              <a:buSzPts val="2500"/>
              <a:buFont typeface="Arial"/>
              <a:buChar char="•"/>
            </a:pPr>
            <a:r>
              <a:rPr lang="en-US" sz="2000" b="0" i="0" u="none" strike="noStrike" cap="none">
                <a:solidFill>
                  <a:schemeClr val="lt1"/>
                </a:solidFill>
                <a:latin typeface="Twentieth Century"/>
                <a:ea typeface="Twentieth Century"/>
                <a:cs typeface="Twentieth Century"/>
                <a:sym typeface="Twentieth Century"/>
              </a:rPr>
              <a:t>Secure Sockets Layer (SSL)</a:t>
            </a:r>
            <a:endParaRPr/>
          </a:p>
          <a:p>
            <a:pPr marL="685800" marR="0" lvl="1" indent="-228600" algn="l" rtl="0">
              <a:lnSpc>
                <a:spcPct val="150000"/>
              </a:lnSpc>
              <a:spcBef>
                <a:spcPts val="500"/>
              </a:spcBef>
              <a:spcAft>
                <a:spcPts val="0"/>
              </a:spcAft>
              <a:buClr>
                <a:schemeClr val="lt1"/>
              </a:buClr>
              <a:buSzPts val="2500"/>
              <a:buFont typeface="Arial"/>
              <a:buChar char="•"/>
            </a:pPr>
            <a:r>
              <a:rPr lang="en-US" sz="2000" b="0" i="0" u="none" strike="noStrike" cap="none">
                <a:solidFill>
                  <a:schemeClr val="lt1"/>
                </a:solidFill>
                <a:latin typeface="Twentieth Century"/>
                <a:ea typeface="Twentieth Century"/>
                <a:cs typeface="Twentieth Century"/>
                <a:sym typeface="Twentieth Century"/>
              </a:rPr>
              <a:t>Secure Sockets Layer Virtual Private Network (SSL VPN)</a:t>
            </a:r>
            <a:endParaRPr/>
          </a:p>
          <a:p>
            <a:pPr marL="685800" marR="0" lvl="1" indent="-228600" algn="l" rtl="0">
              <a:lnSpc>
                <a:spcPct val="150000"/>
              </a:lnSpc>
              <a:spcBef>
                <a:spcPts val="500"/>
              </a:spcBef>
              <a:spcAft>
                <a:spcPts val="0"/>
              </a:spcAft>
              <a:buClr>
                <a:schemeClr val="lt1"/>
              </a:buClr>
              <a:buSzPts val="2500"/>
              <a:buFont typeface="Arial"/>
              <a:buChar char="•"/>
            </a:pPr>
            <a:r>
              <a:rPr lang="en-US" sz="2000" b="0" i="0" u="none" strike="noStrike" cap="none">
                <a:solidFill>
                  <a:schemeClr val="lt1"/>
                </a:solidFill>
                <a:latin typeface="Twentieth Century"/>
                <a:ea typeface="Twentieth Century"/>
                <a:cs typeface="Twentieth Century"/>
                <a:sym typeface="Twentieth Century"/>
              </a:rPr>
              <a:t>Layer 2 Tunneling Protocol (L2TP)</a:t>
            </a:r>
            <a:endParaRPr/>
          </a:p>
          <a:p>
            <a:pPr marL="685800" marR="0" lvl="1" indent="-228600" algn="l" rtl="0">
              <a:lnSpc>
                <a:spcPct val="150000"/>
              </a:lnSpc>
              <a:spcBef>
                <a:spcPts val="500"/>
              </a:spcBef>
              <a:spcAft>
                <a:spcPts val="0"/>
              </a:spcAft>
              <a:buClr>
                <a:schemeClr val="lt1"/>
              </a:buClr>
              <a:buSzPts val="2500"/>
              <a:buFont typeface="Arial"/>
              <a:buChar char="•"/>
            </a:pPr>
            <a:r>
              <a:rPr lang="en-US" sz="2000" b="0" i="0" u="none" strike="noStrike" cap="none">
                <a:solidFill>
                  <a:schemeClr val="lt1"/>
                </a:solidFill>
                <a:latin typeface="Twentieth Century"/>
                <a:ea typeface="Twentieth Century"/>
                <a:cs typeface="Twentieth Century"/>
                <a:sym typeface="Twentieth Century"/>
              </a:rPr>
              <a:t>Point to Point Tunneling Protocol (PPTP)</a:t>
            </a:r>
            <a:endParaRPr/>
          </a:p>
          <a:p>
            <a:pPr marL="685800" marR="0" lvl="1" indent="-228600" algn="l" rtl="0">
              <a:lnSpc>
                <a:spcPct val="150000"/>
              </a:lnSpc>
              <a:spcBef>
                <a:spcPts val="500"/>
              </a:spcBef>
              <a:spcAft>
                <a:spcPts val="0"/>
              </a:spcAft>
              <a:buClr>
                <a:schemeClr val="lt1"/>
              </a:buClr>
              <a:buSzPts val="2500"/>
              <a:buFont typeface="Arial"/>
              <a:buChar char="•"/>
            </a:pPr>
            <a:r>
              <a:rPr lang="en-US" sz="2000" b="0" i="0" u="none" strike="noStrike" cap="none">
                <a:solidFill>
                  <a:schemeClr val="lt1"/>
                </a:solidFill>
                <a:latin typeface="Twentieth Century"/>
                <a:ea typeface="Twentieth Century"/>
                <a:cs typeface="Twentieth Century"/>
                <a:sym typeface="Twentieth Century"/>
              </a:rPr>
              <a:t>Internet Protocol Security (IPSec)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7"/>
          <p:cNvSpPr txBox="1">
            <a:spLocks noGrp="1"/>
          </p:cNvSpPr>
          <p:nvPr>
            <p:ph type="title"/>
          </p:nvPr>
        </p:nvSpPr>
        <p:spPr>
          <a:xfrm>
            <a:off x="2133600" y="609600"/>
            <a:ext cx="6699250" cy="1320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3600" b="0" i="0" u="none" dirty="0">
                <a:solidFill>
                  <a:schemeClr val="lt1"/>
                </a:solidFill>
                <a:latin typeface="Twentieth Century"/>
                <a:ea typeface="Twentieth Century"/>
                <a:cs typeface="Twentieth Century"/>
                <a:sym typeface="Twentieth Century"/>
              </a:rPr>
              <a:t>VIRTUAL PRIVATE NETWORK (VPN)</a:t>
            </a:r>
            <a:endParaRPr/>
          </a:p>
        </p:txBody>
      </p:sp>
      <p:sp>
        <p:nvSpPr>
          <p:cNvPr id="112" name="Google Shape;112;p7"/>
          <p:cNvSpPr txBox="1">
            <a:spLocks noGrp="1"/>
          </p:cNvSpPr>
          <p:nvPr>
            <p:ph type="body" idx="1"/>
          </p:nvPr>
        </p:nvSpPr>
        <p:spPr>
          <a:xfrm>
            <a:off x="1676400" y="1905000"/>
            <a:ext cx="9074150" cy="4522787"/>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30000"/>
              </a:lnSpc>
              <a:spcBef>
                <a:spcPts val="0"/>
              </a:spcBef>
              <a:spcAft>
                <a:spcPts val="0"/>
              </a:spcAft>
              <a:buClr>
                <a:schemeClr val="lt1"/>
              </a:buClr>
              <a:buSzPts val="2375"/>
              <a:buFont typeface="Arial"/>
              <a:buChar char="•"/>
            </a:pPr>
            <a:r>
              <a:rPr lang="en-US" sz="1900" b="0" i="0" u="none" dirty="0">
                <a:solidFill>
                  <a:schemeClr val="lt1"/>
                </a:solidFill>
                <a:latin typeface="Twentieth Century"/>
                <a:ea typeface="Twentieth Century"/>
                <a:cs typeface="Twentieth Century"/>
                <a:sym typeface="Twentieth Century"/>
              </a:rPr>
              <a:t>There are three different categories of VPNs:</a:t>
            </a:r>
            <a:endParaRPr dirty="0"/>
          </a:p>
          <a:p>
            <a:pPr marL="685800" marR="0" lvl="1" indent="-228600" algn="l" rtl="0">
              <a:lnSpc>
                <a:spcPct val="130000"/>
              </a:lnSpc>
              <a:spcBef>
                <a:spcPts val="500"/>
              </a:spcBef>
              <a:spcAft>
                <a:spcPts val="0"/>
              </a:spcAft>
              <a:buClr>
                <a:schemeClr val="lt1"/>
              </a:buClr>
              <a:buSzPts val="2375"/>
              <a:buFont typeface="Arial"/>
              <a:buChar char="•"/>
            </a:pPr>
            <a:r>
              <a:rPr lang="en-US" sz="1900" b="1" i="0" u="none" strike="noStrike" cap="none" dirty="0">
                <a:solidFill>
                  <a:schemeClr val="lt1"/>
                </a:solidFill>
                <a:latin typeface="Twentieth Century"/>
                <a:ea typeface="Twentieth Century"/>
                <a:cs typeface="Twentieth Century"/>
                <a:sym typeface="Twentieth Century"/>
              </a:rPr>
              <a:t>Remote access VPNs </a:t>
            </a:r>
            <a:r>
              <a:rPr lang="en-US" sz="1900" b="0" i="0" u="none" strike="noStrike" cap="none" dirty="0">
                <a:solidFill>
                  <a:schemeClr val="lt1"/>
                </a:solidFill>
                <a:latin typeface="Twentieth Century"/>
                <a:ea typeface="Twentieth Century"/>
                <a:cs typeface="Twentieth Century"/>
                <a:sym typeface="Twentieth Century"/>
              </a:rPr>
              <a:t>allow remote users like telecommuters to securely access the corporate network wherever and whenever they need to.</a:t>
            </a:r>
            <a:endParaRPr dirty="0"/>
          </a:p>
          <a:p>
            <a:pPr marL="685800" marR="0" lvl="1" indent="-228600" algn="l" rtl="0">
              <a:lnSpc>
                <a:spcPct val="130000"/>
              </a:lnSpc>
              <a:spcBef>
                <a:spcPts val="500"/>
              </a:spcBef>
              <a:spcAft>
                <a:spcPts val="0"/>
              </a:spcAft>
              <a:buClr>
                <a:schemeClr val="lt1"/>
              </a:buClr>
              <a:buSzPts val="2375"/>
              <a:buFont typeface="Arial"/>
              <a:buChar char="•"/>
            </a:pPr>
            <a:r>
              <a:rPr lang="en-US" sz="1900" b="1" i="0" u="none" strike="noStrike" cap="none" dirty="0">
                <a:solidFill>
                  <a:schemeClr val="lt1"/>
                </a:solidFill>
                <a:latin typeface="Twentieth Century"/>
                <a:ea typeface="Twentieth Century"/>
                <a:cs typeface="Twentieth Century"/>
                <a:sym typeface="Twentieth Century"/>
              </a:rPr>
              <a:t>Site-to-site VPNs</a:t>
            </a:r>
            <a:r>
              <a:rPr lang="en-US" sz="1900" b="0" i="0" u="none" strike="noStrike" cap="none" dirty="0">
                <a:solidFill>
                  <a:schemeClr val="lt1"/>
                </a:solidFill>
                <a:latin typeface="Twentieth Century"/>
                <a:ea typeface="Twentieth Century"/>
                <a:cs typeface="Twentieth Century"/>
                <a:sym typeface="Twentieth Century"/>
              </a:rPr>
              <a:t>, or intranet VPNs, allow a company to connect its remote sites to the corporate backbone securely over a public medium like the Internet instead of requiring more expensive wide area network (WAN) connections like frame relay.</a:t>
            </a:r>
            <a:endParaRPr dirty="0"/>
          </a:p>
          <a:p>
            <a:pPr marL="685800" marR="0" lvl="1" indent="-228600" algn="l" rtl="0">
              <a:lnSpc>
                <a:spcPct val="130000"/>
              </a:lnSpc>
              <a:spcBef>
                <a:spcPts val="500"/>
              </a:spcBef>
              <a:spcAft>
                <a:spcPts val="0"/>
              </a:spcAft>
              <a:buClr>
                <a:schemeClr val="lt1"/>
              </a:buClr>
              <a:buSzPts val="2375"/>
              <a:buFont typeface="Arial"/>
              <a:buChar char="•"/>
            </a:pPr>
            <a:r>
              <a:rPr lang="en-US" sz="1900" b="1" i="0" u="none" strike="noStrike" cap="none" dirty="0">
                <a:solidFill>
                  <a:schemeClr val="lt1"/>
                </a:solidFill>
                <a:latin typeface="Twentieth Century"/>
                <a:ea typeface="Twentieth Century"/>
                <a:cs typeface="Twentieth Century"/>
                <a:sym typeface="Twentieth Century"/>
              </a:rPr>
              <a:t>Extranet VPNs </a:t>
            </a:r>
            <a:r>
              <a:rPr lang="en-US" sz="1900" b="0" i="0" u="none" strike="noStrike" cap="none" dirty="0">
                <a:solidFill>
                  <a:schemeClr val="lt1"/>
                </a:solidFill>
                <a:latin typeface="Twentieth Century"/>
                <a:ea typeface="Twentieth Century"/>
                <a:cs typeface="Twentieth Century"/>
                <a:sym typeface="Twentieth Century"/>
              </a:rPr>
              <a:t>allow an organization’s suppliers, partners, and customers to be connected to the corporate network in a limited way for business-to-business (B2B) communications.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9"/>
          <p:cNvSpPr txBox="1">
            <a:spLocks noGrp="1"/>
          </p:cNvSpPr>
          <p:nvPr>
            <p:ph type="title"/>
          </p:nvPr>
        </p:nvSpPr>
        <p:spPr>
          <a:xfrm>
            <a:off x="1141412" y="619125"/>
            <a:ext cx="9906000" cy="14779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3600" b="0" i="0" u="none">
                <a:solidFill>
                  <a:schemeClr val="lt1"/>
                </a:solidFill>
                <a:latin typeface="Twentieth Century"/>
                <a:ea typeface="Twentieth Century"/>
                <a:cs typeface="Twentieth Century"/>
                <a:sym typeface="Twentieth Century"/>
              </a:rPr>
              <a:t>PPTP</a:t>
            </a:r>
            <a:endParaRPr/>
          </a:p>
        </p:txBody>
      </p:sp>
      <p:sp>
        <p:nvSpPr>
          <p:cNvPr id="124" name="Google Shape;124;p9"/>
          <p:cNvSpPr txBox="1">
            <a:spLocks noGrp="1"/>
          </p:cNvSpPr>
          <p:nvPr>
            <p:ph type="body" idx="1"/>
          </p:nvPr>
        </p:nvSpPr>
        <p:spPr>
          <a:xfrm>
            <a:off x="2133600" y="1412875"/>
            <a:ext cx="7778750" cy="38814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lt1"/>
              </a:buClr>
              <a:buSzPts val="2500"/>
              <a:buFont typeface="Arial"/>
              <a:buChar char="•"/>
            </a:pPr>
            <a:r>
              <a:rPr lang="en-US" sz="2000" b="0" i="0" u="none">
                <a:solidFill>
                  <a:schemeClr val="lt1"/>
                </a:solidFill>
                <a:latin typeface="Twentieth Century"/>
                <a:ea typeface="Twentieth Century"/>
                <a:cs typeface="Twentieth Century"/>
                <a:sym typeface="Twentieth Century"/>
              </a:rPr>
              <a:t>Because PPTP uses two different protocols, it actually opens up two different network sessions: so be warned, it can give you some grief when passing through a router. This is a big reason you won’t find it around much nowadays. Another reason it’s going the way of the dinosaurs is that it originally gained popularity because it was the first VPN protocol to be supported by Microsoft’s dial-up networking services, and not too many of us depend on dial-up to get to the Internet anymore.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8"/>
          <p:cNvSpPr txBox="1">
            <a:spLocks noGrp="1"/>
          </p:cNvSpPr>
          <p:nvPr>
            <p:ph type="title"/>
          </p:nvPr>
        </p:nvSpPr>
        <p:spPr>
          <a:xfrm>
            <a:off x="1141412" y="619125"/>
            <a:ext cx="9906000" cy="14779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3600" b="0" i="0" u="none">
                <a:solidFill>
                  <a:schemeClr val="lt1"/>
                </a:solidFill>
                <a:latin typeface="Twentieth Century"/>
                <a:ea typeface="Twentieth Century"/>
                <a:cs typeface="Twentieth Century"/>
                <a:sym typeface="Twentieth Century"/>
              </a:rPr>
              <a:t>L2TP</a:t>
            </a:r>
            <a:endParaRPr/>
          </a:p>
        </p:txBody>
      </p:sp>
      <p:sp>
        <p:nvSpPr>
          <p:cNvPr id="118" name="Google Shape;118;p8"/>
          <p:cNvSpPr txBox="1">
            <a:spLocks noGrp="1"/>
          </p:cNvSpPr>
          <p:nvPr>
            <p:ph type="body" idx="1"/>
          </p:nvPr>
        </p:nvSpPr>
        <p:spPr>
          <a:xfrm>
            <a:off x="2133600" y="1412875"/>
            <a:ext cx="7778750" cy="3881437"/>
          </a:xfrm>
          <a:prstGeom prst="rect">
            <a:avLst/>
          </a:prstGeom>
          <a:noFill/>
          <a:ln>
            <a:noFill/>
          </a:ln>
        </p:spPr>
        <p:txBody>
          <a:bodyPr spcFirstLastPara="1" wrap="square" lIns="91425" tIns="45700" rIns="91425" bIns="45700" anchor="t" anchorCtr="0">
            <a:noAutofit/>
          </a:bodyPr>
          <a:lstStyle/>
          <a:p>
            <a:pPr marL="228600" marR="0" lvl="0" indent="-228600" algn="l" rtl="0">
              <a:lnSpc>
                <a:spcPct val="150000"/>
              </a:lnSpc>
              <a:spcBef>
                <a:spcPts val="0"/>
              </a:spcBef>
              <a:spcAft>
                <a:spcPts val="0"/>
              </a:spcAft>
              <a:buClr>
                <a:schemeClr val="lt1"/>
              </a:buClr>
              <a:buSzPts val="2500"/>
              <a:buFont typeface="Arial"/>
              <a:buChar char="•"/>
            </a:pPr>
            <a:r>
              <a:rPr lang="en-US" sz="2000" b="0" i="0" u="none">
                <a:solidFill>
                  <a:schemeClr val="lt1"/>
                </a:solidFill>
                <a:latin typeface="Twentieth Century"/>
                <a:ea typeface="Twentieth Century"/>
                <a:cs typeface="Twentieth Century"/>
                <a:sym typeface="Twentieth Century"/>
              </a:rPr>
              <a:t>L2TP is actually a combination of Microsoft’s Point-to-Point Tunneling Protocol (PPTP) and Cisco’s Layer 2 Forwarding (L2F) technologies. A nice L2TP feature is that because it works way down there at the Data Link layer (Layer 2) of the OSI model, it can support tons of protocols beyond just TCP/IP—a couple of biggies being Internetwork Packet Exchange (IPX) and AppleTalk.</a:t>
            </a:r>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1805</Words>
  <Application>Microsoft Office PowerPoint</Application>
  <PresentationFormat>Widescreen</PresentationFormat>
  <Paragraphs>77</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Twentieth Century</vt:lpstr>
      <vt:lpstr>Roboto</vt:lpstr>
      <vt:lpstr>Arial</vt:lpstr>
      <vt:lpstr>Material</vt:lpstr>
      <vt:lpstr>CHAPTER 13</vt:lpstr>
      <vt:lpstr>OBJECTIVES</vt:lpstr>
      <vt:lpstr>SECURITY FILTERING</vt:lpstr>
      <vt:lpstr>ACCESS CONTROL LISTS</vt:lpstr>
      <vt:lpstr>TUNNELING</vt:lpstr>
      <vt:lpstr>TUNNELING (CONTD…)</vt:lpstr>
      <vt:lpstr>VIRTUAL PRIVATE NETWORK (VPN)</vt:lpstr>
      <vt:lpstr>PPTP</vt:lpstr>
      <vt:lpstr>L2TP</vt:lpstr>
      <vt:lpstr>IPSEC</vt:lpstr>
      <vt:lpstr>ENCRYPTION</vt:lpstr>
      <vt:lpstr>THE DATA ENCRYPTION STANDARD (DES)</vt:lpstr>
      <vt:lpstr>THE ADVANCED ENCRYPTION STANDARD (AES)</vt:lpstr>
      <vt:lpstr>PUBLIC KEY ENCRYPTION</vt:lpstr>
      <vt:lpstr>RAS</vt:lpstr>
      <vt:lpstr>MANAGING USER ACCOUNT AND PASSWORD SECURITY</vt:lpstr>
      <vt:lpstr>MANAGING USER ACCOUNTS</vt:lpstr>
      <vt:lpstr>MANAGING PASSWORDS</vt:lpstr>
      <vt:lpstr>USER-AUTHENTICATION METHODS</vt:lpstr>
      <vt:lpstr>USER-AUTHENTICATION METHODS (CONTD…)</vt:lpstr>
      <vt:lpstr>AUTHENTICATION, AUTHORIZATION, AND ACCOUNTING (AAA)- RADIUS</vt:lpstr>
      <vt:lpstr>AUTHENTICATION, AUTHORIZATION, AND ACCOUNTING (AAA)- TACACS+</vt:lpstr>
      <vt:lpstr>CHALLENGE HANDSHAKE AUTHENTICATION PROTOCOL (CHAP)</vt:lpstr>
      <vt:lpstr>MS-CHAP</vt:lpstr>
      <vt:lpstr>EXTENSIBLE AUTHENTICATION PROTOCOL (EAP)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dc:title>
  <dc:creator>Sujit Roy</dc:creator>
  <cp:lastModifiedBy>Rahul Rajput</cp:lastModifiedBy>
  <cp:revision>8</cp:revision>
  <dcterms:created xsi:type="dcterms:W3CDTF">2017-03-01T15:42:15Z</dcterms:created>
  <dcterms:modified xsi:type="dcterms:W3CDTF">2021-05-29T05:53:59Z</dcterms:modified>
</cp:coreProperties>
</file>