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138E97-2BCF-450C-80BA-3DF168C8577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697EE62-3E5D-4996-868A-C6CD07B5CD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458200" cy="1470025"/>
          </a:xfrm>
        </p:spPr>
        <p:txBody>
          <a:bodyPr/>
          <a:lstStyle/>
          <a:p>
            <a:r>
              <a:rPr lang="en-US" dirty="0">
                <a:latin typeface="Adobe Garamond Pro Bold" pitchFamily="18" charset="0"/>
              </a:rPr>
              <a:t>WAN Protocol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/>
          <a:lstStyle/>
          <a:p>
            <a:r>
              <a:rPr lang="en-US" dirty="0"/>
              <a:t>WAN Link Options</a:t>
            </a:r>
          </a:p>
        </p:txBody>
      </p:sp>
      <p:pic>
        <p:nvPicPr>
          <p:cNvPr id="4" name="Picture 3" descr="wan link op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52600"/>
            <a:ext cx="7353300" cy="4914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9848"/>
          </a:xfrm>
        </p:spPr>
        <p:txBody>
          <a:bodyPr/>
          <a:lstStyle/>
          <a:p>
            <a:r>
              <a:rPr lang="en-US" dirty="0"/>
              <a:t>WAN Protocol’s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Leassed Lines uses two types of WAN encapsulation protocols ;</a:t>
            </a:r>
          </a:p>
          <a:p>
            <a:endParaRPr lang="en-US" dirty="0"/>
          </a:p>
          <a:p>
            <a:r>
              <a:rPr lang="en-US" b="1" dirty="0"/>
              <a:t>	1) High Data Link Protocol (HDLC)</a:t>
            </a:r>
          </a:p>
          <a:p>
            <a:r>
              <a:rPr lang="en-US" b="1" dirty="0"/>
              <a:t>	2) Point-to-Point Protocol (PPP)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High Data Link Protocol (HDLC) :-</a:t>
            </a:r>
          </a:p>
          <a:p>
            <a:pPr marL="342900" indent="-342900"/>
            <a:r>
              <a:rPr lang="en-US" b="1" dirty="0"/>
              <a:t>				</a:t>
            </a:r>
            <a:r>
              <a:rPr lang="en-US" dirty="0"/>
              <a:t>Higher level data link Control protocol</a:t>
            </a:r>
          </a:p>
          <a:p>
            <a:pPr marL="342900" indent="-342900"/>
            <a:r>
              <a:rPr lang="en-US" dirty="0"/>
              <a:t>				Cisco Proprietary Layer 2 WAN Protocol</a:t>
            </a:r>
          </a:p>
          <a:p>
            <a:pPr marL="342900" indent="-342900"/>
            <a:r>
              <a:rPr lang="en-US" dirty="0"/>
              <a:t>				Doesn’t support Authentication</a:t>
            </a:r>
          </a:p>
          <a:p>
            <a:pPr marL="342900" indent="-342900"/>
            <a:r>
              <a:rPr lang="en-US" dirty="0"/>
              <a:t>				Doesn’t support Compression and error correction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/>
              <a:t>2) Point-to-Point Protocol (PPP) :-</a:t>
            </a:r>
          </a:p>
          <a:p>
            <a:pPr marL="342900" indent="-342900"/>
            <a:r>
              <a:rPr lang="en-US" b="1" dirty="0"/>
              <a:t>				</a:t>
            </a:r>
            <a:r>
              <a:rPr lang="en-US" dirty="0"/>
              <a:t>Point-to-Point Protocol</a:t>
            </a:r>
          </a:p>
          <a:p>
            <a:pPr marL="342900" indent="-342900"/>
            <a:r>
              <a:rPr lang="en-US" dirty="0"/>
              <a:t>				Standard Layer 2 WAN Protocol </a:t>
            </a:r>
          </a:p>
          <a:p>
            <a:pPr marL="342900" indent="-342900"/>
            <a:r>
              <a:rPr lang="en-US" dirty="0"/>
              <a:t>				Supports Authentication</a:t>
            </a:r>
          </a:p>
          <a:p>
            <a:pPr marL="342900" indent="-342900"/>
            <a:r>
              <a:rPr lang="en-US" dirty="0"/>
              <a:t>				Support error correction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PPP uses two Protocol’s</a:t>
            </a:r>
          </a:p>
          <a:p>
            <a:endParaRPr lang="en-US" b="1" dirty="0"/>
          </a:p>
          <a:p>
            <a:r>
              <a:rPr lang="en-US" b="1" dirty="0"/>
              <a:t>NCP: Network Control Protocol</a:t>
            </a:r>
          </a:p>
          <a:p>
            <a:r>
              <a:rPr lang="en-US" b="1" dirty="0"/>
              <a:t>LCP: Link Control Protocol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NCP: Network Control Protocol</a:t>
            </a:r>
          </a:p>
          <a:p>
            <a:r>
              <a:rPr lang="en-US" b="1" dirty="0"/>
              <a:t>			</a:t>
            </a:r>
            <a:r>
              <a:rPr lang="en-US" dirty="0"/>
              <a:t>NCP will make sure you can run different protocols over our PPP link line IP, IPv6 but also CDP(Cisco Discovery Protocol) and older protocols like IPX or AppleTalk.</a:t>
            </a:r>
          </a:p>
          <a:p>
            <a:endParaRPr lang="en-US" dirty="0"/>
          </a:p>
          <a:p>
            <a:r>
              <a:rPr lang="en-US" dirty="0"/>
              <a:t>So in short if you enable PPP on both routers this is what happens :</a:t>
            </a:r>
          </a:p>
          <a:p>
            <a:r>
              <a:rPr lang="en-US" dirty="0"/>
              <a:t>	1. LCP : Takes care of setting up the link</a:t>
            </a:r>
          </a:p>
          <a:p>
            <a:r>
              <a:rPr lang="en-US" dirty="0"/>
              <a:t>	2. NCP : Makes sure we can send IP and other protocols across our PPP Link.</a:t>
            </a:r>
          </a:p>
          <a:p>
            <a:endParaRPr lang="en-US" dirty="0"/>
          </a:p>
          <a:p>
            <a:r>
              <a:rPr lang="en-US" dirty="0"/>
              <a:t>PPP supports two Authentication protocols ;</a:t>
            </a:r>
          </a:p>
          <a:p>
            <a:r>
              <a:rPr lang="en-US" b="1" dirty="0"/>
              <a:t>	1) PAP (Password Authentication Protocol)</a:t>
            </a:r>
          </a:p>
          <a:p>
            <a:r>
              <a:rPr lang="en-US" b="1" dirty="0"/>
              <a:t>	2) CHAP (Challenge Handshake Authentication Protocol)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8915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PAP (Password Authentication Protocol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PAP provides a simple method for a remote node to establish its identity using a two-way handshake.</a:t>
            </a:r>
          </a:p>
          <a:p>
            <a:r>
              <a:rPr lang="en-US" dirty="0"/>
              <a:t>PAP is Done Only upon initial link establishment.</a:t>
            </a:r>
          </a:p>
          <a:p>
            <a:r>
              <a:rPr lang="en-US" dirty="0"/>
              <a:t>PAP is not strong authentication Protocol.</a:t>
            </a:r>
          </a:p>
          <a:p>
            <a:r>
              <a:rPr lang="en-US" dirty="0"/>
              <a:t>Password are sent across the link in clear text.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</TotalTime>
  <Words>293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 Bold</vt:lpstr>
      <vt:lpstr>Georgia</vt:lpstr>
      <vt:lpstr>Trebuchet MS</vt:lpstr>
      <vt:lpstr>Wingdings 2</vt:lpstr>
      <vt:lpstr>Urban</vt:lpstr>
      <vt:lpstr>WAN Protocol </vt:lpstr>
      <vt:lpstr>WAN Link Options</vt:lpstr>
      <vt:lpstr>WAN Protocol’s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RePack by Diakov</dc:creator>
  <cp:lastModifiedBy>Rahul Rajput</cp:lastModifiedBy>
  <cp:revision>14</cp:revision>
  <dcterms:created xsi:type="dcterms:W3CDTF">2021-04-09T03:14:42Z</dcterms:created>
  <dcterms:modified xsi:type="dcterms:W3CDTF">2021-11-25T02:44:17Z</dcterms:modified>
</cp:coreProperties>
</file>