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19680"/>
            <a:ext cx="9144000" cy="989965"/>
          </a:xfrm>
        </p:spPr>
        <p:txBody>
          <a:bodyPr>
            <a:normAutofit fontScale="90000"/>
          </a:bodyPr>
          <a:lstStyle/>
          <a:p>
            <a:br>
              <a:rPr lang="en-US" altLang="en-US"/>
            </a:br>
            <a:br>
              <a:rPr lang="en-US" altLang="en-US"/>
            </a:br>
            <a:r>
              <a:rPr lang="en-US" altLang="en-US"/>
              <a:t>Job Category: Software Engineering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Business Unit: Asset &amp; Wealth Management</a:t>
            </a:r>
            <a:br>
              <a:rPr lang="en-US" altLang="en-US">
                <a:sym typeface="+mn-ea"/>
              </a:rPr>
            </a:b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43660"/>
            <a:ext cx="10515600" cy="4833620"/>
          </a:xfrm>
        </p:spPr>
        <p:txBody>
          <a:bodyPr>
            <a:normAutofit fontScale="75000"/>
          </a:bodyPr>
          <a:p>
            <a:r>
              <a:rPr lang="en-US" altLang="en-US"/>
              <a:t>Secure and High-Quality Code Developmen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Develop and maintain secure, high-quality production code using Spring (Java) or React (JS/TS).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Ensure code adheres to architecture and design patterns and meets all design constraints.</a:t>
            </a:r>
            <a:endParaRPr lang="en-US" altLang="en-US"/>
          </a:p>
          <a:p>
            <a:pPr marL="0" lvl="1"/>
            <a:r>
              <a:rPr lang="en-US" altLang="en-US" sz="2800">
                <a:sym typeface="+mn-ea"/>
              </a:rPr>
              <a:t>Architecture </a:t>
            </a:r>
            <a:endParaRPr lang="en-US" altLang="en-US" sz="2800">
              <a:sym typeface="+mn-ea"/>
            </a:endParaRPr>
          </a:p>
          <a:p>
            <a:pPr lvl="1"/>
            <a:r>
              <a:rPr lang="en-US" altLang="en-US" sz="2330">
                <a:sym typeface="+mn-ea"/>
              </a:rPr>
              <a:t>HLD</a:t>
            </a:r>
            <a:endParaRPr lang="en-US" altLang="en-US" sz="2330"/>
          </a:p>
          <a:p>
            <a:pPr lvl="1"/>
            <a:r>
              <a:rPr lang="en-US" altLang="en-US" sz="2330">
                <a:sym typeface="+mn-ea"/>
              </a:rPr>
              <a:t>LLD</a:t>
            </a:r>
            <a:endParaRPr lang="en-US" altLang="en-US" sz="2330">
              <a:sym typeface="+mn-ea"/>
            </a:endParaRPr>
          </a:p>
          <a:p>
            <a:pPr marL="0" lvl="1"/>
            <a:r>
              <a:rPr lang="en-US" altLang="en-US" sz="2800"/>
              <a:t>Coding Standards and setup</a:t>
            </a:r>
            <a:endParaRPr lang="en-US" altLang="en-US" sz="2800"/>
          </a:p>
          <a:p>
            <a:pPr marL="0" lvl="1"/>
            <a:r>
              <a:rPr lang="en-US" altLang="en-US" sz="2800"/>
              <a:t>Implementations</a:t>
            </a:r>
            <a:endParaRPr lang="en-US" altLang="en-US" sz="2800"/>
          </a:p>
          <a:p>
            <a:pPr lvl="1" algn="l">
              <a:buClrTx/>
              <a:buSzTx/>
            </a:pPr>
            <a:r>
              <a:rPr lang="en-US" altLang="en-US" sz="2330"/>
              <a:t>Code Walk through</a:t>
            </a:r>
            <a:endParaRPr lang="en-US" altLang="en-US" sz="2095"/>
          </a:p>
          <a:p>
            <a:pPr marL="0" lvl="1"/>
            <a:r>
              <a:rPr lang="en-US" altLang="en-US" sz="2800"/>
              <a:t>Demo</a:t>
            </a:r>
            <a:endParaRPr lang="en-US" altLang="en-US" sz="2800"/>
          </a:p>
          <a:p>
            <a:pPr marL="0" lvl="1"/>
            <a:r>
              <a:rPr lang="en-US" altLang="en-US" sz="2800"/>
              <a:t>Report &amp; Monitoring</a:t>
            </a:r>
            <a:endParaRPr lang="en-US" altLang="en-US" sz="2800"/>
          </a:p>
          <a:p>
            <a:pPr marL="0" lvl="1"/>
            <a:r>
              <a:rPr lang="en-US" altLang="en-US" sz="2800"/>
              <a:t>Any questions?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27710"/>
          </a:xfrm>
        </p:spPr>
        <p:txBody>
          <a:bodyPr>
            <a:normAutofit fontScale="90000"/>
          </a:bodyPr>
          <a:p>
            <a:r>
              <a:rPr lang="en-US"/>
              <a:t>Architecture</a:t>
            </a:r>
            <a:endParaRPr lang="en-US"/>
          </a:p>
        </p:txBody>
      </p:sp>
      <p:pic>
        <p:nvPicPr>
          <p:cNvPr id="4" name="Picture 3" descr="Jpm-wm-h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986155"/>
            <a:ext cx="7757795" cy="5711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9760"/>
          </a:xfrm>
        </p:spPr>
        <p:txBody>
          <a:bodyPr>
            <a:normAutofit fontScale="90000"/>
          </a:bodyPr>
          <a:p>
            <a:r>
              <a:rPr lang="en-US"/>
              <a:t>Low level design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00710"/>
          </a:xfrm>
        </p:spPr>
        <p:txBody>
          <a:bodyPr>
            <a:normAutofit fontScale="90000"/>
          </a:bodyPr>
          <a:p>
            <a:r>
              <a:rPr lang="en-US"/>
              <a:t>Implementations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43230"/>
          </a:xfrm>
        </p:spPr>
        <p:txBody>
          <a:bodyPr>
            <a:normAutofit fontScale="90000"/>
          </a:bodyPr>
          <a:p>
            <a:r>
              <a:rPr lang="en-US"/>
              <a:t>Demo: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0235"/>
          </a:xfrm>
        </p:spPr>
        <p:txBody>
          <a:bodyPr>
            <a:normAutofit fontScale="90000"/>
          </a:bodyPr>
          <a:p>
            <a:r>
              <a:rPr lang="en-US"/>
              <a:t>Reports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50545"/>
          </a:xfrm>
        </p:spPr>
        <p:txBody>
          <a:bodyPr>
            <a:normAutofit fontScale="90000"/>
          </a:bodyPr>
          <a:p>
            <a:r>
              <a:rPr lang="en-US"/>
              <a:t>Monitoring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501</Words>
  <Application>WPS Spreadsheets</Application>
  <PresentationFormat>宽屏</PresentationFormat>
  <Paragraphs>33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user</cp:lastModifiedBy>
  <cp:revision>9</cp:revision>
  <dcterms:created xsi:type="dcterms:W3CDTF">2025-03-25T03:28:47Z</dcterms:created>
  <dcterms:modified xsi:type="dcterms:W3CDTF">2025-03-25T03:28:47Z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1033-6.14.0.8924</vt:lpwstr>
  </property>
  <property fmtid="{D5CDD505-2E9C-101B-9397-08002B2CF9AE}" pid="3" name="ICV">
    <vt:lpwstr>E59A5BDCEA649A6481D9E067AC7547C6_41</vt:lpwstr>
  </property>
</Properties>
</file>