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7" r:id="rId5"/>
    <p:sldId id="271" r:id="rId6"/>
    <p:sldId id="258" r:id="rId7"/>
    <p:sldId id="259" r:id="rId8"/>
    <p:sldId id="265" r:id="rId9"/>
    <p:sldId id="260" r:id="rId10"/>
    <p:sldId id="261" r:id="rId11"/>
    <p:sldId id="262" r:id="rId12"/>
    <p:sldId id="263" r:id="rId13"/>
    <p:sldId id="264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19680"/>
            <a:ext cx="9144000" cy="989965"/>
          </a:xfrm>
        </p:spPr>
        <p:txBody>
          <a:bodyPr>
            <a:normAutofit fontScale="90000"/>
          </a:bodyPr>
          <a:lstStyle/>
          <a:p>
            <a:br>
              <a:rPr lang="en-US" altLang="en-US"/>
            </a:br>
            <a:br>
              <a:rPr lang="en-US" altLang="en-US"/>
            </a:br>
            <a:r>
              <a:rPr lang="en-US" altLang="en-US"/>
              <a:t>Job Category: Software Engineering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Business Unit: Asset &amp; Wealth Management</a:t>
            </a:r>
            <a:br>
              <a:rPr lang="en-US" altLang="en-US">
                <a:sym typeface="+mn-ea"/>
              </a:rPr>
            </a:b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50545"/>
          </a:xfrm>
        </p:spPr>
        <p:txBody>
          <a:bodyPr>
            <a:normAutofit fontScale="90000"/>
          </a:bodyPr>
          <a:p>
            <a:r>
              <a:rPr lang="en-US"/>
              <a:t>Monitoring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43660"/>
            <a:ext cx="10515600" cy="4833620"/>
          </a:xfrm>
        </p:spPr>
        <p:txBody>
          <a:bodyPr>
            <a:normAutofit fontScale="75000"/>
          </a:bodyPr>
          <a:p>
            <a:r>
              <a:rPr lang="en-US" altLang="en-US"/>
              <a:t>Secure and High-Quality Code Developmen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Develop and maintain secure, high-quality production code using Spring (Java) or React (JS/TS).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Ensure code adheres to architecture and design patterns and meets all design constraints.</a:t>
            </a:r>
            <a:endParaRPr lang="en-US" altLang="en-US"/>
          </a:p>
          <a:p>
            <a:pPr marL="0" lvl="1"/>
            <a:r>
              <a:rPr lang="en-US" altLang="en-US" sz="2800">
                <a:sym typeface="+mn-ea"/>
              </a:rPr>
              <a:t>Architecture </a:t>
            </a:r>
            <a:endParaRPr lang="en-US" altLang="en-US" sz="2800">
              <a:sym typeface="+mn-ea"/>
            </a:endParaRPr>
          </a:p>
          <a:p>
            <a:pPr lvl="1"/>
            <a:r>
              <a:rPr lang="en-US" altLang="en-US" sz="2330">
                <a:sym typeface="+mn-ea"/>
              </a:rPr>
              <a:t>HLD</a:t>
            </a:r>
            <a:endParaRPr lang="en-US" altLang="en-US" sz="2330"/>
          </a:p>
          <a:p>
            <a:pPr lvl="1"/>
            <a:r>
              <a:rPr lang="en-US" altLang="en-US" sz="2330">
                <a:sym typeface="+mn-ea"/>
              </a:rPr>
              <a:t>LLD</a:t>
            </a:r>
            <a:endParaRPr lang="en-US" altLang="en-US" sz="2330">
              <a:sym typeface="+mn-ea"/>
            </a:endParaRPr>
          </a:p>
          <a:p>
            <a:pPr marL="0" lvl="1"/>
            <a:r>
              <a:rPr lang="en-US" altLang="en-US" sz="2800"/>
              <a:t>Coding Standards and setup</a:t>
            </a:r>
            <a:endParaRPr lang="en-US" altLang="en-US" sz="2800"/>
          </a:p>
          <a:p>
            <a:pPr marL="0" lvl="1"/>
            <a:r>
              <a:rPr lang="en-US" altLang="en-US" sz="2800"/>
              <a:t>Implementations</a:t>
            </a:r>
            <a:endParaRPr lang="en-US" altLang="en-US" sz="2800"/>
          </a:p>
          <a:p>
            <a:pPr lvl="1" algn="l">
              <a:buClrTx/>
              <a:buSzTx/>
            </a:pPr>
            <a:r>
              <a:rPr lang="en-US" altLang="en-US" sz="2330"/>
              <a:t>Code Walk through</a:t>
            </a:r>
            <a:endParaRPr lang="en-US" altLang="en-US" sz="2095"/>
          </a:p>
          <a:p>
            <a:pPr marL="0" lvl="1"/>
            <a:r>
              <a:rPr lang="en-US" altLang="en-US" sz="2800"/>
              <a:t>Demo</a:t>
            </a:r>
            <a:endParaRPr lang="en-US" altLang="en-US" sz="2800"/>
          </a:p>
          <a:p>
            <a:pPr marL="0" lvl="1"/>
            <a:r>
              <a:rPr lang="en-US" altLang="en-US" sz="2800"/>
              <a:t>Report &amp; Monitoring</a:t>
            </a:r>
            <a:endParaRPr lang="en-US" altLang="en-US" sz="2800"/>
          </a:p>
          <a:p>
            <a:pPr marL="0" lvl="1"/>
            <a:r>
              <a:rPr lang="en-US" altLang="en-US" sz="2800"/>
              <a:t>Any questions?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88265"/>
            <a:ext cx="5187950" cy="748665"/>
          </a:xfrm>
        </p:spPr>
        <p:txBody>
          <a:bodyPr/>
          <a:p>
            <a:r>
              <a:rPr lang="en-US"/>
              <a:t>Planning-Execution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Jpm-wm-h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0"/>
            <a:ext cx="11229975" cy="6752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8445"/>
            <a:ext cx="10934700" cy="727710"/>
          </a:xfrm>
        </p:spPr>
        <p:txBody>
          <a:bodyPr>
            <a:normAutofit fontScale="90000"/>
          </a:bodyPr>
          <a:p>
            <a:r>
              <a:rPr lang="en-US"/>
              <a:t>Architecture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3_jpm-wm_Class-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7460" y="258445"/>
            <a:ext cx="8427720" cy="6328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" y="179070"/>
            <a:ext cx="2458085" cy="2628265"/>
          </a:xfrm>
        </p:spPr>
        <p:txBody>
          <a:bodyPr>
            <a:normAutofit/>
          </a:bodyPr>
          <a:p>
            <a:r>
              <a:rPr lang="en-US"/>
              <a:t>Low level design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2_jpm_data_design_w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295" y="258445"/>
            <a:ext cx="9293860" cy="6100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19760"/>
          </a:xfrm>
        </p:spPr>
        <p:txBody>
          <a:bodyPr>
            <a:normAutofit fontScale="90000"/>
          </a:bodyPr>
          <a:p>
            <a:r>
              <a:rPr lang="en-US"/>
              <a:t>Data design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00710"/>
          </a:xfrm>
        </p:spPr>
        <p:txBody>
          <a:bodyPr>
            <a:normAutofit fontScale="90000"/>
          </a:bodyPr>
          <a:p>
            <a:r>
              <a:rPr lang="en-US"/>
              <a:t>Implementations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443230"/>
          </a:xfrm>
        </p:spPr>
        <p:txBody>
          <a:bodyPr>
            <a:normAutofit fontScale="90000"/>
          </a:bodyPr>
          <a:p>
            <a:r>
              <a:rPr lang="en-US"/>
              <a:t>Demo: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10235"/>
          </a:xfrm>
        </p:spPr>
        <p:txBody>
          <a:bodyPr>
            <a:normAutofit fontScale="90000"/>
          </a:bodyPr>
          <a:p>
            <a:r>
              <a:rPr lang="en-US"/>
              <a:t>Reports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WPS Spreadsheets</Application>
  <PresentationFormat>宽屏</PresentationFormat>
  <Paragraphs>37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Helvetica Neue</vt:lpstr>
      <vt:lpstr>SimSun</vt:lpstr>
      <vt:lpstr>汉仪书宋二KW</vt:lpstr>
      <vt:lpstr>Microsoft YaHei</vt:lpstr>
      <vt:lpstr>汉仪旗黑</vt:lpstr>
      <vt:lpstr>SimSun</vt:lpstr>
      <vt:lpstr>Arial Unicode MS</vt:lpstr>
      <vt:lpstr>WPS</vt:lpstr>
      <vt:lpstr>  Job Category: Software Engineering </vt:lpstr>
      <vt:lpstr>Requirements</vt:lpstr>
      <vt:lpstr>PowerPoint 演示文稿</vt:lpstr>
      <vt:lpstr>Architecture</vt:lpstr>
      <vt:lpstr>Low level design</vt:lpstr>
      <vt:lpstr>Data design</vt:lpstr>
      <vt:lpstr>Implementations</vt:lpstr>
      <vt:lpstr>Demo:</vt:lpstr>
      <vt:lpstr>Reports</vt:lpstr>
      <vt:lpstr>Monitoring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WPS_1661140814</cp:lastModifiedBy>
  <cp:revision>12</cp:revision>
  <dcterms:created xsi:type="dcterms:W3CDTF">2025-03-29T17:50:20Z</dcterms:created>
  <dcterms:modified xsi:type="dcterms:W3CDTF">2025-03-29T17:50:20Z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1033-6.14.0.8924</vt:lpwstr>
  </property>
  <property fmtid="{D5CDD505-2E9C-101B-9397-08002B2CF9AE}" pid="3" name="ICV">
    <vt:lpwstr>E59A5BDCEA649A6481D9E067AC7547C6_41</vt:lpwstr>
  </property>
</Properties>
</file>