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7"/>
  </p:notesMasterIdLst>
  <p:sldIdLst>
    <p:sldId id="256" r:id="rId2"/>
    <p:sldId id="262" r:id="rId3"/>
    <p:sldId id="299" r:id="rId4"/>
    <p:sldId id="286" r:id="rId5"/>
    <p:sldId id="301" r:id="rId6"/>
    <p:sldId id="288" r:id="rId7"/>
    <p:sldId id="297" r:id="rId8"/>
    <p:sldId id="305" r:id="rId9"/>
    <p:sldId id="306" r:id="rId10"/>
    <p:sldId id="309" r:id="rId11"/>
    <p:sldId id="310" r:id="rId12"/>
    <p:sldId id="311" r:id="rId13"/>
    <p:sldId id="313" r:id="rId14"/>
    <p:sldId id="289" r:id="rId15"/>
    <p:sldId id="307" r:id="rId16"/>
    <p:sldId id="290" r:id="rId17"/>
    <p:sldId id="304" r:id="rId18"/>
    <p:sldId id="291" r:id="rId19"/>
    <p:sldId id="308" r:id="rId20"/>
    <p:sldId id="292" r:id="rId21"/>
    <p:sldId id="303" r:id="rId22"/>
    <p:sldId id="294" r:id="rId23"/>
    <p:sldId id="263" r:id="rId24"/>
    <p:sldId id="295" r:id="rId25"/>
    <p:sldId id="265" r:id="rId26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8"/>
    </p:embeddedFont>
    <p:embeddedFont>
      <p:font typeface="Limelight" panose="020B0604020202020204" charset="0"/>
      <p:regular r:id="rId29"/>
    </p:embeddedFont>
    <p:embeddedFont>
      <p:font typeface="Raleway" pitchFamily="2" charset="0"/>
      <p:regular r:id="rId30"/>
      <p:bold r:id="rId31"/>
      <p:italic r:id="rId32"/>
      <p:boldItalic r:id="rId33"/>
    </p:embeddedFont>
    <p:embeddedFont>
      <p:font typeface="Roboto Condensed Light" panose="020F0502020204030204" pitchFamily="2" charset="0"/>
      <p:regular r:id="rId34"/>
      <p:italic r:id="rId35"/>
    </p:embeddedFont>
    <p:embeddedFont>
      <p:font typeface="Segoe UI Emoji" panose="020B0502040204020203" pitchFamily="34" charset="0"/>
      <p:regular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B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3C6461-F510-4B51-8441-0D573F6EC452}">
  <a:tblStyle styleId="{8A3C6461-F510-4B51-8441-0D573F6EC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f69e31394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f69e31394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0A807197-EA01-6318-B4D1-EBE56F564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41AEB464-AB72-7222-840A-720BED447A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58CC6C1E-8BB4-6087-EDEB-C7F633056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64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711FD57-CA94-0E8A-73BE-ADDF796D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253E166A-20FE-DE6D-BBEC-7DCA546319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688F14C8-A484-4771-2C97-B7AA4812E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089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3D772EC4-78CD-90FE-1500-BF9553634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6961BA8D-1C1D-8E82-1E02-3E09284CB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2F6C8E19-6CE8-EBE1-0AB8-1454F7B130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70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51A5EAE5-43F6-5236-FE86-91450344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A04707A8-862A-78EE-E70E-C959AE97F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11F635F4-46FD-DAB1-C597-7D851BD40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943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16ED082E-4486-1A0A-EFAC-427702CE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FF0421C5-B4E1-4B40-92D8-D394926AF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31A3CA47-F563-6863-7A8D-D2A598BB5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013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59A3E0-C322-D0DC-99B9-D6ADC9E47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27E772E6-2349-7210-2746-66C99D4968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71036B5B-2BA8-B73C-1150-AFCD54C31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328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B9161A1E-6663-0CAE-2FB1-CE535696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B50173FD-60C5-CF03-F91D-A880F66427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CA81879F-C239-D0E1-DF9F-E381BF4663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5650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6CE92FB8-4C34-F9E5-C698-BA4D5F58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12BE70EC-B08F-B59C-D1C0-A8E9B9A74E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A5709F38-96C3-003D-B0D0-FBE95E9E7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813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7C7F20DB-B881-021A-92FF-E82F2784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4005C3A1-994F-5A69-C4F3-9E4FA2CE7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103159B1-8516-FE30-9754-6EC40ECB30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7306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5AD349AE-73FB-568E-70E9-AD953C53C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E77BE119-7446-B0E9-1102-7C97B9D249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6FB0E3BC-C805-2DFD-23BA-15790C7A8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02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4A425657-BD88-037F-988B-619606683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59CB2644-892C-CBC9-94C7-EE6EEA1B8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9249BE22-3E73-746D-8784-29B9B51045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597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1B8C2120-0805-BEFF-A16F-C4A36D9C4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AE69817F-AC43-E70C-5D54-FC8CB1CD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4F86D56B-39DD-45AC-966D-1018601B05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3305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F575945F-FE8D-9C1D-1544-F168ED4DD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E5E21F8D-6BF5-F7E8-BC04-538F70D832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3EDF15B9-1252-E5EB-796E-2C2198A19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327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CDF782C0-E27B-C386-921F-DA2438F69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17C475C6-5DFB-FA13-F6EF-218046E35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C39D18C6-9354-93EC-2421-C76558960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601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b6f45d4e6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b6f45d4e6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F7A375B1-67EF-C9BF-2559-B34A6FEC6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9EFEA9D4-9BDC-9D88-820C-1B928E39D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9EEEF025-E9C1-5E7C-317C-36D9E9085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30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00E0E104-6260-133E-0F87-097983CD3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755DECA9-234E-A8B8-D753-B2EC824C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D6232B95-A008-0CDE-2F01-A220BD925F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883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61F63F2-0D23-7E56-41E6-4DF0C9781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6ECB8A9E-14D2-2B93-75CD-50E56894C6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8F71F1CF-F4BE-EBF1-9BE5-999FC47F1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65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>
          <a:extLst>
            <a:ext uri="{FF2B5EF4-FFF2-40B4-BE49-F238E27FC236}">
              <a16:creationId xmlns:a16="http://schemas.microsoft.com/office/drawing/2014/main" id="{8C41A043-70DD-CA89-4E7E-A7D00893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e93d74d5fc_1_0:notes">
            <a:extLst>
              <a:ext uri="{FF2B5EF4-FFF2-40B4-BE49-F238E27FC236}">
                <a16:creationId xmlns:a16="http://schemas.microsoft.com/office/drawing/2014/main" id="{16559B55-A988-75F7-EA75-657E34C1B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e93d74d5fc_1_0:notes">
            <a:extLst>
              <a:ext uri="{FF2B5EF4-FFF2-40B4-BE49-F238E27FC236}">
                <a16:creationId xmlns:a16="http://schemas.microsoft.com/office/drawing/2014/main" id="{3CF6629F-20B5-A12A-6549-5D6D41BA3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33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1D852231-32C0-0F5B-9E0F-302BE68E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43B89F8D-3451-D1A9-726C-0BEA1724E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18407F49-C74F-ABDC-BC94-3534A5A6C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06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397D470-3444-567C-0825-A61899ED0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601788A8-2BCB-E034-5A78-1DE058BA0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9C445E16-76EF-E2DC-73C7-929B9B27A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3093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4012B327-C268-7E8C-AF91-C4DAB4BCE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e1da39008e_0_990:notes">
            <a:extLst>
              <a:ext uri="{FF2B5EF4-FFF2-40B4-BE49-F238E27FC236}">
                <a16:creationId xmlns:a16="http://schemas.microsoft.com/office/drawing/2014/main" id="{B3517DB3-7066-7147-8B7C-CA5B12CF0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e1da39008e_0_990:notes">
            <a:extLst>
              <a:ext uri="{FF2B5EF4-FFF2-40B4-BE49-F238E27FC236}">
                <a16:creationId xmlns:a16="http://schemas.microsoft.com/office/drawing/2014/main" id="{A1FE718C-DD38-99D0-6592-7439F6B02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082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294950" y="3992625"/>
            <a:ext cx="1218020" cy="174039"/>
          </a:xfrm>
          <a:custGeom>
            <a:avLst/>
            <a:gdLst/>
            <a:ahLst/>
            <a:cxnLst/>
            <a:rect l="l" t="t" r="r" b="b"/>
            <a:pathLst>
              <a:path w="68737" h="9823" extrusionOk="0">
                <a:moveTo>
                  <a:pt x="34359" y="1"/>
                </a:moveTo>
                <a:cubicBezTo>
                  <a:pt x="29155" y="1"/>
                  <a:pt x="23966" y="1798"/>
                  <a:pt x="20445" y="5333"/>
                </a:cubicBezTo>
                <a:cubicBezTo>
                  <a:pt x="18341" y="3725"/>
                  <a:pt x="16532" y="3094"/>
                  <a:pt x="14929" y="3094"/>
                </a:cubicBezTo>
                <a:cubicBezTo>
                  <a:pt x="12135" y="3094"/>
                  <a:pt x="9969" y="5012"/>
                  <a:pt x="7965" y="7016"/>
                </a:cubicBezTo>
                <a:cubicBezTo>
                  <a:pt x="6911" y="6676"/>
                  <a:pt x="5985" y="6535"/>
                  <a:pt x="5173" y="6535"/>
                </a:cubicBezTo>
                <a:cubicBezTo>
                  <a:pt x="1265" y="6535"/>
                  <a:pt x="1" y="9796"/>
                  <a:pt x="1" y="9796"/>
                </a:cubicBezTo>
                <a:lnTo>
                  <a:pt x="68737" y="9822"/>
                </a:lnTo>
                <a:cubicBezTo>
                  <a:pt x="68737" y="9822"/>
                  <a:pt x="67452" y="6537"/>
                  <a:pt x="63529" y="6537"/>
                </a:cubicBezTo>
                <a:cubicBezTo>
                  <a:pt x="62718" y="6537"/>
                  <a:pt x="61794" y="6677"/>
                  <a:pt x="60746" y="7016"/>
                </a:cubicBezTo>
                <a:cubicBezTo>
                  <a:pt x="58742" y="5012"/>
                  <a:pt x="56565" y="3094"/>
                  <a:pt x="53763" y="3094"/>
                </a:cubicBezTo>
                <a:cubicBezTo>
                  <a:pt x="52156" y="3094"/>
                  <a:pt x="50343" y="3725"/>
                  <a:pt x="48239" y="5333"/>
                </a:cubicBezTo>
                <a:cubicBezTo>
                  <a:pt x="44665" y="1758"/>
                  <a:pt x="39505" y="1"/>
                  <a:pt x="34359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3786152" y="236974"/>
            <a:ext cx="2724649" cy="43259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890210" y="2464424"/>
            <a:ext cx="2480612" cy="2208894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081923" y="2813075"/>
            <a:ext cx="2090160" cy="1860258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271180" y="81668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052782" y="5"/>
            <a:ext cx="2478466" cy="868334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1600" b="0"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7112" y="3657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3158350" y="36577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624548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3828200" y="492473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-369050" y="3776113"/>
            <a:ext cx="1760006" cy="1567221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7701850" y="3906450"/>
            <a:ext cx="1449258" cy="1289851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561880" y="193922"/>
            <a:ext cx="2620355" cy="916503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-140462" y="337203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3555375" y="-40475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5" name="Google Shape;35;p4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539400" y="445025"/>
            <a:ext cx="8065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17525" y="1102625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24"/>
          <p:cNvGrpSpPr/>
          <p:nvPr/>
        </p:nvGrpSpPr>
        <p:grpSpPr>
          <a:xfrm>
            <a:off x="1158600" y="987301"/>
            <a:ext cx="6826800" cy="4159980"/>
            <a:chOff x="1168975" y="987301"/>
            <a:chExt cx="6826800" cy="4159980"/>
          </a:xfrm>
        </p:grpSpPr>
        <p:sp>
          <p:nvSpPr>
            <p:cNvPr id="280" name="Google Shape;280;p24"/>
            <p:cNvSpPr/>
            <p:nvPr/>
          </p:nvSpPr>
          <p:spPr>
            <a:xfrm>
              <a:off x="3371200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>
              <a:off x="5765675" y="2114881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>
              <a:off x="1168975" y="987301"/>
              <a:ext cx="6826800" cy="22599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1272906" y="1093846"/>
              <a:ext cx="66108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title" idx="2" hasCustomPrompt="1"/>
          </p:nvPr>
        </p:nvSpPr>
        <p:spPr>
          <a:xfrm>
            <a:off x="3741625" y="1030491"/>
            <a:ext cx="1707300" cy="10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1"/>
          </p:nvPr>
        </p:nvSpPr>
        <p:spPr>
          <a:xfrm>
            <a:off x="1520200" y="2494889"/>
            <a:ext cx="6091200" cy="3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4"/>
          <p:cNvSpPr/>
          <p:nvPr/>
        </p:nvSpPr>
        <p:spPr>
          <a:xfrm>
            <a:off x="-7104" y="2063079"/>
            <a:ext cx="3511946" cy="3127259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7455403" y="4093211"/>
            <a:ext cx="1688587" cy="150285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>
            <a:off x="-7125" y="143678"/>
            <a:ext cx="1449280" cy="507757"/>
          </a:xfrm>
          <a:custGeom>
            <a:avLst/>
            <a:gdLst/>
            <a:ahLst/>
            <a:cxnLst/>
            <a:rect l="l" t="t" r="r" b="b"/>
            <a:pathLst>
              <a:path w="25326" h="8873" extrusionOk="0">
                <a:moveTo>
                  <a:pt x="1" y="1305"/>
                </a:moveTo>
                <a:cubicBezTo>
                  <a:pt x="1" y="1305"/>
                  <a:pt x="4706" y="1"/>
                  <a:pt x="10284" y="5579"/>
                </a:cubicBezTo>
                <a:cubicBezTo>
                  <a:pt x="14518" y="2353"/>
                  <a:pt x="17140" y="4504"/>
                  <a:pt x="19465" y="6816"/>
                </a:cubicBezTo>
                <a:cubicBezTo>
                  <a:pt x="23968" y="5378"/>
                  <a:pt x="25326" y="8873"/>
                  <a:pt x="25326" y="8873"/>
                </a:cubicBezTo>
                <a:lnTo>
                  <a:pt x="1" y="887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6666337" y="-199550"/>
            <a:ext cx="3068026" cy="1073082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0" y="4664225"/>
            <a:ext cx="9144000" cy="47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6"/>
          <p:cNvGrpSpPr/>
          <p:nvPr/>
        </p:nvGrpSpPr>
        <p:grpSpPr>
          <a:xfrm>
            <a:off x="781650" y="-244100"/>
            <a:ext cx="7580700" cy="1303550"/>
            <a:chOff x="781650" y="-244100"/>
            <a:chExt cx="7580700" cy="1303550"/>
          </a:xfrm>
        </p:grpSpPr>
        <p:sp>
          <p:nvSpPr>
            <p:cNvPr id="303" name="Google Shape;303;p26"/>
            <p:cNvSpPr/>
            <p:nvPr/>
          </p:nvSpPr>
          <p:spPr>
            <a:xfrm>
              <a:off x="781650" y="395550"/>
              <a:ext cx="75807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832500" y="445025"/>
              <a:ext cx="7479000" cy="5727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7095638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1995263" y="-244100"/>
              <a:ext cx="53100" cy="6639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6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6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title"/>
          </p:nvPr>
        </p:nvSpPr>
        <p:spPr>
          <a:xfrm>
            <a:off x="707324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1"/>
          </p:nvPr>
        </p:nvSpPr>
        <p:spPr>
          <a:xfrm>
            <a:off x="707324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title" idx="2"/>
          </p:nvPr>
        </p:nvSpPr>
        <p:spPr>
          <a:xfrm>
            <a:off x="3450775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3"/>
          </p:nvPr>
        </p:nvSpPr>
        <p:spPr>
          <a:xfrm>
            <a:off x="3450775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4"/>
          </p:nvPr>
        </p:nvSpPr>
        <p:spPr>
          <a:xfrm>
            <a:off x="6198126" y="2553850"/>
            <a:ext cx="2238600" cy="5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5"/>
          </p:nvPr>
        </p:nvSpPr>
        <p:spPr>
          <a:xfrm>
            <a:off x="6198126" y="3014609"/>
            <a:ext cx="2238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6"/>
          </p:nvPr>
        </p:nvSpPr>
        <p:spPr>
          <a:xfrm>
            <a:off x="827900" y="445025"/>
            <a:ext cx="7488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6012630" y="-468024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-619551" y="3454488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6824396" y="3192234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 flipH="1">
            <a:off x="-2420250" y="445013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8510675" y="16725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2"/>
          <p:cNvSpPr/>
          <p:nvPr/>
        </p:nvSpPr>
        <p:spPr>
          <a:xfrm>
            <a:off x="5228055" y="3805201"/>
            <a:ext cx="3915937" cy="1369650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11" y="2964363"/>
            <a:ext cx="2482327" cy="2210478"/>
          </a:xfrm>
          <a:custGeom>
            <a:avLst/>
            <a:gdLst/>
            <a:ahLst/>
            <a:cxnLst/>
            <a:rect l="l" t="t" r="r" b="b"/>
            <a:pathLst>
              <a:path w="25407" h="22624" extrusionOk="0">
                <a:moveTo>
                  <a:pt x="1" y="1129"/>
                </a:moveTo>
                <a:cubicBezTo>
                  <a:pt x="1" y="1129"/>
                  <a:pt x="7058" y="0"/>
                  <a:pt x="11494" y="9625"/>
                </a:cubicBezTo>
                <a:cubicBezTo>
                  <a:pt x="16441" y="9625"/>
                  <a:pt x="19156" y="13725"/>
                  <a:pt x="19156" y="18335"/>
                </a:cubicBezTo>
                <a:cubicBezTo>
                  <a:pt x="23498" y="18335"/>
                  <a:pt x="25407" y="22623"/>
                  <a:pt x="25407" y="22623"/>
                </a:cubicBezTo>
                <a:lnTo>
                  <a:pt x="1" y="2262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"/>
          <p:cNvSpPr/>
          <p:nvPr/>
        </p:nvSpPr>
        <p:spPr>
          <a:xfrm rot="10800000" flipH="1">
            <a:off x="6345121" y="9"/>
            <a:ext cx="2798869" cy="2491016"/>
          </a:xfrm>
          <a:custGeom>
            <a:avLst/>
            <a:gdLst/>
            <a:ahLst/>
            <a:cxnLst/>
            <a:rect l="l" t="t" r="r" b="b"/>
            <a:pathLst>
              <a:path w="25420" h="22624" extrusionOk="0">
                <a:moveTo>
                  <a:pt x="25406" y="1129"/>
                </a:moveTo>
                <a:cubicBezTo>
                  <a:pt x="25406" y="1129"/>
                  <a:pt x="18349" y="0"/>
                  <a:pt x="13913" y="9625"/>
                </a:cubicBezTo>
                <a:cubicBezTo>
                  <a:pt x="8966" y="9625"/>
                  <a:pt x="6251" y="13725"/>
                  <a:pt x="6251" y="18335"/>
                </a:cubicBezTo>
                <a:cubicBezTo>
                  <a:pt x="1909" y="18335"/>
                  <a:pt x="0" y="22623"/>
                  <a:pt x="0" y="22623"/>
                </a:cubicBezTo>
                <a:lnTo>
                  <a:pt x="25419" y="22623"/>
                </a:lnTo>
                <a:lnTo>
                  <a:pt x="25419" y="1129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2"/>
          <p:cNvSpPr/>
          <p:nvPr/>
        </p:nvSpPr>
        <p:spPr>
          <a:xfrm flipH="1">
            <a:off x="-843700" y="-258949"/>
            <a:ext cx="3509803" cy="1227599"/>
          </a:xfrm>
          <a:custGeom>
            <a:avLst/>
            <a:gdLst/>
            <a:ahLst/>
            <a:cxnLst/>
            <a:rect l="l" t="t" r="r" b="b"/>
            <a:pathLst>
              <a:path w="18564" h="6493" extrusionOk="0">
                <a:moveTo>
                  <a:pt x="18564" y="955"/>
                </a:moveTo>
                <a:cubicBezTo>
                  <a:pt x="18564" y="955"/>
                  <a:pt x="15123" y="0"/>
                  <a:pt x="11023" y="4073"/>
                </a:cubicBezTo>
                <a:cubicBezTo>
                  <a:pt x="7904" y="1707"/>
                  <a:pt x="5995" y="3293"/>
                  <a:pt x="4302" y="4987"/>
                </a:cubicBezTo>
                <a:cubicBezTo>
                  <a:pt x="1008" y="3925"/>
                  <a:pt x="0" y="6493"/>
                  <a:pt x="0" y="6493"/>
                </a:cubicBezTo>
                <a:lnTo>
                  <a:pt x="18564" y="6493"/>
                </a:ln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2"/>
          <p:cNvSpPr/>
          <p:nvPr/>
        </p:nvSpPr>
        <p:spPr>
          <a:xfrm>
            <a:off x="152500" y="2129850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19866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imelight"/>
              <a:buNone/>
              <a:defRPr sz="2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Limelight"/>
              <a:buNone/>
              <a:defRPr sz="3500" b="1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43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●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○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Raleway"/>
              <a:buChar char="■"/>
              <a:defRPr sz="1500">
                <a:solidFill>
                  <a:schemeClr val="accent4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70" r:id="rId5"/>
    <p:sldLayoutId id="2147483672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599CC"/>
            </a:gs>
            <a:gs pos="47000">
              <a:srgbClr val="B2CAE3"/>
            </a:gs>
            <a:gs pos="100000">
              <a:schemeClr val="lt1"/>
            </a:gs>
          </a:gsLst>
          <a:lin ang="16200038" scaled="0"/>
        </a:gra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p36"/>
          <p:cNvGrpSpPr/>
          <p:nvPr/>
        </p:nvGrpSpPr>
        <p:grpSpPr>
          <a:xfrm>
            <a:off x="612038" y="296476"/>
            <a:ext cx="3499471" cy="3696144"/>
            <a:chOff x="612038" y="296476"/>
            <a:chExt cx="3499471" cy="3696144"/>
          </a:xfrm>
        </p:grpSpPr>
        <p:sp>
          <p:nvSpPr>
            <p:cNvPr id="412" name="Google Shape;412;p36"/>
            <p:cNvSpPr/>
            <p:nvPr/>
          </p:nvSpPr>
          <p:spPr>
            <a:xfrm>
              <a:off x="612038" y="1324085"/>
              <a:ext cx="3498620" cy="2668535"/>
            </a:xfrm>
            <a:custGeom>
              <a:avLst/>
              <a:gdLst/>
              <a:ahLst/>
              <a:cxnLst/>
              <a:rect l="l" t="t" r="r" b="b"/>
              <a:pathLst>
                <a:path w="57385" h="43768" extrusionOk="0">
                  <a:moveTo>
                    <a:pt x="0" y="7864"/>
                  </a:moveTo>
                  <a:lnTo>
                    <a:pt x="28632" y="0"/>
                  </a:lnTo>
                  <a:lnTo>
                    <a:pt x="57385" y="7864"/>
                  </a:lnTo>
                  <a:lnTo>
                    <a:pt x="28686" y="437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50000">
                  <a:srgbClr val="FEFAF9">
                    <a:alpha val="10196"/>
                  </a:srgbClr>
                </a:gs>
                <a:gs pos="100000">
                  <a:srgbClr val="FEFAF9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413" name="Google Shape;413;p36"/>
            <p:cNvGrpSpPr/>
            <p:nvPr/>
          </p:nvGrpSpPr>
          <p:grpSpPr>
            <a:xfrm>
              <a:off x="614474" y="296476"/>
              <a:ext cx="3497035" cy="1533517"/>
              <a:chOff x="835325" y="1238450"/>
              <a:chExt cx="1433975" cy="628800"/>
            </a:xfrm>
          </p:grpSpPr>
          <p:sp>
            <p:nvSpPr>
              <p:cNvPr id="414" name="Google Shape;414;p36"/>
              <p:cNvSpPr/>
              <p:nvPr/>
            </p:nvSpPr>
            <p:spPr>
              <a:xfrm>
                <a:off x="840375" y="1522075"/>
                <a:ext cx="648600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4" h="12677" extrusionOk="0">
                    <a:moveTo>
                      <a:pt x="25890" y="1"/>
                    </a:moveTo>
                    <a:cubicBezTo>
                      <a:pt x="11144" y="6158"/>
                      <a:pt x="1909" y="9760"/>
                      <a:pt x="538" y="11158"/>
                    </a:cubicBezTo>
                    <a:lnTo>
                      <a:pt x="0" y="12677"/>
                    </a:lnTo>
                    <a:lnTo>
                      <a:pt x="25944" y="3308"/>
                    </a:lnTo>
                    <a:lnTo>
                      <a:pt x="25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835325" y="1522425"/>
                <a:ext cx="1433975" cy="344825"/>
              </a:xfrm>
              <a:custGeom>
                <a:avLst/>
                <a:gdLst/>
                <a:ahLst/>
                <a:cxnLst/>
                <a:rect l="l" t="t" r="r" b="b"/>
                <a:pathLst>
                  <a:path w="57359" h="13793" extrusionOk="0">
                    <a:moveTo>
                      <a:pt x="30595" y="8025"/>
                    </a:moveTo>
                    <a:cubicBezTo>
                      <a:pt x="30595" y="8025"/>
                      <a:pt x="30514" y="9195"/>
                      <a:pt x="30272" y="10445"/>
                    </a:cubicBezTo>
                    <a:lnTo>
                      <a:pt x="33485" y="11789"/>
                    </a:lnTo>
                    <a:lnTo>
                      <a:pt x="34211" y="12959"/>
                    </a:lnTo>
                    <a:lnTo>
                      <a:pt x="29923" y="12018"/>
                    </a:lnTo>
                    <a:cubicBezTo>
                      <a:pt x="29614" y="12999"/>
                      <a:pt x="29210" y="13792"/>
                      <a:pt x="28659" y="13792"/>
                    </a:cubicBezTo>
                    <a:cubicBezTo>
                      <a:pt x="28108" y="13792"/>
                      <a:pt x="27705" y="12999"/>
                      <a:pt x="27396" y="12018"/>
                    </a:cubicBezTo>
                    <a:lnTo>
                      <a:pt x="23121" y="12959"/>
                    </a:lnTo>
                    <a:lnTo>
                      <a:pt x="23833" y="11789"/>
                    </a:lnTo>
                    <a:lnTo>
                      <a:pt x="27046" y="10445"/>
                    </a:lnTo>
                    <a:cubicBezTo>
                      <a:pt x="26818" y="9168"/>
                      <a:pt x="26724" y="8025"/>
                      <a:pt x="26724" y="8025"/>
                    </a:cubicBezTo>
                    <a:lnTo>
                      <a:pt x="25836" y="8025"/>
                    </a:lnTo>
                    <a:lnTo>
                      <a:pt x="25406" y="9007"/>
                    </a:lnTo>
                    <a:lnTo>
                      <a:pt x="24331" y="9007"/>
                    </a:lnTo>
                    <a:lnTo>
                      <a:pt x="23807" y="8482"/>
                    </a:lnTo>
                    <a:lnTo>
                      <a:pt x="19465" y="8657"/>
                    </a:lnTo>
                    <a:lnTo>
                      <a:pt x="1" y="13375"/>
                    </a:lnTo>
                    <a:lnTo>
                      <a:pt x="229" y="12690"/>
                    </a:lnTo>
                    <a:lnTo>
                      <a:pt x="26172" y="3307"/>
                    </a:lnTo>
                    <a:lnTo>
                      <a:pt x="26119" y="0"/>
                    </a:lnTo>
                    <a:cubicBezTo>
                      <a:pt x="26119" y="0"/>
                      <a:pt x="26455" y="1896"/>
                      <a:pt x="28686" y="1896"/>
                    </a:cubicBezTo>
                    <a:cubicBezTo>
                      <a:pt x="30904" y="1896"/>
                      <a:pt x="31240" y="0"/>
                      <a:pt x="31240" y="0"/>
                    </a:cubicBezTo>
                    <a:lnTo>
                      <a:pt x="31186" y="3307"/>
                    </a:lnTo>
                    <a:lnTo>
                      <a:pt x="57130" y="12690"/>
                    </a:lnTo>
                    <a:lnTo>
                      <a:pt x="57358" y="13375"/>
                    </a:lnTo>
                    <a:lnTo>
                      <a:pt x="37894" y="8657"/>
                    </a:lnTo>
                    <a:lnTo>
                      <a:pt x="33552" y="8482"/>
                    </a:lnTo>
                    <a:lnTo>
                      <a:pt x="33028" y="9007"/>
                    </a:lnTo>
                    <a:lnTo>
                      <a:pt x="31953" y="9007"/>
                    </a:lnTo>
                    <a:lnTo>
                      <a:pt x="31522" y="802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1304800" y="1557700"/>
                <a:ext cx="76975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686" y="8201"/>
                      <a:pt x="0" y="7515"/>
                      <a:pt x="0" y="6668"/>
                    </a:cubicBezTo>
                    <a:lnTo>
                      <a:pt x="0" y="1533"/>
                    </a:lnTo>
                    <a:cubicBezTo>
                      <a:pt x="0" y="686"/>
                      <a:pt x="686" y="1"/>
                      <a:pt x="1533" y="1"/>
                    </a:cubicBezTo>
                    <a:lnTo>
                      <a:pt x="1533" y="1"/>
                    </a:lnTo>
                    <a:cubicBezTo>
                      <a:pt x="2366" y="1"/>
                      <a:pt x="3065" y="686"/>
                      <a:pt x="3065" y="1533"/>
                    </a:cubicBezTo>
                    <a:lnTo>
                      <a:pt x="3065" y="6668"/>
                    </a:lnTo>
                    <a:cubicBezTo>
                      <a:pt x="3078" y="7488"/>
                      <a:pt x="2366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1478875" y="1238450"/>
                <a:ext cx="146200" cy="331375"/>
              </a:xfrm>
              <a:custGeom>
                <a:avLst/>
                <a:gdLst/>
                <a:ahLst/>
                <a:cxnLst/>
                <a:rect l="l" t="t" r="r" b="b"/>
                <a:pathLst>
                  <a:path w="5848" h="13255" extrusionOk="0">
                    <a:moveTo>
                      <a:pt x="2914" y="1"/>
                    </a:moveTo>
                    <a:cubicBezTo>
                      <a:pt x="2601" y="1"/>
                      <a:pt x="2292" y="135"/>
                      <a:pt x="2084" y="404"/>
                    </a:cubicBezTo>
                    <a:cubicBezTo>
                      <a:pt x="1210" y="1533"/>
                      <a:pt x="0" y="4356"/>
                      <a:pt x="363" y="11359"/>
                    </a:cubicBezTo>
                    <a:cubicBezTo>
                      <a:pt x="363" y="11359"/>
                      <a:pt x="699" y="13255"/>
                      <a:pt x="2917" y="13255"/>
                    </a:cubicBezTo>
                    <a:cubicBezTo>
                      <a:pt x="5135" y="13255"/>
                      <a:pt x="5471" y="11359"/>
                      <a:pt x="5471" y="11359"/>
                    </a:cubicBezTo>
                    <a:cubicBezTo>
                      <a:pt x="5848" y="4356"/>
                      <a:pt x="4638" y="1533"/>
                      <a:pt x="3764" y="404"/>
                    </a:cubicBezTo>
                    <a:cubicBezTo>
                      <a:pt x="3542" y="135"/>
                      <a:pt x="3226" y="1"/>
                      <a:pt x="29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13145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1143" y="1"/>
                    </a:moveTo>
                    <a:cubicBezTo>
                      <a:pt x="1761" y="1"/>
                      <a:pt x="2285" y="444"/>
                      <a:pt x="2285" y="1009"/>
                    </a:cubicBezTo>
                    <a:cubicBezTo>
                      <a:pt x="2285" y="1560"/>
                      <a:pt x="1774" y="2017"/>
                      <a:pt x="1143" y="2017"/>
                    </a:cubicBezTo>
                    <a:cubicBezTo>
                      <a:pt x="524" y="2017"/>
                      <a:pt x="0" y="1560"/>
                      <a:pt x="0" y="1009"/>
                    </a:cubicBezTo>
                    <a:cubicBezTo>
                      <a:pt x="0" y="444"/>
                      <a:pt x="524" y="1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13293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0" y="229"/>
                      <a:pt x="0" y="498"/>
                    </a:cubicBezTo>
                    <a:cubicBezTo>
                      <a:pt x="0" y="767"/>
                      <a:pt x="256" y="982"/>
                      <a:pt x="552" y="982"/>
                    </a:cubicBezTo>
                    <a:cubicBezTo>
                      <a:pt x="847" y="982"/>
                      <a:pt x="1103" y="767"/>
                      <a:pt x="1103" y="498"/>
                    </a:cubicBezTo>
                    <a:cubicBezTo>
                      <a:pt x="1103" y="229"/>
                      <a:pt x="847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1613950" y="1522075"/>
                <a:ext cx="648625" cy="316925"/>
              </a:xfrm>
              <a:custGeom>
                <a:avLst/>
                <a:gdLst/>
                <a:ahLst/>
                <a:cxnLst/>
                <a:rect l="l" t="t" r="r" b="b"/>
                <a:pathLst>
                  <a:path w="25945" h="12677" extrusionOk="0">
                    <a:moveTo>
                      <a:pt x="55" y="1"/>
                    </a:moveTo>
                    <a:lnTo>
                      <a:pt x="1" y="3308"/>
                    </a:lnTo>
                    <a:lnTo>
                      <a:pt x="25944" y="12677"/>
                    </a:lnTo>
                    <a:lnTo>
                      <a:pt x="25407" y="11158"/>
                    </a:lnTo>
                    <a:cubicBezTo>
                      <a:pt x="24036" y="9760"/>
                      <a:pt x="14814" y="6158"/>
                      <a:pt x="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1721500" y="1557700"/>
                <a:ext cx="76650" cy="205025"/>
              </a:xfrm>
              <a:custGeom>
                <a:avLst/>
                <a:gdLst/>
                <a:ahLst/>
                <a:cxnLst/>
                <a:rect l="l" t="t" r="r" b="b"/>
                <a:pathLst>
                  <a:path w="3066" h="8201" extrusionOk="0">
                    <a:moveTo>
                      <a:pt x="1533" y="8201"/>
                    </a:moveTo>
                    <a:lnTo>
                      <a:pt x="1533" y="8201"/>
                    </a:lnTo>
                    <a:cubicBezTo>
                      <a:pt x="2380" y="8201"/>
                      <a:pt x="3065" y="7515"/>
                      <a:pt x="3065" y="6668"/>
                    </a:cubicBezTo>
                    <a:lnTo>
                      <a:pt x="3065" y="1533"/>
                    </a:lnTo>
                    <a:cubicBezTo>
                      <a:pt x="3065" y="686"/>
                      <a:pt x="2380" y="1"/>
                      <a:pt x="1533" y="1"/>
                    </a:cubicBezTo>
                    <a:lnTo>
                      <a:pt x="1533" y="1"/>
                    </a:lnTo>
                    <a:cubicBezTo>
                      <a:pt x="699" y="1"/>
                      <a:pt x="0" y="686"/>
                      <a:pt x="0" y="1533"/>
                    </a:cubicBezTo>
                    <a:lnTo>
                      <a:pt x="0" y="6668"/>
                    </a:lnTo>
                    <a:cubicBezTo>
                      <a:pt x="0" y="7488"/>
                      <a:pt x="699" y="8201"/>
                      <a:pt x="1533" y="8201"/>
                    </a:cubicBezTo>
                    <a:close/>
                  </a:path>
                </a:pathLst>
              </a:custGeom>
              <a:solidFill>
                <a:srgbClr val="4A6CA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1731250" y="1567450"/>
                <a:ext cx="57150" cy="50425"/>
              </a:xfrm>
              <a:custGeom>
                <a:avLst/>
                <a:gdLst/>
                <a:ahLst/>
                <a:cxnLst/>
                <a:rect l="l" t="t" r="r" b="b"/>
                <a:pathLst>
                  <a:path w="2286" h="2017" extrusionOk="0">
                    <a:moveTo>
                      <a:pt x="2285" y="1009"/>
                    </a:moveTo>
                    <a:cubicBezTo>
                      <a:pt x="2285" y="1560"/>
                      <a:pt x="1788" y="2017"/>
                      <a:pt x="1143" y="2017"/>
                    </a:cubicBezTo>
                    <a:cubicBezTo>
                      <a:pt x="511" y="2017"/>
                      <a:pt x="0" y="1560"/>
                      <a:pt x="0" y="1009"/>
                    </a:cubicBezTo>
                    <a:cubicBezTo>
                      <a:pt x="0" y="444"/>
                      <a:pt x="511" y="1"/>
                      <a:pt x="1143" y="1"/>
                    </a:cubicBezTo>
                    <a:cubicBezTo>
                      <a:pt x="1788" y="1"/>
                      <a:pt x="2285" y="444"/>
                      <a:pt x="2285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1746025" y="1580225"/>
                <a:ext cx="27575" cy="24550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982" extrusionOk="0">
                    <a:moveTo>
                      <a:pt x="552" y="0"/>
                    </a:moveTo>
                    <a:cubicBezTo>
                      <a:pt x="256" y="0"/>
                      <a:pt x="1" y="229"/>
                      <a:pt x="1" y="498"/>
                    </a:cubicBezTo>
                    <a:cubicBezTo>
                      <a:pt x="1" y="767"/>
                      <a:pt x="256" y="982"/>
                      <a:pt x="552" y="982"/>
                    </a:cubicBezTo>
                    <a:cubicBezTo>
                      <a:pt x="861" y="982"/>
                      <a:pt x="1103" y="767"/>
                      <a:pt x="1103" y="498"/>
                    </a:cubicBezTo>
                    <a:cubicBezTo>
                      <a:pt x="1103" y="229"/>
                      <a:pt x="861" y="0"/>
                      <a:pt x="5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1522550" y="1252225"/>
                <a:ext cx="57825" cy="45075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803" extrusionOk="0">
                    <a:moveTo>
                      <a:pt x="1163" y="1"/>
                    </a:moveTo>
                    <a:cubicBezTo>
                      <a:pt x="871" y="1"/>
                      <a:pt x="579" y="135"/>
                      <a:pt x="391" y="404"/>
                    </a:cubicBezTo>
                    <a:cubicBezTo>
                      <a:pt x="162" y="686"/>
                      <a:pt x="1" y="1144"/>
                      <a:pt x="1" y="1802"/>
                    </a:cubicBezTo>
                    <a:cubicBezTo>
                      <a:pt x="1" y="1802"/>
                      <a:pt x="337" y="552"/>
                      <a:pt x="1157" y="552"/>
                    </a:cubicBezTo>
                    <a:cubicBezTo>
                      <a:pt x="1977" y="552"/>
                      <a:pt x="2313" y="1802"/>
                      <a:pt x="2313" y="1802"/>
                    </a:cubicBezTo>
                    <a:cubicBezTo>
                      <a:pt x="2313" y="1130"/>
                      <a:pt x="2151" y="686"/>
                      <a:pt x="1936" y="404"/>
                    </a:cubicBezTo>
                    <a:cubicBezTo>
                      <a:pt x="1748" y="135"/>
                      <a:pt x="1456" y="1"/>
                      <a:pt x="1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5" name="Google Shape;425;p36"/>
          <p:cNvSpPr/>
          <p:nvPr/>
        </p:nvSpPr>
        <p:spPr>
          <a:xfrm>
            <a:off x="5368450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6"/>
          <p:cNvSpPr/>
          <p:nvPr/>
        </p:nvSpPr>
        <p:spPr>
          <a:xfrm>
            <a:off x="7762925" y="2632550"/>
            <a:ext cx="74400" cy="20379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36"/>
          <p:cNvSpPr/>
          <p:nvPr/>
        </p:nvSpPr>
        <p:spPr>
          <a:xfrm>
            <a:off x="4448400" y="1551446"/>
            <a:ext cx="4241700" cy="2037900"/>
          </a:xfrm>
          <a:prstGeom prst="roundRect">
            <a:avLst>
              <a:gd name="adj" fmla="val 771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4512975" y="1608150"/>
            <a:ext cx="4107300" cy="1927200"/>
          </a:xfrm>
          <a:prstGeom prst="roundRect">
            <a:avLst>
              <a:gd name="adj" fmla="val 771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1637158" y="2558345"/>
            <a:ext cx="1449237" cy="2153793"/>
            <a:chOff x="1285725" y="3740925"/>
            <a:chExt cx="910725" cy="1353650"/>
          </a:xfrm>
        </p:grpSpPr>
        <p:sp>
          <p:nvSpPr>
            <p:cNvPr id="430" name="Google Shape;430;p36"/>
            <p:cNvSpPr/>
            <p:nvPr/>
          </p:nvSpPr>
          <p:spPr>
            <a:xfrm>
              <a:off x="1360000" y="3752000"/>
              <a:ext cx="359600" cy="411375"/>
            </a:xfrm>
            <a:custGeom>
              <a:avLst/>
              <a:gdLst/>
              <a:ahLst/>
              <a:cxnLst/>
              <a:rect l="l" t="t" r="r" b="b"/>
              <a:pathLst>
                <a:path w="14384" h="16455" extrusionOk="0">
                  <a:moveTo>
                    <a:pt x="10203" y="1305"/>
                  </a:moveTo>
                  <a:cubicBezTo>
                    <a:pt x="10203" y="1305"/>
                    <a:pt x="7528" y="1"/>
                    <a:pt x="6399" y="2918"/>
                  </a:cubicBezTo>
                  <a:cubicBezTo>
                    <a:pt x="5283" y="5862"/>
                    <a:pt x="807" y="5942"/>
                    <a:pt x="484" y="9962"/>
                  </a:cubicBezTo>
                  <a:cubicBezTo>
                    <a:pt x="0" y="16226"/>
                    <a:pt x="11896" y="16454"/>
                    <a:pt x="13147" y="12260"/>
                  </a:cubicBezTo>
                  <a:cubicBezTo>
                    <a:pt x="14383" y="8080"/>
                    <a:pt x="12044" y="8496"/>
                    <a:pt x="12811" y="4907"/>
                  </a:cubicBezTo>
                  <a:cubicBezTo>
                    <a:pt x="13254" y="2689"/>
                    <a:pt x="12448" y="1076"/>
                    <a:pt x="10203" y="1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747800" y="3740925"/>
              <a:ext cx="188550" cy="177450"/>
            </a:xfrm>
            <a:custGeom>
              <a:avLst/>
              <a:gdLst/>
              <a:ahLst/>
              <a:cxnLst/>
              <a:rect l="l" t="t" r="r" b="b"/>
              <a:pathLst>
                <a:path w="7542" h="7098" extrusionOk="0">
                  <a:moveTo>
                    <a:pt x="5498" y="1519"/>
                  </a:moveTo>
                  <a:cubicBezTo>
                    <a:pt x="5498" y="1519"/>
                    <a:pt x="2635" y="0"/>
                    <a:pt x="1412" y="1923"/>
                  </a:cubicBezTo>
                  <a:cubicBezTo>
                    <a:pt x="0" y="4140"/>
                    <a:pt x="1694" y="5848"/>
                    <a:pt x="4168" y="5848"/>
                  </a:cubicBezTo>
                  <a:cubicBezTo>
                    <a:pt x="6641" y="5848"/>
                    <a:pt x="6009" y="7098"/>
                    <a:pt x="6009" y="7098"/>
                  </a:cubicBezTo>
                  <a:cubicBezTo>
                    <a:pt x="6009" y="7098"/>
                    <a:pt x="7541" y="6668"/>
                    <a:pt x="7541" y="4719"/>
                  </a:cubicBezTo>
                  <a:cubicBezTo>
                    <a:pt x="7541" y="2756"/>
                    <a:pt x="6869" y="1519"/>
                    <a:pt x="5498" y="1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785425" y="3808675"/>
              <a:ext cx="156300" cy="241775"/>
            </a:xfrm>
            <a:custGeom>
              <a:avLst/>
              <a:gdLst/>
              <a:ahLst/>
              <a:cxnLst/>
              <a:rect l="l" t="t" r="r" b="b"/>
              <a:pathLst>
                <a:path w="6252" h="9671" extrusionOk="0">
                  <a:moveTo>
                    <a:pt x="1494" y="0"/>
                  </a:moveTo>
                  <a:cubicBezTo>
                    <a:pt x="574" y="0"/>
                    <a:pt x="176" y="467"/>
                    <a:pt x="176" y="1027"/>
                  </a:cubicBezTo>
                  <a:cubicBezTo>
                    <a:pt x="176" y="1027"/>
                    <a:pt x="1" y="1901"/>
                    <a:pt x="176" y="3527"/>
                  </a:cubicBezTo>
                  <a:cubicBezTo>
                    <a:pt x="337" y="5154"/>
                    <a:pt x="1829" y="5329"/>
                    <a:pt x="1829" y="5329"/>
                  </a:cubicBezTo>
                  <a:cubicBezTo>
                    <a:pt x="1829" y="5329"/>
                    <a:pt x="2152" y="6202"/>
                    <a:pt x="1197" y="6565"/>
                  </a:cubicBezTo>
                  <a:cubicBezTo>
                    <a:pt x="1023" y="6633"/>
                    <a:pt x="821" y="6686"/>
                    <a:pt x="619" y="6754"/>
                  </a:cubicBezTo>
                  <a:lnTo>
                    <a:pt x="3617" y="9671"/>
                  </a:lnTo>
                  <a:lnTo>
                    <a:pt x="6252" y="6364"/>
                  </a:lnTo>
                  <a:cubicBezTo>
                    <a:pt x="6010" y="6350"/>
                    <a:pt x="5781" y="6323"/>
                    <a:pt x="5633" y="6229"/>
                  </a:cubicBezTo>
                  <a:cubicBezTo>
                    <a:pt x="4706" y="5813"/>
                    <a:pt x="4612" y="4186"/>
                    <a:pt x="4961" y="3205"/>
                  </a:cubicBezTo>
                  <a:cubicBezTo>
                    <a:pt x="5311" y="2250"/>
                    <a:pt x="5109" y="1592"/>
                    <a:pt x="4518" y="1592"/>
                  </a:cubicBezTo>
                  <a:cubicBezTo>
                    <a:pt x="3940" y="1592"/>
                    <a:pt x="3832" y="2197"/>
                    <a:pt x="3832" y="2197"/>
                  </a:cubicBezTo>
                  <a:cubicBezTo>
                    <a:pt x="3832" y="2197"/>
                    <a:pt x="3267" y="1363"/>
                    <a:pt x="3550" y="503"/>
                  </a:cubicBezTo>
                  <a:cubicBezTo>
                    <a:pt x="2687" y="146"/>
                    <a:pt x="2009" y="0"/>
                    <a:pt x="1494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632525" y="3965750"/>
              <a:ext cx="563925" cy="376725"/>
            </a:xfrm>
            <a:custGeom>
              <a:avLst/>
              <a:gdLst/>
              <a:ahLst/>
              <a:cxnLst/>
              <a:rect l="l" t="t" r="r" b="b"/>
              <a:pathLst>
                <a:path w="22557" h="15069" extrusionOk="0">
                  <a:moveTo>
                    <a:pt x="17301" y="2258"/>
                  </a:moveTo>
                  <a:cubicBezTo>
                    <a:pt x="15647" y="0"/>
                    <a:pt x="13564" y="175"/>
                    <a:pt x="12368" y="67"/>
                  </a:cubicBezTo>
                  <a:lnTo>
                    <a:pt x="9733" y="3401"/>
                  </a:lnTo>
                  <a:lnTo>
                    <a:pt x="6749" y="471"/>
                  </a:lnTo>
                  <a:cubicBezTo>
                    <a:pt x="5808" y="726"/>
                    <a:pt x="4544" y="1022"/>
                    <a:pt x="3052" y="3172"/>
                  </a:cubicBezTo>
                  <a:cubicBezTo>
                    <a:pt x="1896" y="5122"/>
                    <a:pt x="1" y="9490"/>
                    <a:pt x="1" y="9490"/>
                  </a:cubicBezTo>
                  <a:lnTo>
                    <a:pt x="2730" y="10687"/>
                  </a:lnTo>
                  <a:lnTo>
                    <a:pt x="4773" y="7030"/>
                  </a:lnTo>
                  <a:lnTo>
                    <a:pt x="5687" y="15069"/>
                  </a:lnTo>
                  <a:lnTo>
                    <a:pt x="16104" y="15069"/>
                  </a:lnTo>
                  <a:lnTo>
                    <a:pt x="15715" y="6788"/>
                  </a:lnTo>
                  <a:cubicBezTo>
                    <a:pt x="15715" y="6788"/>
                    <a:pt x="18887" y="13308"/>
                    <a:pt x="20715" y="12434"/>
                  </a:cubicBezTo>
                  <a:cubicBezTo>
                    <a:pt x="22557" y="11601"/>
                    <a:pt x="19277" y="4987"/>
                    <a:pt x="17301" y="22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744775" y="4343475"/>
              <a:ext cx="304500" cy="751100"/>
            </a:xfrm>
            <a:custGeom>
              <a:avLst/>
              <a:gdLst/>
              <a:ahLst/>
              <a:cxnLst/>
              <a:rect l="l" t="t" r="r" b="b"/>
              <a:pathLst>
                <a:path w="12180" h="30044" extrusionOk="0">
                  <a:moveTo>
                    <a:pt x="1183" y="0"/>
                  </a:moveTo>
                  <a:cubicBezTo>
                    <a:pt x="1183" y="0"/>
                    <a:pt x="0" y="14746"/>
                    <a:pt x="915" y="20123"/>
                  </a:cubicBezTo>
                  <a:cubicBezTo>
                    <a:pt x="1815" y="25500"/>
                    <a:pt x="2796" y="30043"/>
                    <a:pt x="2796" y="30043"/>
                  </a:cubicBezTo>
                  <a:lnTo>
                    <a:pt x="5807" y="30043"/>
                  </a:lnTo>
                  <a:cubicBezTo>
                    <a:pt x="5807" y="30043"/>
                    <a:pt x="3939" y="13456"/>
                    <a:pt x="6103" y="4705"/>
                  </a:cubicBezTo>
                  <a:cubicBezTo>
                    <a:pt x="8456" y="26979"/>
                    <a:pt x="9356" y="30043"/>
                    <a:pt x="9356" y="30043"/>
                  </a:cubicBezTo>
                  <a:lnTo>
                    <a:pt x="12179" y="30043"/>
                  </a:lnTo>
                  <a:lnTo>
                    <a:pt x="11574" y="0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303200" y="3838625"/>
              <a:ext cx="418750" cy="503850"/>
            </a:xfrm>
            <a:custGeom>
              <a:avLst/>
              <a:gdLst/>
              <a:ahLst/>
              <a:cxnLst/>
              <a:rect l="l" t="t" r="r" b="b"/>
              <a:pathLst>
                <a:path w="16750" h="20154" extrusionOk="0">
                  <a:moveTo>
                    <a:pt x="12039" y="0"/>
                  </a:moveTo>
                  <a:cubicBezTo>
                    <a:pt x="11576" y="0"/>
                    <a:pt x="11129" y="229"/>
                    <a:pt x="10875" y="649"/>
                  </a:cubicBezTo>
                  <a:cubicBezTo>
                    <a:pt x="10700" y="905"/>
                    <a:pt x="10485" y="1120"/>
                    <a:pt x="10203" y="1200"/>
                  </a:cubicBezTo>
                  <a:cubicBezTo>
                    <a:pt x="10059" y="1103"/>
                    <a:pt x="9927" y="1061"/>
                    <a:pt x="9812" y="1061"/>
                  </a:cubicBezTo>
                  <a:cubicBezTo>
                    <a:pt x="9232" y="1061"/>
                    <a:pt x="9068" y="2130"/>
                    <a:pt x="9719" y="2477"/>
                  </a:cubicBezTo>
                  <a:lnTo>
                    <a:pt x="9719" y="2666"/>
                  </a:lnTo>
                  <a:cubicBezTo>
                    <a:pt x="9759" y="4561"/>
                    <a:pt x="8536" y="6255"/>
                    <a:pt x="6708" y="6765"/>
                  </a:cubicBezTo>
                  <a:cubicBezTo>
                    <a:pt x="5525" y="7088"/>
                    <a:pt x="4436" y="8056"/>
                    <a:pt x="4114" y="9440"/>
                  </a:cubicBezTo>
                  <a:cubicBezTo>
                    <a:pt x="820" y="15395"/>
                    <a:pt x="0" y="15718"/>
                    <a:pt x="1197" y="16699"/>
                  </a:cubicBezTo>
                  <a:cubicBezTo>
                    <a:pt x="1370" y="16842"/>
                    <a:pt x="1555" y="16908"/>
                    <a:pt x="1748" y="16908"/>
                  </a:cubicBezTo>
                  <a:cubicBezTo>
                    <a:pt x="3659" y="16908"/>
                    <a:pt x="6385" y="10556"/>
                    <a:pt x="6385" y="10556"/>
                  </a:cubicBezTo>
                  <a:lnTo>
                    <a:pt x="6385" y="10556"/>
                  </a:lnTo>
                  <a:lnTo>
                    <a:pt x="5512" y="20154"/>
                  </a:lnTo>
                  <a:lnTo>
                    <a:pt x="13160" y="20154"/>
                  </a:lnTo>
                  <a:lnTo>
                    <a:pt x="14249" y="15046"/>
                  </a:lnTo>
                  <a:cubicBezTo>
                    <a:pt x="14249" y="15046"/>
                    <a:pt x="16118" y="13661"/>
                    <a:pt x="16749" y="12048"/>
                  </a:cubicBezTo>
                  <a:cubicBezTo>
                    <a:pt x="16749" y="8441"/>
                    <a:pt x="15171" y="6287"/>
                    <a:pt x="13538" y="6287"/>
                  </a:cubicBezTo>
                  <a:cubicBezTo>
                    <a:pt x="13479" y="6287"/>
                    <a:pt x="13421" y="6289"/>
                    <a:pt x="13362" y="6295"/>
                  </a:cubicBezTo>
                  <a:cubicBezTo>
                    <a:pt x="13134" y="6318"/>
                    <a:pt x="12935" y="6331"/>
                    <a:pt x="12763" y="6331"/>
                  </a:cubicBezTo>
                  <a:cubicBezTo>
                    <a:pt x="11657" y="6331"/>
                    <a:pt x="11644" y="5832"/>
                    <a:pt x="11924" y="4668"/>
                  </a:cubicBezTo>
                  <a:lnTo>
                    <a:pt x="11924" y="4668"/>
                  </a:lnTo>
                  <a:cubicBezTo>
                    <a:pt x="12028" y="4700"/>
                    <a:pt x="12138" y="4715"/>
                    <a:pt x="12251" y="4715"/>
                  </a:cubicBezTo>
                  <a:cubicBezTo>
                    <a:pt x="12968" y="4715"/>
                    <a:pt x="13814" y="4095"/>
                    <a:pt x="14209" y="2934"/>
                  </a:cubicBezTo>
                  <a:cubicBezTo>
                    <a:pt x="14639" y="1590"/>
                    <a:pt x="14424" y="595"/>
                    <a:pt x="14424" y="595"/>
                  </a:cubicBezTo>
                  <a:cubicBezTo>
                    <a:pt x="13738" y="528"/>
                    <a:pt x="13066" y="313"/>
                    <a:pt x="12555" y="98"/>
                  </a:cubicBezTo>
                  <a:cubicBezTo>
                    <a:pt x="12387" y="32"/>
                    <a:pt x="12212" y="0"/>
                    <a:pt x="12039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398650" y="4343475"/>
              <a:ext cx="335400" cy="751100"/>
            </a:xfrm>
            <a:custGeom>
              <a:avLst/>
              <a:gdLst/>
              <a:ahLst/>
              <a:cxnLst/>
              <a:rect l="l" t="t" r="r" b="b"/>
              <a:pathLst>
                <a:path w="13416" h="30044" extrusionOk="0">
                  <a:moveTo>
                    <a:pt x="9342" y="0"/>
                  </a:moveTo>
                  <a:lnTo>
                    <a:pt x="1694" y="0"/>
                  </a:lnTo>
                  <a:cubicBezTo>
                    <a:pt x="1694" y="0"/>
                    <a:pt x="0" y="3361"/>
                    <a:pt x="457" y="10673"/>
                  </a:cubicBezTo>
                  <a:cubicBezTo>
                    <a:pt x="901" y="17999"/>
                    <a:pt x="2366" y="30043"/>
                    <a:pt x="2366" y="30043"/>
                  </a:cubicBezTo>
                  <a:lnTo>
                    <a:pt x="4019" y="30043"/>
                  </a:lnTo>
                  <a:lnTo>
                    <a:pt x="5619" y="3388"/>
                  </a:lnTo>
                  <a:cubicBezTo>
                    <a:pt x="5619" y="3388"/>
                    <a:pt x="9342" y="15754"/>
                    <a:pt x="9342" y="18550"/>
                  </a:cubicBezTo>
                  <a:lnTo>
                    <a:pt x="9342" y="30043"/>
                  </a:lnTo>
                  <a:lnTo>
                    <a:pt x="10942" y="30043"/>
                  </a:lnTo>
                  <a:cubicBezTo>
                    <a:pt x="10942" y="30043"/>
                    <a:pt x="11574" y="25406"/>
                    <a:pt x="12488" y="18833"/>
                  </a:cubicBezTo>
                  <a:cubicBezTo>
                    <a:pt x="13415" y="12246"/>
                    <a:pt x="10996" y="2352"/>
                    <a:pt x="9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532400" y="3927425"/>
              <a:ext cx="88050" cy="96825"/>
            </a:xfrm>
            <a:custGeom>
              <a:avLst/>
              <a:gdLst/>
              <a:ahLst/>
              <a:cxnLst/>
              <a:rect l="l" t="t" r="r" b="b"/>
              <a:pathLst>
                <a:path w="3522" h="3873" extrusionOk="0">
                  <a:moveTo>
                    <a:pt x="3428" y="3872"/>
                  </a:moveTo>
                  <a:lnTo>
                    <a:pt x="3522" y="2797"/>
                  </a:lnTo>
                  <a:cubicBezTo>
                    <a:pt x="2500" y="2756"/>
                    <a:pt x="2500" y="2259"/>
                    <a:pt x="2769" y="1130"/>
                  </a:cubicBezTo>
                  <a:cubicBezTo>
                    <a:pt x="2769" y="1130"/>
                    <a:pt x="1747" y="982"/>
                    <a:pt x="968" y="1"/>
                  </a:cubicBezTo>
                  <a:cubicBezTo>
                    <a:pt x="0" y="3254"/>
                    <a:pt x="3428" y="3872"/>
                    <a:pt x="3428" y="3872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7800" y="3977175"/>
              <a:ext cx="345500" cy="366325"/>
            </a:xfrm>
            <a:custGeom>
              <a:avLst/>
              <a:gdLst/>
              <a:ahLst/>
              <a:cxnLst/>
              <a:rect l="l" t="t" r="r" b="b"/>
              <a:pathLst>
                <a:path w="13820" h="14653" extrusionOk="0">
                  <a:moveTo>
                    <a:pt x="5189" y="498"/>
                  </a:moveTo>
                  <a:cubicBezTo>
                    <a:pt x="5189" y="498"/>
                    <a:pt x="1" y="269"/>
                    <a:pt x="485" y="4234"/>
                  </a:cubicBezTo>
                  <a:cubicBezTo>
                    <a:pt x="1479" y="5216"/>
                    <a:pt x="3321" y="5982"/>
                    <a:pt x="3321" y="5982"/>
                  </a:cubicBezTo>
                  <a:lnTo>
                    <a:pt x="2528" y="14652"/>
                  </a:lnTo>
                  <a:lnTo>
                    <a:pt x="10176" y="14652"/>
                  </a:lnTo>
                  <a:cubicBezTo>
                    <a:pt x="10176" y="14652"/>
                    <a:pt x="12300" y="7944"/>
                    <a:pt x="11655" y="5592"/>
                  </a:cubicBezTo>
                  <a:cubicBezTo>
                    <a:pt x="11655" y="5592"/>
                    <a:pt x="12919" y="4853"/>
                    <a:pt x="13819" y="3925"/>
                  </a:cubicBezTo>
                  <a:cubicBezTo>
                    <a:pt x="13523" y="1344"/>
                    <a:pt x="11373" y="0"/>
                    <a:pt x="9424" y="793"/>
                  </a:cubicBezTo>
                  <a:cubicBezTo>
                    <a:pt x="9114" y="4463"/>
                    <a:pt x="5189" y="4423"/>
                    <a:pt x="5189" y="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33250" y="4010425"/>
              <a:ext cx="313575" cy="452375"/>
            </a:xfrm>
            <a:custGeom>
              <a:avLst/>
              <a:gdLst/>
              <a:ahLst/>
              <a:cxnLst/>
              <a:rect l="l" t="t" r="r" b="b"/>
              <a:pathLst>
                <a:path w="12543" h="18095" extrusionOk="0">
                  <a:moveTo>
                    <a:pt x="1" y="1"/>
                  </a:moveTo>
                  <a:lnTo>
                    <a:pt x="1" y="15742"/>
                  </a:lnTo>
                  <a:lnTo>
                    <a:pt x="12542" y="18094"/>
                  </a:lnTo>
                  <a:lnTo>
                    <a:pt x="12542" y="20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746800" y="4010425"/>
              <a:ext cx="313900" cy="452375"/>
            </a:xfrm>
            <a:custGeom>
              <a:avLst/>
              <a:gdLst/>
              <a:ahLst/>
              <a:cxnLst/>
              <a:rect l="l" t="t" r="r" b="b"/>
              <a:pathLst>
                <a:path w="12556" h="18095" extrusionOk="0">
                  <a:moveTo>
                    <a:pt x="12555" y="1"/>
                  </a:moveTo>
                  <a:lnTo>
                    <a:pt x="0" y="2098"/>
                  </a:lnTo>
                  <a:lnTo>
                    <a:pt x="0" y="18094"/>
                  </a:lnTo>
                  <a:lnTo>
                    <a:pt x="12555" y="15742"/>
                  </a:lnTo>
                  <a:lnTo>
                    <a:pt x="125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458450" y="4033950"/>
              <a:ext cx="288375" cy="353225"/>
            </a:xfrm>
            <a:custGeom>
              <a:avLst/>
              <a:gdLst/>
              <a:ahLst/>
              <a:cxnLst/>
              <a:rect l="l" t="t" r="r" b="b"/>
              <a:pathLst>
                <a:path w="11535" h="14129" extrusionOk="0">
                  <a:moveTo>
                    <a:pt x="1" y="1"/>
                  </a:moveTo>
                  <a:lnTo>
                    <a:pt x="1" y="11897"/>
                  </a:lnTo>
                  <a:lnTo>
                    <a:pt x="11534" y="14129"/>
                  </a:lnTo>
                  <a:lnTo>
                    <a:pt x="11534" y="2219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746800" y="4033950"/>
              <a:ext cx="289025" cy="353225"/>
            </a:xfrm>
            <a:custGeom>
              <a:avLst/>
              <a:gdLst/>
              <a:ahLst/>
              <a:cxnLst/>
              <a:rect l="l" t="t" r="r" b="b"/>
              <a:pathLst>
                <a:path w="11561" h="14129" extrusionOk="0">
                  <a:moveTo>
                    <a:pt x="0" y="2219"/>
                  </a:moveTo>
                  <a:lnTo>
                    <a:pt x="0" y="14129"/>
                  </a:lnTo>
                  <a:lnTo>
                    <a:pt x="11560" y="11897"/>
                  </a:lnTo>
                  <a:lnTo>
                    <a:pt x="11560" y="1"/>
                  </a:lnTo>
                  <a:close/>
                </a:path>
              </a:pathLst>
            </a:custGeom>
            <a:solidFill>
              <a:srgbClr val="304F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746800" y="4411350"/>
              <a:ext cx="4375" cy="28250"/>
            </a:xfrm>
            <a:custGeom>
              <a:avLst/>
              <a:gdLst/>
              <a:ahLst/>
              <a:cxnLst/>
              <a:rect l="l" t="t" r="r" b="b"/>
              <a:pathLst>
                <a:path w="175" h="1130" extrusionOk="0">
                  <a:moveTo>
                    <a:pt x="0" y="0"/>
                  </a:moveTo>
                  <a:lnTo>
                    <a:pt x="0" y="1130"/>
                  </a:lnTo>
                  <a:lnTo>
                    <a:pt x="175" y="1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EA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913800" y="4343800"/>
              <a:ext cx="75975" cy="66575"/>
            </a:xfrm>
            <a:custGeom>
              <a:avLst/>
              <a:gdLst/>
              <a:ahLst/>
              <a:cxnLst/>
              <a:rect l="l" t="t" r="r" b="b"/>
              <a:pathLst>
                <a:path w="3039" h="2663" extrusionOk="0">
                  <a:moveTo>
                    <a:pt x="2515" y="1"/>
                  </a:moveTo>
                  <a:lnTo>
                    <a:pt x="1" y="1183"/>
                  </a:lnTo>
                  <a:lnTo>
                    <a:pt x="28" y="2662"/>
                  </a:lnTo>
                  <a:lnTo>
                    <a:pt x="3039" y="2124"/>
                  </a:lnTo>
                  <a:cubicBezTo>
                    <a:pt x="2837" y="1385"/>
                    <a:pt x="2662" y="673"/>
                    <a:pt x="251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815000" y="4377075"/>
              <a:ext cx="88750" cy="50775"/>
            </a:xfrm>
            <a:custGeom>
              <a:avLst/>
              <a:gdLst/>
              <a:ahLst/>
              <a:cxnLst/>
              <a:rect l="l" t="t" r="r" b="b"/>
              <a:pathLst>
                <a:path w="3550" h="2031" extrusionOk="0">
                  <a:moveTo>
                    <a:pt x="3509" y="0"/>
                  </a:moveTo>
                  <a:lnTo>
                    <a:pt x="1" y="968"/>
                  </a:lnTo>
                  <a:lnTo>
                    <a:pt x="1" y="2030"/>
                  </a:lnTo>
                  <a:lnTo>
                    <a:pt x="3550" y="1398"/>
                  </a:lnTo>
                  <a:lnTo>
                    <a:pt x="35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987750" y="4316290"/>
              <a:ext cx="47725" cy="77650"/>
            </a:xfrm>
            <a:custGeom>
              <a:avLst/>
              <a:gdLst/>
              <a:ahLst/>
              <a:cxnLst/>
              <a:rect l="l" t="t" r="r" b="b"/>
              <a:pathLst>
                <a:path w="1909" h="3106" extrusionOk="0">
                  <a:moveTo>
                    <a:pt x="1909" y="0"/>
                  </a:moveTo>
                  <a:lnTo>
                    <a:pt x="0" y="887"/>
                  </a:lnTo>
                  <a:cubicBezTo>
                    <a:pt x="148" y="1600"/>
                    <a:pt x="336" y="2339"/>
                    <a:pt x="538" y="3105"/>
                  </a:cubicBezTo>
                  <a:lnTo>
                    <a:pt x="1909" y="2877"/>
                  </a:lnTo>
                  <a:lnTo>
                    <a:pt x="190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964960" y="4174417"/>
              <a:ext cx="69582" cy="80008"/>
            </a:xfrm>
            <a:custGeom>
              <a:avLst/>
              <a:gdLst/>
              <a:ahLst/>
              <a:cxnLst/>
              <a:rect l="l" t="t" r="r" b="b"/>
              <a:pathLst>
                <a:path w="2770" h="3200" extrusionOk="0">
                  <a:moveTo>
                    <a:pt x="2770" y="1"/>
                  </a:moveTo>
                  <a:lnTo>
                    <a:pt x="1" y="807"/>
                  </a:lnTo>
                  <a:cubicBezTo>
                    <a:pt x="55" y="1547"/>
                    <a:pt x="122" y="2340"/>
                    <a:pt x="229" y="3200"/>
                  </a:cubicBezTo>
                  <a:lnTo>
                    <a:pt x="2770" y="1829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972990" y="4232225"/>
              <a:ext cx="61850" cy="96475"/>
            </a:xfrm>
            <a:custGeom>
              <a:avLst/>
              <a:gdLst/>
              <a:ahLst/>
              <a:cxnLst/>
              <a:rect l="l" t="t" r="r" b="b"/>
              <a:pathLst>
                <a:path w="2474" h="3859" extrusionOk="0">
                  <a:moveTo>
                    <a:pt x="2474" y="1"/>
                  </a:moveTo>
                  <a:lnTo>
                    <a:pt x="1" y="1318"/>
                  </a:lnTo>
                  <a:cubicBezTo>
                    <a:pt x="122" y="2111"/>
                    <a:pt x="269" y="2971"/>
                    <a:pt x="458" y="3859"/>
                  </a:cubicBezTo>
                  <a:lnTo>
                    <a:pt x="2474" y="2931"/>
                  </a:lnTo>
                  <a:lnTo>
                    <a:pt x="247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815000" y="4147550"/>
              <a:ext cx="84725" cy="80325"/>
            </a:xfrm>
            <a:custGeom>
              <a:avLst/>
              <a:gdLst/>
              <a:ahLst/>
              <a:cxnLst/>
              <a:rect l="l" t="t" r="r" b="b"/>
              <a:pathLst>
                <a:path w="3389" h="3213" extrusionOk="0">
                  <a:moveTo>
                    <a:pt x="3335" y="0"/>
                  </a:moveTo>
                  <a:lnTo>
                    <a:pt x="1695" y="296"/>
                  </a:lnTo>
                  <a:cubicBezTo>
                    <a:pt x="1600" y="1183"/>
                    <a:pt x="888" y="2003"/>
                    <a:pt x="1" y="2272"/>
                  </a:cubicBezTo>
                  <a:lnTo>
                    <a:pt x="1" y="3213"/>
                  </a:lnTo>
                  <a:lnTo>
                    <a:pt x="3388" y="2245"/>
                  </a:lnTo>
                  <a:lnTo>
                    <a:pt x="333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746800" y="4355900"/>
              <a:ext cx="57150" cy="83025"/>
            </a:xfrm>
            <a:custGeom>
              <a:avLst/>
              <a:gdLst/>
              <a:ahLst/>
              <a:cxnLst/>
              <a:rect l="l" t="t" r="r" b="b"/>
              <a:pathLst>
                <a:path w="2286" h="3321" extrusionOk="0">
                  <a:moveTo>
                    <a:pt x="2285" y="0"/>
                  </a:moveTo>
                  <a:lnTo>
                    <a:pt x="0" y="1237"/>
                  </a:lnTo>
                  <a:lnTo>
                    <a:pt x="0" y="2218"/>
                  </a:lnTo>
                  <a:lnTo>
                    <a:pt x="175" y="3321"/>
                  </a:lnTo>
                  <a:lnTo>
                    <a:pt x="2285" y="2944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815004" y="4259484"/>
              <a:ext cx="86075" cy="80011"/>
            </a:xfrm>
            <a:custGeom>
              <a:avLst/>
              <a:gdLst/>
              <a:ahLst/>
              <a:cxnLst/>
              <a:rect l="l" t="t" r="r" b="b"/>
              <a:pathLst>
                <a:path w="3443" h="3146" extrusionOk="0">
                  <a:moveTo>
                    <a:pt x="3429" y="0"/>
                  </a:moveTo>
                  <a:lnTo>
                    <a:pt x="1" y="1345"/>
                  </a:lnTo>
                  <a:lnTo>
                    <a:pt x="1" y="3146"/>
                  </a:lnTo>
                  <a:lnTo>
                    <a:pt x="3442" y="1304"/>
                  </a:lnTo>
                  <a:lnTo>
                    <a:pt x="3429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746800" y="4074275"/>
              <a:ext cx="57150" cy="84050"/>
            </a:xfrm>
            <a:custGeom>
              <a:avLst/>
              <a:gdLst/>
              <a:ahLst/>
              <a:cxnLst/>
              <a:rect l="l" t="t" r="r" b="b"/>
              <a:pathLst>
                <a:path w="2286" h="3362" extrusionOk="0">
                  <a:moveTo>
                    <a:pt x="2285" y="1"/>
                  </a:moveTo>
                  <a:lnTo>
                    <a:pt x="0" y="404"/>
                  </a:lnTo>
                  <a:lnTo>
                    <a:pt x="0" y="3227"/>
                  </a:lnTo>
                  <a:lnTo>
                    <a:pt x="605" y="3361"/>
                  </a:lnTo>
                  <a:cubicBezTo>
                    <a:pt x="739" y="2501"/>
                    <a:pt x="1438" y="1708"/>
                    <a:pt x="2285" y="1453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815000" y="4058150"/>
              <a:ext cx="83375" cy="85725"/>
            </a:xfrm>
            <a:custGeom>
              <a:avLst/>
              <a:gdLst/>
              <a:ahLst/>
              <a:cxnLst/>
              <a:rect l="l" t="t" r="r" b="b"/>
              <a:pathLst>
                <a:path w="3335" h="3429" extrusionOk="0">
                  <a:moveTo>
                    <a:pt x="3281" y="1"/>
                  </a:moveTo>
                  <a:lnTo>
                    <a:pt x="1" y="579"/>
                  </a:lnTo>
                  <a:lnTo>
                    <a:pt x="1" y="2030"/>
                  </a:lnTo>
                  <a:cubicBezTo>
                    <a:pt x="31" y="2029"/>
                    <a:pt x="60" y="2028"/>
                    <a:pt x="90" y="2028"/>
                  </a:cubicBezTo>
                  <a:cubicBezTo>
                    <a:pt x="935" y="2028"/>
                    <a:pt x="1604" y="2584"/>
                    <a:pt x="1695" y="3428"/>
                  </a:cubicBezTo>
                  <a:lnTo>
                    <a:pt x="3335" y="3146"/>
                  </a:lnTo>
                  <a:lnTo>
                    <a:pt x="328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963915" y="4033950"/>
              <a:ext cx="70925" cy="91100"/>
            </a:xfrm>
            <a:custGeom>
              <a:avLst/>
              <a:gdLst/>
              <a:ahLst/>
              <a:cxnLst/>
              <a:rect l="l" t="t" r="r" b="b"/>
              <a:pathLst>
                <a:path w="2837" h="3644" extrusionOk="0">
                  <a:moveTo>
                    <a:pt x="2837" y="1"/>
                  </a:moveTo>
                  <a:lnTo>
                    <a:pt x="323" y="431"/>
                  </a:lnTo>
                  <a:cubicBezTo>
                    <a:pt x="202" y="982"/>
                    <a:pt x="28" y="2058"/>
                    <a:pt x="1" y="3644"/>
                  </a:cubicBezTo>
                  <a:lnTo>
                    <a:pt x="2837" y="3133"/>
                  </a:lnTo>
                  <a:lnTo>
                    <a:pt x="283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907115" y="4047035"/>
              <a:ext cx="53475" cy="87725"/>
            </a:xfrm>
            <a:custGeom>
              <a:avLst/>
              <a:gdLst/>
              <a:ahLst/>
              <a:cxnLst/>
              <a:rect l="l" t="t" r="r" b="b"/>
              <a:pathLst>
                <a:path w="2139" h="3509" extrusionOk="0">
                  <a:moveTo>
                    <a:pt x="2138" y="0"/>
                  </a:moveTo>
                  <a:lnTo>
                    <a:pt x="1" y="377"/>
                  </a:lnTo>
                  <a:lnTo>
                    <a:pt x="68" y="3509"/>
                  </a:lnTo>
                  <a:lnTo>
                    <a:pt x="1816" y="3213"/>
                  </a:lnTo>
                  <a:cubicBezTo>
                    <a:pt x="1842" y="1681"/>
                    <a:pt x="2017" y="605"/>
                    <a:pt x="2138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815000" y="4213440"/>
              <a:ext cx="85725" cy="68925"/>
            </a:xfrm>
            <a:custGeom>
              <a:avLst/>
              <a:gdLst/>
              <a:ahLst/>
              <a:cxnLst/>
              <a:rect l="l" t="t" r="r" b="b"/>
              <a:pathLst>
                <a:path w="3429" h="2757" extrusionOk="0">
                  <a:moveTo>
                    <a:pt x="3388" y="1"/>
                  </a:moveTo>
                  <a:lnTo>
                    <a:pt x="1" y="996"/>
                  </a:lnTo>
                  <a:lnTo>
                    <a:pt x="1" y="2757"/>
                  </a:lnTo>
                  <a:lnTo>
                    <a:pt x="3429" y="1399"/>
                  </a:lnTo>
                  <a:lnTo>
                    <a:pt x="338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909450" y="4137475"/>
              <a:ext cx="45050" cy="62850"/>
            </a:xfrm>
            <a:custGeom>
              <a:avLst/>
              <a:gdLst/>
              <a:ahLst/>
              <a:cxnLst/>
              <a:rect l="l" t="t" r="r" b="b"/>
              <a:pathLst>
                <a:path w="1802" h="2514" extrusionOk="0">
                  <a:moveTo>
                    <a:pt x="1748" y="0"/>
                  </a:moveTo>
                  <a:lnTo>
                    <a:pt x="0" y="323"/>
                  </a:lnTo>
                  <a:lnTo>
                    <a:pt x="40" y="2514"/>
                  </a:lnTo>
                  <a:lnTo>
                    <a:pt x="1801" y="2003"/>
                  </a:lnTo>
                  <a:cubicBezTo>
                    <a:pt x="1748" y="1250"/>
                    <a:pt x="1734" y="592"/>
                    <a:pt x="1748" y="0"/>
                  </a:cubicBez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910775" y="4197950"/>
              <a:ext cx="47075" cy="47075"/>
            </a:xfrm>
            <a:custGeom>
              <a:avLst/>
              <a:gdLst/>
              <a:ahLst/>
              <a:cxnLst/>
              <a:rect l="l" t="t" r="r" b="b"/>
              <a:pathLst>
                <a:path w="1883" h="1883" extrusionOk="0">
                  <a:moveTo>
                    <a:pt x="1775" y="1"/>
                  </a:moveTo>
                  <a:lnTo>
                    <a:pt x="1" y="525"/>
                  </a:lnTo>
                  <a:lnTo>
                    <a:pt x="28" y="1883"/>
                  </a:lnTo>
                  <a:lnTo>
                    <a:pt x="1883" y="1143"/>
                  </a:lnTo>
                  <a:cubicBezTo>
                    <a:pt x="1829" y="740"/>
                    <a:pt x="1802" y="364"/>
                    <a:pt x="1775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815000" y="4303800"/>
              <a:ext cx="87750" cy="86750"/>
            </a:xfrm>
            <a:custGeom>
              <a:avLst/>
              <a:gdLst/>
              <a:ahLst/>
              <a:cxnLst/>
              <a:rect l="l" t="t" r="r" b="b"/>
              <a:pathLst>
                <a:path w="3510" h="3470" extrusionOk="0">
                  <a:moveTo>
                    <a:pt x="3456" y="1"/>
                  </a:moveTo>
                  <a:lnTo>
                    <a:pt x="1" y="1869"/>
                  </a:lnTo>
                  <a:lnTo>
                    <a:pt x="1" y="3469"/>
                  </a:lnTo>
                  <a:lnTo>
                    <a:pt x="3509" y="2488"/>
                  </a:lnTo>
                  <a:lnTo>
                    <a:pt x="3456" y="1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772000" y="4119800"/>
              <a:ext cx="74950" cy="75325"/>
            </a:xfrm>
            <a:custGeom>
              <a:avLst/>
              <a:gdLst/>
              <a:ahLst/>
              <a:cxnLst/>
              <a:rect l="l" t="t" r="r" b="b"/>
              <a:pathLst>
                <a:path w="2998" h="3013" extrusionOk="0">
                  <a:moveTo>
                    <a:pt x="1754" y="1"/>
                  </a:moveTo>
                  <a:cubicBezTo>
                    <a:pt x="1673" y="1"/>
                    <a:pt x="1590" y="8"/>
                    <a:pt x="1506" y="22"/>
                  </a:cubicBezTo>
                  <a:cubicBezTo>
                    <a:pt x="672" y="169"/>
                    <a:pt x="0" y="949"/>
                    <a:pt x="0" y="1769"/>
                  </a:cubicBezTo>
                  <a:cubicBezTo>
                    <a:pt x="0" y="2504"/>
                    <a:pt x="541" y="3013"/>
                    <a:pt x="1254" y="3013"/>
                  </a:cubicBezTo>
                  <a:cubicBezTo>
                    <a:pt x="1336" y="3013"/>
                    <a:pt x="1420" y="3006"/>
                    <a:pt x="1506" y="2992"/>
                  </a:cubicBezTo>
                  <a:cubicBezTo>
                    <a:pt x="2326" y="2844"/>
                    <a:pt x="2998" y="2078"/>
                    <a:pt x="2998" y="1245"/>
                  </a:cubicBezTo>
                  <a:cubicBezTo>
                    <a:pt x="2998" y="509"/>
                    <a:pt x="2457" y="1"/>
                    <a:pt x="175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747450" y="4167025"/>
              <a:ext cx="56500" cy="80700"/>
            </a:xfrm>
            <a:custGeom>
              <a:avLst/>
              <a:gdLst/>
              <a:ahLst/>
              <a:cxnLst/>
              <a:rect l="l" t="t" r="r" b="b"/>
              <a:pathLst>
                <a:path w="2260" h="3228" extrusionOk="0">
                  <a:moveTo>
                    <a:pt x="1" y="1"/>
                  </a:moveTo>
                  <a:lnTo>
                    <a:pt x="1" y="3227"/>
                  </a:lnTo>
                  <a:lnTo>
                    <a:pt x="2259" y="2555"/>
                  </a:lnTo>
                  <a:lnTo>
                    <a:pt x="2259" y="1560"/>
                  </a:lnTo>
                  <a:cubicBezTo>
                    <a:pt x="2222" y="1562"/>
                    <a:pt x="2185" y="1564"/>
                    <a:pt x="2149" y="1564"/>
                  </a:cubicBezTo>
                  <a:cubicBezTo>
                    <a:pt x="1300" y="1564"/>
                    <a:pt x="630" y="972"/>
                    <a:pt x="566" y="12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962956" y="4123350"/>
              <a:ext cx="71250" cy="60850"/>
            </a:xfrm>
            <a:custGeom>
              <a:avLst/>
              <a:gdLst/>
              <a:ahLst/>
              <a:cxnLst/>
              <a:rect l="l" t="t" r="r" b="b"/>
              <a:pathLst>
                <a:path w="2850" h="2434" extrusionOk="0">
                  <a:moveTo>
                    <a:pt x="2850" y="0"/>
                  </a:moveTo>
                  <a:lnTo>
                    <a:pt x="0" y="498"/>
                  </a:lnTo>
                  <a:cubicBezTo>
                    <a:pt x="0" y="1076"/>
                    <a:pt x="14" y="1735"/>
                    <a:pt x="41" y="2434"/>
                  </a:cubicBezTo>
                  <a:lnTo>
                    <a:pt x="2850" y="1627"/>
                  </a:lnTo>
                  <a:lnTo>
                    <a:pt x="285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911450" y="4237275"/>
              <a:ext cx="50100" cy="49425"/>
            </a:xfrm>
            <a:custGeom>
              <a:avLst/>
              <a:gdLst/>
              <a:ahLst/>
              <a:cxnLst/>
              <a:rect l="l" t="t" r="r" b="b"/>
              <a:pathLst>
                <a:path w="2004" h="1977" extrusionOk="0">
                  <a:moveTo>
                    <a:pt x="1883" y="0"/>
                  </a:moveTo>
                  <a:lnTo>
                    <a:pt x="1" y="740"/>
                  </a:lnTo>
                  <a:lnTo>
                    <a:pt x="28" y="1976"/>
                  </a:lnTo>
                  <a:lnTo>
                    <a:pt x="2004" y="914"/>
                  </a:lnTo>
                  <a:cubicBezTo>
                    <a:pt x="1977" y="605"/>
                    <a:pt x="1923" y="296"/>
                    <a:pt x="188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911718" y="4270593"/>
              <a:ext cx="62525" cy="91104"/>
            </a:xfrm>
            <a:custGeom>
              <a:avLst/>
              <a:gdLst/>
              <a:ahLst/>
              <a:cxnLst/>
              <a:rect l="l" t="t" r="r" b="b"/>
              <a:pathLst>
                <a:path w="2501" h="3630" extrusionOk="0">
                  <a:moveTo>
                    <a:pt x="2043" y="0"/>
                  </a:moveTo>
                  <a:lnTo>
                    <a:pt x="0" y="1075"/>
                  </a:lnTo>
                  <a:lnTo>
                    <a:pt x="54" y="3629"/>
                  </a:lnTo>
                  <a:lnTo>
                    <a:pt x="2500" y="2500"/>
                  </a:lnTo>
                  <a:cubicBezTo>
                    <a:pt x="2312" y="1613"/>
                    <a:pt x="2164" y="766"/>
                    <a:pt x="2043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746800" y="4241650"/>
              <a:ext cx="57150" cy="133775"/>
            </a:xfrm>
            <a:custGeom>
              <a:avLst/>
              <a:gdLst/>
              <a:ahLst/>
              <a:cxnLst/>
              <a:rect l="l" t="t" r="r" b="b"/>
              <a:pathLst>
                <a:path w="2286" h="5351" extrusionOk="0">
                  <a:moveTo>
                    <a:pt x="2285" y="0"/>
                  </a:moveTo>
                  <a:lnTo>
                    <a:pt x="0" y="659"/>
                  </a:lnTo>
                  <a:lnTo>
                    <a:pt x="0" y="5350"/>
                  </a:lnTo>
                  <a:lnTo>
                    <a:pt x="2285" y="4127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746450" y="4044725"/>
              <a:ext cx="288375" cy="384800"/>
            </a:xfrm>
            <a:custGeom>
              <a:avLst/>
              <a:gdLst/>
              <a:ahLst/>
              <a:cxnLst/>
              <a:rect l="l" t="t" r="r" b="b"/>
              <a:pathLst>
                <a:path w="11535" h="15392" extrusionOk="0">
                  <a:moveTo>
                    <a:pt x="2791" y="3001"/>
                  </a:moveTo>
                  <a:cubicBezTo>
                    <a:pt x="3487" y="3001"/>
                    <a:pt x="4020" y="3518"/>
                    <a:pt x="4020" y="4248"/>
                  </a:cubicBezTo>
                  <a:cubicBezTo>
                    <a:pt x="4020" y="5081"/>
                    <a:pt x="3348" y="5847"/>
                    <a:pt x="2528" y="5995"/>
                  </a:cubicBezTo>
                  <a:cubicBezTo>
                    <a:pt x="2432" y="6014"/>
                    <a:pt x="2338" y="6023"/>
                    <a:pt x="2246" y="6023"/>
                  </a:cubicBezTo>
                  <a:cubicBezTo>
                    <a:pt x="1548" y="6023"/>
                    <a:pt x="1022" y="5497"/>
                    <a:pt x="1022" y="4772"/>
                  </a:cubicBezTo>
                  <a:cubicBezTo>
                    <a:pt x="1022" y="3952"/>
                    <a:pt x="1694" y="3172"/>
                    <a:pt x="2528" y="3025"/>
                  </a:cubicBezTo>
                  <a:cubicBezTo>
                    <a:pt x="2618" y="3008"/>
                    <a:pt x="2706" y="3001"/>
                    <a:pt x="2791" y="3001"/>
                  </a:cubicBezTo>
                  <a:close/>
                  <a:moveTo>
                    <a:pt x="8268" y="3737"/>
                  </a:moveTo>
                  <a:cubicBezTo>
                    <a:pt x="8268" y="4302"/>
                    <a:pt x="8281" y="4974"/>
                    <a:pt x="8321" y="5713"/>
                  </a:cubicBezTo>
                  <a:lnTo>
                    <a:pt x="6560" y="6224"/>
                  </a:lnTo>
                  <a:lnTo>
                    <a:pt x="6520" y="4033"/>
                  </a:lnTo>
                  <a:lnTo>
                    <a:pt x="8268" y="3737"/>
                  </a:lnTo>
                  <a:close/>
                  <a:moveTo>
                    <a:pt x="6077" y="4100"/>
                  </a:moveTo>
                  <a:lnTo>
                    <a:pt x="6130" y="6331"/>
                  </a:lnTo>
                  <a:lnTo>
                    <a:pt x="2743" y="7313"/>
                  </a:lnTo>
                  <a:lnTo>
                    <a:pt x="2743" y="6385"/>
                  </a:lnTo>
                  <a:cubicBezTo>
                    <a:pt x="3630" y="6130"/>
                    <a:pt x="4342" y="5296"/>
                    <a:pt x="4437" y="4409"/>
                  </a:cubicBezTo>
                  <a:lnTo>
                    <a:pt x="6077" y="4100"/>
                  </a:lnTo>
                  <a:close/>
                  <a:moveTo>
                    <a:pt x="8348" y="6116"/>
                  </a:moveTo>
                  <a:cubicBezTo>
                    <a:pt x="8389" y="6493"/>
                    <a:pt x="8415" y="6856"/>
                    <a:pt x="8456" y="7259"/>
                  </a:cubicBezTo>
                  <a:lnTo>
                    <a:pt x="6601" y="7998"/>
                  </a:lnTo>
                  <a:lnTo>
                    <a:pt x="6574" y="6640"/>
                  </a:lnTo>
                  <a:lnTo>
                    <a:pt x="8348" y="6116"/>
                  </a:lnTo>
                  <a:close/>
                  <a:moveTo>
                    <a:pt x="6130" y="6761"/>
                  </a:moveTo>
                  <a:lnTo>
                    <a:pt x="6171" y="8173"/>
                  </a:lnTo>
                  <a:lnTo>
                    <a:pt x="2743" y="9517"/>
                  </a:lnTo>
                  <a:lnTo>
                    <a:pt x="2743" y="7743"/>
                  </a:lnTo>
                  <a:lnTo>
                    <a:pt x="6130" y="6761"/>
                  </a:lnTo>
                  <a:close/>
                  <a:moveTo>
                    <a:pt x="8483" y="7702"/>
                  </a:moveTo>
                  <a:cubicBezTo>
                    <a:pt x="8523" y="7998"/>
                    <a:pt x="8550" y="8307"/>
                    <a:pt x="8604" y="8616"/>
                  </a:cubicBezTo>
                  <a:lnTo>
                    <a:pt x="6614" y="9678"/>
                  </a:lnTo>
                  <a:lnTo>
                    <a:pt x="6601" y="8442"/>
                  </a:lnTo>
                  <a:lnTo>
                    <a:pt x="8483" y="7702"/>
                  </a:lnTo>
                  <a:close/>
                  <a:moveTo>
                    <a:pt x="6157" y="8603"/>
                  </a:moveTo>
                  <a:lnTo>
                    <a:pt x="6184" y="9920"/>
                  </a:lnTo>
                  <a:lnTo>
                    <a:pt x="2729" y="11762"/>
                  </a:lnTo>
                  <a:lnTo>
                    <a:pt x="2729" y="9961"/>
                  </a:lnTo>
                  <a:lnTo>
                    <a:pt x="6157" y="8603"/>
                  </a:lnTo>
                  <a:close/>
                  <a:moveTo>
                    <a:pt x="8657" y="9047"/>
                  </a:moveTo>
                  <a:cubicBezTo>
                    <a:pt x="8792" y="9826"/>
                    <a:pt x="8940" y="10673"/>
                    <a:pt x="9128" y="11560"/>
                  </a:cubicBezTo>
                  <a:lnTo>
                    <a:pt x="6668" y="12689"/>
                  </a:lnTo>
                  <a:lnTo>
                    <a:pt x="6614" y="10135"/>
                  </a:lnTo>
                  <a:lnTo>
                    <a:pt x="8657" y="9047"/>
                  </a:lnTo>
                  <a:close/>
                  <a:moveTo>
                    <a:pt x="6198" y="10391"/>
                  </a:moveTo>
                  <a:lnTo>
                    <a:pt x="6251" y="12878"/>
                  </a:lnTo>
                  <a:lnTo>
                    <a:pt x="2743" y="13832"/>
                  </a:lnTo>
                  <a:lnTo>
                    <a:pt x="2743" y="12232"/>
                  </a:lnTo>
                  <a:lnTo>
                    <a:pt x="6198" y="10391"/>
                  </a:lnTo>
                  <a:close/>
                  <a:moveTo>
                    <a:pt x="9047" y="0"/>
                  </a:moveTo>
                  <a:lnTo>
                    <a:pt x="8590" y="81"/>
                  </a:lnTo>
                  <a:cubicBezTo>
                    <a:pt x="8469" y="686"/>
                    <a:pt x="8308" y="1748"/>
                    <a:pt x="8268" y="3293"/>
                  </a:cubicBezTo>
                  <a:lnTo>
                    <a:pt x="6507" y="3603"/>
                  </a:lnTo>
                  <a:lnTo>
                    <a:pt x="6439" y="457"/>
                  </a:lnTo>
                  <a:lnTo>
                    <a:pt x="5996" y="538"/>
                  </a:lnTo>
                  <a:lnTo>
                    <a:pt x="6063" y="3683"/>
                  </a:lnTo>
                  <a:lnTo>
                    <a:pt x="4423" y="3965"/>
                  </a:lnTo>
                  <a:cubicBezTo>
                    <a:pt x="4319" y="3121"/>
                    <a:pt x="3663" y="2565"/>
                    <a:pt x="2818" y="2565"/>
                  </a:cubicBezTo>
                  <a:cubicBezTo>
                    <a:pt x="2789" y="2565"/>
                    <a:pt x="2759" y="2566"/>
                    <a:pt x="2729" y="2567"/>
                  </a:cubicBezTo>
                  <a:lnTo>
                    <a:pt x="2729" y="1116"/>
                  </a:lnTo>
                  <a:lnTo>
                    <a:pt x="2286" y="1196"/>
                  </a:lnTo>
                  <a:lnTo>
                    <a:pt x="2286" y="2662"/>
                  </a:lnTo>
                  <a:cubicBezTo>
                    <a:pt x="1426" y="2904"/>
                    <a:pt x="740" y="3683"/>
                    <a:pt x="606" y="4557"/>
                  </a:cubicBezTo>
                  <a:lnTo>
                    <a:pt x="14" y="4422"/>
                  </a:lnTo>
                  <a:lnTo>
                    <a:pt x="14" y="4893"/>
                  </a:lnTo>
                  <a:lnTo>
                    <a:pt x="592" y="5014"/>
                  </a:lnTo>
                  <a:cubicBezTo>
                    <a:pt x="656" y="5869"/>
                    <a:pt x="1313" y="6457"/>
                    <a:pt x="2150" y="6457"/>
                  </a:cubicBezTo>
                  <a:cubicBezTo>
                    <a:pt x="2195" y="6457"/>
                    <a:pt x="2240" y="6456"/>
                    <a:pt x="2286" y="6452"/>
                  </a:cubicBezTo>
                  <a:lnTo>
                    <a:pt x="2286" y="7447"/>
                  </a:lnTo>
                  <a:lnTo>
                    <a:pt x="1" y="8106"/>
                  </a:lnTo>
                  <a:lnTo>
                    <a:pt x="1" y="8536"/>
                  </a:lnTo>
                  <a:lnTo>
                    <a:pt x="2286" y="7877"/>
                  </a:lnTo>
                  <a:lnTo>
                    <a:pt x="2286" y="12004"/>
                  </a:lnTo>
                  <a:lnTo>
                    <a:pt x="1" y="13227"/>
                  </a:lnTo>
                  <a:lnTo>
                    <a:pt x="1" y="13684"/>
                  </a:lnTo>
                  <a:lnTo>
                    <a:pt x="2286" y="12447"/>
                  </a:lnTo>
                  <a:lnTo>
                    <a:pt x="2286" y="15391"/>
                  </a:lnTo>
                  <a:lnTo>
                    <a:pt x="2729" y="15311"/>
                  </a:lnTo>
                  <a:lnTo>
                    <a:pt x="2729" y="14249"/>
                  </a:lnTo>
                  <a:lnTo>
                    <a:pt x="6238" y="13281"/>
                  </a:lnTo>
                  <a:lnTo>
                    <a:pt x="6265" y="14692"/>
                  </a:lnTo>
                  <a:lnTo>
                    <a:pt x="6708" y="14598"/>
                  </a:lnTo>
                  <a:lnTo>
                    <a:pt x="6668" y="13120"/>
                  </a:lnTo>
                  <a:lnTo>
                    <a:pt x="9195" y="11964"/>
                  </a:lnTo>
                  <a:cubicBezTo>
                    <a:pt x="9343" y="12636"/>
                    <a:pt x="9518" y="13348"/>
                    <a:pt x="9719" y="14087"/>
                  </a:cubicBezTo>
                  <a:lnTo>
                    <a:pt x="10163" y="13993"/>
                  </a:lnTo>
                  <a:cubicBezTo>
                    <a:pt x="9961" y="13227"/>
                    <a:pt x="9787" y="12488"/>
                    <a:pt x="9612" y="11762"/>
                  </a:cubicBezTo>
                  <a:lnTo>
                    <a:pt x="11534" y="10875"/>
                  </a:lnTo>
                  <a:lnTo>
                    <a:pt x="11534" y="10418"/>
                  </a:lnTo>
                  <a:lnTo>
                    <a:pt x="9518" y="11345"/>
                  </a:lnTo>
                  <a:cubicBezTo>
                    <a:pt x="9330" y="10458"/>
                    <a:pt x="9182" y="9598"/>
                    <a:pt x="9061" y="8805"/>
                  </a:cubicBezTo>
                  <a:lnTo>
                    <a:pt x="11534" y="7474"/>
                  </a:lnTo>
                  <a:lnTo>
                    <a:pt x="11534" y="7030"/>
                  </a:lnTo>
                  <a:lnTo>
                    <a:pt x="8993" y="8388"/>
                  </a:lnTo>
                  <a:cubicBezTo>
                    <a:pt x="8872" y="7528"/>
                    <a:pt x="8792" y="6735"/>
                    <a:pt x="8738" y="5995"/>
                  </a:cubicBezTo>
                  <a:lnTo>
                    <a:pt x="11507" y="5189"/>
                  </a:lnTo>
                  <a:lnTo>
                    <a:pt x="11507" y="4759"/>
                  </a:lnTo>
                  <a:lnTo>
                    <a:pt x="8711" y="5565"/>
                  </a:lnTo>
                  <a:cubicBezTo>
                    <a:pt x="8671" y="4853"/>
                    <a:pt x="8657" y="4221"/>
                    <a:pt x="8657" y="3629"/>
                  </a:cubicBezTo>
                  <a:lnTo>
                    <a:pt x="11507" y="3132"/>
                  </a:lnTo>
                  <a:lnTo>
                    <a:pt x="11507" y="2688"/>
                  </a:lnTo>
                  <a:lnTo>
                    <a:pt x="8671" y="3199"/>
                  </a:lnTo>
                  <a:cubicBezTo>
                    <a:pt x="8752" y="1627"/>
                    <a:pt x="8926" y="551"/>
                    <a:pt x="9047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689325" y="4389500"/>
              <a:ext cx="50775" cy="48750"/>
            </a:xfrm>
            <a:custGeom>
              <a:avLst/>
              <a:gdLst/>
              <a:ahLst/>
              <a:cxnLst/>
              <a:rect l="l" t="t" r="r" b="b"/>
              <a:pathLst>
                <a:path w="2031" h="1950" extrusionOk="0">
                  <a:moveTo>
                    <a:pt x="1748" y="1"/>
                  </a:moveTo>
                  <a:lnTo>
                    <a:pt x="1" y="377"/>
                  </a:lnTo>
                  <a:lnTo>
                    <a:pt x="350" y="1654"/>
                  </a:lnTo>
                  <a:lnTo>
                    <a:pt x="2030" y="1950"/>
                  </a:lnTo>
                  <a:lnTo>
                    <a:pt x="17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698725" y="4075975"/>
              <a:ext cx="48100" cy="79325"/>
            </a:xfrm>
            <a:custGeom>
              <a:avLst/>
              <a:gdLst/>
              <a:ahLst/>
              <a:cxnLst/>
              <a:rect l="l" t="t" r="r" b="b"/>
              <a:pathLst>
                <a:path w="1924" h="3173" extrusionOk="0">
                  <a:moveTo>
                    <a:pt x="1" y="0"/>
                  </a:moveTo>
                  <a:lnTo>
                    <a:pt x="310" y="2245"/>
                  </a:lnTo>
                  <a:lnTo>
                    <a:pt x="1923" y="3172"/>
                  </a:lnTo>
                  <a:lnTo>
                    <a:pt x="1923" y="3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607000" y="4061525"/>
              <a:ext cx="83350" cy="30250"/>
            </a:xfrm>
            <a:custGeom>
              <a:avLst/>
              <a:gdLst/>
              <a:ahLst/>
              <a:cxnLst/>
              <a:rect l="l" t="t" r="r" b="b"/>
              <a:pathLst>
                <a:path w="3334" h="1210" extrusionOk="0">
                  <a:moveTo>
                    <a:pt x="484" y="0"/>
                  </a:moveTo>
                  <a:cubicBezTo>
                    <a:pt x="350" y="215"/>
                    <a:pt x="188" y="511"/>
                    <a:pt x="0" y="820"/>
                  </a:cubicBezTo>
                  <a:lnTo>
                    <a:pt x="3334" y="1210"/>
                  </a:lnTo>
                  <a:lnTo>
                    <a:pt x="3226" y="484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640250" y="4400925"/>
              <a:ext cx="46075" cy="27925"/>
            </a:xfrm>
            <a:custGeom>
              <a:avLst/>
              <a:gdLst/>
              <a:ahLst/>
              <a:cxnLst/>
              <a:rect l="l" t="t" r="r" b="b"/>
              <a:pathLst>
                <a:path w="1843" h="1117" extrusionOk="0">
                  <a:moveTo>
                    <a:pt x="1547" y="1"/>
                  </a:moveTo>
                  <a:lnTo>
                    <a:pt x="1" y="337"/>
                  </a:lnTo>
                  <a:cubicBezTo>
                    <a:pt x="122" y="538"/>
                    <a:pt x="216" y="713"/>
                    <a:pt x="283" y="848"/>
                  </a:cubicBezTo>
                  <a:lnTo>
                    <a:pt x="1843" y="1116"/>
                  </a:lnTo>
                  <a:lnTo>
                    <a:pt x="1843" y="1116"/>
                  </a:lnTo>
                  <a:lnTo>
                    <a:pt x="1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58450" y="4033950"/>
              <a:ext cx="175775" cy="385825"/>
            </a:xfrm>
            <a:custGeom>
              <a:avLst/>
              <a:gdLst/>
              <a:ahLst/>
              <a:cxnLst/>
              <a:rect l="l" t="t" r="r" b="b"/>
              <a:pathLst>
                <a:path w="7031" h="15433" extrusionOk="0">
                  <a:moveTo>
                    <a:pt x="1" y="1"/>
                  </a:moveTo>
                  <a:lnTo>
                    <a:pt x="1" y="14196"/>
                  </a:lnTo>
                  <a:lnTo>
                    <a:pt x="7031" y="15432"/>
                  </a:lnTo>
                  <a:cubicBezTo>
                    <a:pt x="6090" y="13806"/>
                    <a:pt x="3375" y="8900"/>
                    <a:pt x="3657" y="6534"/>
                  </a:cubicBezTo>
                  <a:cubicBezTo>
                    <a:pt x="3899" y="4544"/>
                    <a:pt x="5176" y="2246"/>
                    <a:pt x="5915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708189" y="4144847"/>
              <a:ext cx="39262" cy="102525"/>
            </a:xfrm>
            <a:custGeom>
              <a:avLst/>
              <a:gdLst/>
              <a:ahLst/>
              <a:cxnLst/>
              <a:rect l="l" t="t" r="r" b="b"/>
              <a:pathLst>
                <a:path w="1520" h="4101" extrusionOk="0">
                  <a:moveTo>
                    <a:pt x="0" y="1"/>
                  </a:moveTo>
                  <a:lnTo>
                    <a:pt x="565" y="4047"/>
                  </a:lnTo>
                  <a:lnTo>
                    <a:pt x="1519" y="4101"/>
                  </a:lnTo>
                  <a:lnTo>
                    <a:pt x="1519" y="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633200" y="4141825"/>
              <a:ext cx="79350" cy="103875"/>
            </a:xfrm>
            <a:custGeom>
              <a:avLst/>
              <a:gdLst/>
              <a:ahLst/>
              <a:cxnLst/>
              <a:rect l="l" t="t" r="r" b="b"/>
              <a:pathLst>
                <a:path w="3174" h="4155" extrusionOk="0">
                  <a:moveTo>
                    <a:pt x="2568" y="1"/>
                  </a:moveTo>
                  <a:lnTo>
                    <a:pt x="1" y="418"/>
                  </a:lnTo>
                  <a:lnTo>
                    <a:pt x="579" y="4033"/>
                  </a:lnTo>
                  <a:lnTo>
                    <a:pt x="3173" y="4154"/>
                  </a:lnTo>
                  <a:lnTo>
                    <a:pt x="256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573016" y="4092776"/>
              <a:ext cx="123062" cy="57819"/>
            </a:xfrm>
            <a:custGeom>
              <a:avLst/>
              <a:gdLst/>
              <a:ahLst/>
              <a:cxnLst/>
              <a:rect l="l" t="t" r="r" b="b"/>
              <a:pathLst>
                <a:path w="4867" h="2313" extrusionOk="0">
                  <a:moveTo>
                    <a:pt x="1076" y="0"/>
                  </a:moveTo>
                  <a:cubicBezTo>
                    <a:pt x="699" y="672"/>
                    <a:pt x="296" y="1479"/>
                    <a:pt x="0" y="2312"/>
                  </a:cubicBezTo>
                  <a:lnTo>
                    <a:pt x="4866" y="1519"/>
                  </a:lnTo>
                  <a:lnTo>
                    <a:pt x="4705" y="417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559600" y="4153925"/>
              <a:ext cx="77650" cy="88750"/>
            </a:xfrm>
            <a:custGeom>
              <a:avLst/>
              <a:gdLst/>
              <a:ahLst/>
              <a:cxnLst/>
              <a:rect l="l" t="t" r="r" b="b"/>
              <a:pathLst>
                <a:path w="3106" h="3550" extrusionOk="0">
                  <a:moveTo>
                    <a:pt x="2515" y="1"/>
                  </a:moveTo>
                  <a:lnTo>
                    <a:pt x="404" y="350"/>
                  </a:lnTo>
                  <a:cubicBezTo>
                    <a:pt x="229" y="861"/>
                    <a:pt x="122" y="1385"/>
                    <a:pt x="55" y="1869"/>
                  </a:cubicBezTo>
                  <a:cubicBezTo>
                    <a:pt x="1" y="2299"/>
                    <a:pt x="68" y="2837"/>
                    <a:pt x="202" y="3428"/>
                  </a:cubicBezTo>
                  <a:lnTo>
                    <a:pt x="3106" y="3549"/>
                  </a:lnTo>
                  <a:lnTo>
                    <a:pt x="25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724600" y="4256775"/>
              <a:ext cx="22225" cy="119300"/>
            </a:xfrm>
            <a:custGeom>
              <a:avLst/>
              <a:gdLst/>
              <a:ahLst/>
              <a:cxnLst/>
              <a:rect l="l" t="t" r="r" b="b"/>
              <a:pathLst>
                <a:path w="889" h="4772" extrusionOk="0">
                  <a:moveTo>
                    <a:pt x="1" y="0"/>
                  </a:moveTo>
                  <a:lnTo>
                    <a:pt x="686" y="4772"/>
                  </a:lnTo>
                  <a:lnTo>
                    <a:pt x="888" y="4745"/>
                  </a:lnTo>
                  <a:lnTo>
                    <a:pt x="888" y="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669089" y="4310518"/>
              <a:ext cx="62530" cy="77333"/>
            </a:xfrm>
            <a:custGeom>
              <a:avLst/>
              <a:gdLst/>
              <a:ahLst/>
              <a:cxnLst/>
              <a:rect l="l" t="t" r="r" b="b"/>
              <a:pathLst>
                <a:path w="2488" h="3093" extrusionOk="0">
                  <a:moveTo>
                    <a:pt x="2098" y="1"/>
                  </a:moveTo>
                  <a:lnTo>
                    <a:pt x="1" y="525"/>
                  </a:lnTo>
                  <a:lnTo>
                    <a:pt x="687" y="3092"/>
                  </a:lnTo>
                  <a:lnTo>
                    <a:pt x="2488" y="2716"/>
                  </a:lnTo>
                  <a:lnTo>
                    <a:pt x="209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649976" y="4254075"/>
              <a:ext cx="69575" cy="58825"/>
            </a:xfrm>
            <a:custGeom>
              <a:avLst/>
              <a:gdLst/>
              <a:ahLst/>
              <a:cxnLst/>
              <a:rect l="l" t="t" r="r" b="b"/>
              <a:pathLst>
                <a:path w="2783" h="2353" extrusionOk="0">
                  <a:moveTo>
                    <a:pt x="0" y="0"/>
                  </a:moveTo>
                  <a:lnTo>
                    <a:pt x="619" y="2353"/>
                  </a:lnTo>
                  <a:lnTo>
                    <a:pt x="2783" y="1815"/>
                  </a:lnTo>
                  <a:lnTo>
                    <a:pt x="254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567675" y="4250725"/>
              <a:ext cx="88400" cy="78975"/>
            </a:xfrm>
            <a:custGeom>
              <a:avLst/>
              <a:gdLst/>
              <a:ahLst/>
              <a:cxnLst/>
              <a:rect l="l" t="t" r="r" b="b"/>
              <a:pathLst>
                <a:path w="3536" h="3159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981"/>
                    <a:pt x="740" y="2110"/>
                    <a:pt x="1237" y="3159"/>
                  </a:cubicBezTo>
                  <a:lnTo>
                    <a:pt x="3536" y="2581"/>
                  </a:lnTo>
                  <a:lnTo>
                    <a:pt x="2864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603300" y="4326040"/>
              <a:ext cx="72950" cy="72600"/>
            </a:xfrm>
            <a:custGeom>
              <a:avLst/>
              <a:gdLst/>
              <a:ahLst/>
              <a:cxnLst/>
              <a:rect l="l" t="t" r="r" b="b"/>
              <a:pathLst>
                <a:path w="2918" h="2904" extrusionOk="0">
                  <a:moveTo>
                    <a:pt x="2232" y="0"/>
                  </a:moveTo>
                  <a:lnTo>
                    <a:pt x="0" y="538"/>
                  </a:lnTo>
                  <a:cubicBezTo>
                    <a:pt x="430" y="1438"/>
                    <a:pt x="887" y="2272"/>
                    <a:pt x="1237" y="2904"/>
                  </a:cubicBezTo>
                  <a:lnTo>
                    <a:pt x="2917" y="2554"/>
                  </a:lnTo>
                  <a:lnTo>
                    <a:pt x="2232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542800" y="4059175"/>
              <a:ext cx="204025" cy="379750"/>
            </a:xfrm>
            <a:custGeom>
              <a:avLst/>
              <a:gdLst/>
              <a:ahLst/>
              <a:cxnLst/>
              <a:rect l="l" t="t" r="r" b="b"/>
              <a:pathLst>
                <a:path w="8161" h="15190" extrusionOk="0">
                  <a:moveTo>
                    <a:pt x="2313" y="1344"/>
                  </a:moveTo>
                  <a:lnTo>
                    <a:pt x="5942" y="1761"/>
                  </a:lnTo>
                  <a:lnTo>
                    <a:pt x="6103" y="2850"/>
                  </a:lnTo>
                  <a:lnTo>
                    <a:pt x="1224" y="3643"/>
                  </a:lnTo>
                  <a:cubicBezTo>
                    <a:pt x="1547" y="2823"/>
                    <a:pt x="1950" y="2016"/>
                    <a:pt x="2313" y="1344"/>
                  </a:cubicBezTo>
                  <a:close/>
                  <a:moveTo>
                    <a:pt x="3187" y="3777"/>
                  </a:moveTo>
                  <a:lnTo>
                    <a:pt x="3765" y="7326"/>
                  </a:lnTo>
                  <a:lnTo>
                    <a:pt x="861" y="7205"/>
                  </a:lnTo>
                  <a:cubicBezTo>
                    <a:pt x="727" y="6614"/>
                    <a:pt x="673" y="6076"/>
                    <a:pt x="727" y="5646"/>
                  </a:cubicBezTo>
                  <a:cubicBezTo>
                    <a:pt x="767" y="5148"/>
                    <a:pt x="901" y="4651"/>
                    <a:pt x="1076" y="4127"/>
                  </a:cubicBezTo>
                  <a:lnTo>
                    <a:pt x="3187" y="3777"/>
                  </a:lnTo>
                  <a:close/>
                  <a:moveTo>
                    <a:pt x="6184" y="3307"/>
                  </a:moveTo>
                  <a:lnTo>
                    <a:pt x="6789" y="7460"/>
                  </a:lnTo>
                  <a:lnTo>
                    <a:pt x="4195" y="7353"/>
                  </a:lnTo>
                  <a:lnTo>
                    <a:pt x="3617" y="3724"/>
                  </a:lnTo>
                  <a:lnTo>
                    <a:pt x="6184" y="3307"/>
                  </a:lnTo>
                  <a:close/>
                  <a:moveTo>
                    <a:pt x="4289" y="7796"/>
                  </a:moveTo>
                  <a:lnTo>
                    <a:pt x="6829" y="7891"/>
                  </a:lnTo>
                  <a:lnTo>
                    <a:pt x="7085" y="9611"/>
                  </a:lnTo>
                  <a:lnTo>
                    <a:pt x="4921" y="10149"/>
                  </a:lnTo>
                  <a:lnTo>
                    <a:pt x="4289" y="7796"/>
                  </a:lnTo>
                  <a:close/>
                  <a:moveTo>
                    <a:pt x="995" y="7662"/>
                  </a:moveTo>
                  <a:lnTo>
                    <a:pt x="3859" y="7770"/>
                  </a:lnTo>
                  <a:lnTo>
                    <a:pt x="4531" y="10243"/>
                  </a:lnTo>
                  <a:lnTo>
                    <a:pt x="2232" y="10808"/>
                  </a:lnTo>
                  <a:cubicBezTo>
                    <a:pt x="1735" y="9772"/>
                    <a:pt x="1264" y="8643"/>
                    <a:pt x="995" y="7662"/>
                  </a:cubicBezTo>
                  <a:close/>
                  <a:moveTo>
                    <a:pt x="7179" y="10055"/>
                  </a:moveTo>
                  <a:lnTo>
                    <a:pt x="7555" y="12770"/>
                  </a:lnTo>
                  <a:lnTo>
                    <a:pt x="5741" y="13146"/>
                  </a:lnTo>
                  <a:lnTo>
                    <a:pt x="5055" y="10579"/>
                  </a:lnTo>
                  <a:lnTo>
                    <a:pt x="7179" y="10055"/>
                  </a:lnTo>
                  <a:close/>
                  <a:moveTo>
                    <a:pt x="4638" y="10673"/>
                  </a:moveTo>
                  <a:lnTo>
                    <a:pt x="5324" y="13227"/>
                  </a:lnTo>
                  <a:lnTo>
                    <a:pt x="3657" y="13604"/>
                  </a:lnTo>
                  <a:cubicBezTo>
                    <a:pt x="3307" y="12985"/>
                    <a:pt x="2850" y="12138"/>
                    <a:pt x="2420" y="11238"/>
                  </a:cubicBezTo>
                  <a:lnTo>
                    <a:pt x="4638" y="10673"/>
                  </a:lnTo>
                  <a:close/>
                  <a:moveTo>
                    <a:pt x="2541" y="0"/>
                  </a:moveTo>
                  <a:cubicBezTo>
                    <a:pt x="1775" y="1210"/>
                    <a:pt x="525" y="3508"/>
                    <a:pt x="283" y="5484"/>
                  </a:cubicBezTo>
                  <a:cubicBezTo>
                    <a:pt x="1" y="7877"/>
                    <a:pt x="2716" y="12770"/>
                    <a:pt x="3657" y="14397"/>
                  </a:cubicBezTo>
                  <a:lnTo>
                    <a:pt x="4181" y="14477"/>
                  </a:lnTo>
                  <a:cubicBezTo>
                    <a:pt x="4114" y="14343"/>
                    <a:pt x="4020" y="14182"/>
                    <a:pt x="3899" y="13980"/>
                  </a:cubicBezTo>
                  <a:lnTo>
                    <a:pt x="5458" y="13644"/>
                  </a:lnTo>
                  <a:lnTo>
                    <a:pt x="5767" y="14746"/>
                  </a:lnTo>
                  <a:lnTo>
                    <a:pt x="6211" y="14827"/>
                  </a:lnTo>
                  <a:lnTo>
                    <a:pt x="6211" y="14827"/>
                  </a:lnTo>
                  <a:lnTo>
                    <a:pt x="5862" y="13550"/>
                  </a:lnTo>
                  <a:lnTo>
                    <a:pt x="7609" y="13187"/>
                  </a:lnTo>
                  <a:lnTo>
                    <a:pt x="7891" y="15136"/>
                  </a:lnTo>
                  <a:lnTo>
                    <a:pt x="8160" y="15190"/>
                  </a:lnTo>
                  <a:lnTo>
                    <a:pt x="8160" y="14061"/>
                  </a:lnTo>
                  <a:lnTo>
                    <a:pt x="8026" y="13133"/>
                  </a:lnTo>
                  <a:lnTo>
                    <a:pt x="8160" y="13106"/>
                  </a:lnTo>
                  <a:lnTo>
                    <a:pt x="8160" y="12649"/>
                  </a:lnTo>
                  <a:lnTo>
                    <a:pt x="7958" y="12676"/>
                  </a:lnTo>
                  <a:lnTo>
                    <a:pt x="7273" y="7904"/>
                  </a:lnTo>
                  <a:lnTo>
                    <a:pt x="8160" y="7958"/>
                  </a:lnTo>
                  <a:lnTo>
                    <a:pt x="8160" y="7528"/>
                  </a:lnTo>
                  <a:lnTo>
                    <a:pt x="7206" y="7460"/>
                  </a:lnTo>
                  <a:lnTo>
                    <a:pt x="6614" y="3401"/>
                  </a:lnTo>
                  <a:lnTo>
                    <a:pt x="8160" y="4275"/>
                  </a:lnTo>
                  <a:lnTo>
                    <a:pt x="8160" y="3804"/>
                  </a:lnTo>
                  <a:lnTo>
                    <a:pt x="6547" y="2904"/>
                  </a:lnTo>
                  <a:lnTo>
                    <a:pt x="6238" y="645"/>
                  </a:lnTo>
                  <a:lnTo>
                    <a:pt x="5794" y="565"/>
                  </a:lnTo>
                  <a:lnTo>
                    <a:pt x="5902" y="1290"/>
                  </a:lnTo>
                  <a:lnTo>
                    <a:pt x="2555" y="901"/>
                  </a:lnTo>
                  <a:cubicBezTo>
                    <a:pt x="2743" y="578"/>
                    <a:pt x="2904" y="309"/>
                    <a:pt x="3039" y="81"/>
                  </a:cubicBezTo>
                  <a:lnTo>
                    <a:pt x="2541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743425" y="4386825"/>
              <a:ext cx="3400" cy="24550"/>
            </a:xfrm>
            <a:custGeom>
              <a:avLst/>
              <a:gdLst/>
              <a:ahLst/>
              <a:cxnLst/>
              <a:rect l="l" t="t" r="r" b="b"/>
              <a:pathLst>
                <a:path w="136" h="982" extrusionOk="0">
                  <a:moveTo>
                    <a:pt x="135" y="0"/>
                  </a:moveTo>
                  <a:lnTo>
                    <a:pt x="1" y="27"/>
                  </a:lnTo>
                  <a:lnTo>
                    <a:pt x="135" y="981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DF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990425" y="4105500"/>
              <a:ext cx="171425" cy="181875"/>
            </a:xfrm>
            <a:custGeom>
              <a:avLst/>
              <a:gdLst/>
              <a:ahLst/>
              <a:cxnLst/>
              <a:rect l="l" t="t" r="r" b="b"/>
              <a:pathLst>
                <a:path w="6857" h="7275" extrusionOk="0">
                  <a:moveTo>
                    <a:pt x="1448" y="0"/>
                  </a:moveTo>
                  <a:cubicBezTo>
                    <a:pt x="1238" y="0"/>
                    <a:pt x="1027" y="75"/>
                    <a:pt x="834" y="271"/>
                  </a:cubicBezTo>
                  <a:cubicBezTo>
                    <a:pt x="1" y="1091"/>
                    <a:pt x="2810" y="2570"/>
                    <a:pt x="2810" y="2570"/>
                  </a:cubicBezTo>
                  <a:cubicBezTo>
                    <a:pt x="2810" y="2570"/>
                    <a:pt x="4934" y="7274"/>
                    <a:pt x="6023" y="7274"/>
                  </a:cubicBezTo>
                  <a:cubicBezTo>
                    <a:pt x="6856" y="7274"/>
                    <a:pt x="6776" y="6105"/>
                    <a:pt x="6708" y="5648"/>
                  </a:cubicBezTo>
                  <a:cubicBezTo>
                    <a:pt x="6453" y="3994"/>
                    <a:pt x="5055" y="2932"/>
                    <a:pt x="3953" y="1803"/>
                  </a:cubicBezTo>
                  <a:cubicBezTo>
                    <a:pt x="3953" y="1803"/>
                    <a:pt x="3334" y="580"/>
                    <a:pt x="2810" y="69"/>
                  </a:cubicBezTo>
                  <a:lnTo>
                    <a:pt x="2810" y="795"/>
                  </a:lnTo>
                  <a:cubicBezTo>
                    <a:pt x="2810" y="795"/>
                    <a:pt x="2133" y="0"/>
                    <a:pt x="1448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285725" y="4079125"/>
              <a:ext cx="210400" cy="180625"/>
            </a:xfrm>
            <a:custGeom>
              <a:avLst/>
              <a:gdLst/>
              <a:ahLst/>
              <a:cxnLst/>
              <a:rect l="l" t="t" r="r" b="b"/>
              <a:pathLst>
                <a:path w="8416" h="7225" extrusionOk="0">
                  <a:moveTo>
                    <a:pt x="7081" y="0"/>
                  </a:moveTo>
                  <a:cubicBezTo>
                    <a:pt x="6471" y="0"/>
                    <a:pt x="5915" y="721"/>
                    <a:pt x="5915" y="721"/>
                  </a:cubicBezTo>
                  <a:lnTo>
                    <a:pt x="5915" y="9"/>
                  </a:lnTo>
                  <a:cubicBezTo>
                    <a:pt x="5404" y="492"/>
                    <a:pt x="5310" y="1890"/>
                    <a:pt x="5310" y="1890"/>
                  </a:cubicBezTo>
                  <a:cubicBezTo>
                    <a:pt x="5310" y="1890"/>
                    <a:pt x="0" y="5990"/>
                    <a:pt x="1896" y="7079"/>
                  </a:cubicBezTo>
                  <a:cubicBezTo>
                    <a:pt x="2065" y="7179"/>
                    <a:pt x="2238" y="7224"/>
                    <a:pt x="2412" y="7224"/>
                  </a:cubicBezTo>
                  <a:cubicBezTo>
                    <a:pt x="4190" y="7224"/>
                    <a:pt x="6130" y="2509"/>
                    <a:pt x="6130" y="2509"/>
                  </a:cubicBezTo>
                  <a:cubicBezTo>
                    <a:pt x="6130" y="2509"/>
                    <a:pt x="8415" y="1030"/>
                    <a:pt x="7649" y="251"/>
                  </a:cubicBezTo>
                  <a:cubicBezTo>
                    <a:pt x="7465" y="69"/>
                    <a:pt x="7270" y="0"/>
                    <a:pt x="7081" y="0"/>
                  </a:cubicBezTo>
                  <a:close/>
                </a:path>
              </a:pathLst>
            </a:custGeom>
            <a:solidFill>
              <a:srgbClr val="F292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801575" y="3918350"/>
              <a:ext cx="96475" cy="102525"/>
            </a:xfrm>
            <a:custGeom>
              <a:avLst/>
              <a:gdLst/>
              <a:ahLst/>
              <a:cxnLst/>
              <a:rect l="l" t="t" r="r" b="b"/>
              <a:pathLst>
                <a:path w="3859" h="4101" extrusionOk="0">
                  <a:moveTo>
                    <a:pt x="3858" y="1"/>
                  </a:moveTo>
                  <a:cubicBezTo>
                    <a:pt x="2514" y="1157"/>
                    <a:pt x="1210" y="942"/>
                    <a:pt x="1210" y="942"/>
                  </a:cubicBezTo>
                  <a:cubicBezTo>
                    <a:pt x="1210" y="942"/>
                    <a:pt x="1533" y="1815"/>
                    <a:pt x="565" y="2178"/>
                  </a:cubicBezTo>
                  <a:cubicBezTo>
                    <a:pt x="403" y="2246"/>
                    <a:pt x="202" y="2299"/>
                    <a:pt x="0" y="2367"/>
                  </a:cubicBezTo>
                  <a:lnTo>
                    <a:pt x="1761" y="4101"/>
                  </a:lnTo>
                  <a:cubicBezTo>
                    <a:pt x="2957" y="3657"/>
                    <a:pt x="3858" y="1627"/>
                    <a:pt x="3858" y="1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542800" y="3864600"/>
              <a:ext cx="27575" cy="32600"/>
            </a:xfrm>
            <a:custGeom>
              <a:avLst/>
              <a:gdLst/>
              <a:ahLst/>
              <a:cxnLst/>
              <a:rect l="l" t="t" r="r" b="b"/>
              <a:pathLst>
                <a:path w="1103" h="1304" extrusionOk="0">
                  <a:moveTo>
                    <a:pt x="364" y="1304"/>
                  </a:moveTo>
                  <a:cubicBezTo>
                    <a:pt x="364" y="1304"/>
                    <a:pt x="1" y="1223"/>
                    <a:pt x="1" y="618"/>
                  </a:cubicBezTo>
                  <a:cubicBezTo>
                    <a:pt x="1" y="0"/>
                    <a:pt x="1103" y="470"/>
                    <a:pt x="364" y="1304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876850" y="3847775"/>
              <a:ext cx="29600" cy="34975"/>
            </a:xfrm>
            <a:custGeom>
              <a:avLst/>
              <a:gdLst/>
              <a:ahLst/>
              <a:cxnLst/>
              <a:rect l="l" t="t" r="r" b="b"/>
              <a:pathLst>
                <a:path w="1184" h="1399" extrusionOk="0">
                  <a:moveTo>
                    <a:pt x="780" y="1399"/>
                  </a:moveTo>
                  <a:cubicBezTo>
                    <a:pt x="780" y="1399"/>
                    <a:pt x="1183" y="1291"/>
                    <a:pt x="1183" y="660"/>
                  </a:cubicBezTo>
                  <a:cubicBezTo>
                    <a:pt x="1183" y="1"/>
                    <a:pt x="0" y="485"/>
                    <a:pt x="780" y="1399"/>
                  </a:cubicBezTo>
                  <a:close/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618425" y="3890125"/>
              <a:ext cx="24875" cy="41700"/>
            </a:xfrm>
            <a:custGeom>
              <a:avLst/>
              <a:gdLst/>
              <a:ahLst/>
              <a:cxnLst/>
              <a:rect l="l" t="t" r="r" b="b"/>
              <a:pathLst>
                <a:path w="995" h="1668" extrusionOk="0">
                  <a:moveTo>
                    <a:pt x="551" y="1"/>
                  </a:moveTo>
                  <a:cubicBezTo>
                    <a:pt x="551" y="1"/>
                    <a:pt x="995" y="1667"/>
                    <a:pt x="0" y="1318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790150" y="3864600"/>
              <a:ext cx="30250" cy="40675"/>
            </a:xfrm>
            <a:custGeom>
              <a:avLst/>
              <a:gdLst/>
              <a:ahLst/>
              <a:cxnLst/>
              <a:rect l="l" t="t" r="r" b="b"/>
              <a:pathLst>
                <a:path w="1210" h="1627" extrusionOk="0">
                  <a:moveTo>
                    <a:pt x="1143" y="0"/>
                  </a:moveTo>
                  <a:cubicBezTo>
                    <a:pt x="1143" y="0"/>
                    <a:pt x="0" y="1613"/>
                    <a:pt x="1210" y="1627"/>
                  </a:cubicBezTo>
                </a:path>
              </a:pathLst>
            </a:custGeom>
            <a:solidFill>
              <a:srgbClr val="F0B0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90" name="Google Shape;490;p36"/>
          <p:cNvCxnSpPr/>
          <p:nvPr/>
        </p:nvCxnSpPr>
        <p:spPr>
          <a:xfrm>
            <a:off x="4510200" y="3095668"/>
            <a:ext cx="4118100" cy="0"/>
          </a:xfrm>
          <a:prstGeom prst="straightConnector1">
            <a:avLst/>
          </a:prstGeom>
          <a:noFill/>
          <a:ln w="28575" cap="flat" cmpd="sng">
            <a:solidFill>
              <a:srgbClr val="11224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1" name="Google Shape;491;p36"/>
          <p:cNvSpPr txBox="1">
            <a:spLocks noGrp="1"/>
          </p:cNvSpPr>
          <p:nvPr>
            <p:ph type="ctrTitle" idx="2"/>
          </p:nvPr>
        </p:nvSpPr>
        <p:spPr>
          <a:xfrm>
            <a:off x="4445050" y="3095675"/>
            <a:ext cx="4241700" cy="3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</a:t>
            </a:r>
            <a:r>
              <a:rPr lang="en" dirty="0"/>
              <a:t>resented by </a:t>
            </a:r>
            <a:r>
              <a:rPr lang="en" b="1" dirty="0"/>
              <a:t>CodeX </a:t>
            </a:r>
            <a:endParaRPr b="1" dirty="0"/>
          </a:p>
        </p:txBody>
      </p:sp>
      <p:sp>
        <p:nvSpPr>
          <p:cNvPr id="492" name="Google Shape;492;p36"/>
          <p:cNvSpPr txBox="1">
            <a:spLocks noGrp="1"/>
          </p:cNvSpPr>
          <p:nvPr>
            <p:ph type="ctrTitle"/>
          </p:nvPr>
        </p:nvSpPr>
        <p:spPr>
          <a:xfrm>
            <a:off x="4506849" y="1695088"/>
            <a:ext cx="4118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AVIATION </a:t>
            </a:r>
            <a:r>
              <a:rPr lang="en" sz="3500" dirty="0">
                <a:solidFill>
                  <a:schemeClr val="dk2"/>
                </a:solidFill>
              </a:rPr>
              <a:t>Profitability 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6732B-DB0C-12BA-9AB5-05B9EB3D4E16}"/>
              </a:ext>
            </a:extLst>
          </p:cNvPr>
          <p:cNvSpPr txBox="1"/>
          <p:nvPr/>
        </p:nvSpPr>
        <p:spPr>
          <a:xfrm>
            <a:off x="2577814" y="330500"/>
            <a:ext cx="4884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Xto10X </a:t>
            </a:r>
            <a:r>
              <a:rPr lang="en-IN" sz="4000" b="1" i="1" dirty="0">
                <a:solidFill>
                  <a:srgbClr val="FF0000"/>
                </a:solidFill>
                <a:effectLst/>
                <a:latin typeface="Abadi" panose="020F0502020204030204" pitchFamily="34" charset="0"/>
              </a:rPr>
              <a:t> Hackathon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B6261-E046-C046-2F19-1BD016DE77B9}"/>
              </a:ext>
            </a:extLst>
          </p:cNvPr>
          <p:cNvSpPr txBox="1"/>
          <p:nvPr/>
        </p:nvSpPr>
        <p:spPr>
          <a:xfrm>
            <a:off x="87472" y="4670450"/>
            <a:ext cx="5920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Developed By </a:t>
            </a:r>
            <a:r>
              <a:rPr lang="en-US" b="1" dirty="0">
                <a:solidFill>
                  <a:schemeClr val="bg1"/>
                </a:solidFill>
              </a:rPr>
              <a:t>CodeX</a:t>
            </a:r>
            <a:r>
              <a:rPr lang="en-US" dirty="0">
                <a:solidFill>
                  <a:schemeClr val="bg1"/>
                </a:solidFill>
              </a:rPr>
              <a:t> :- Girish Kumar , Komal Yadav , Rohith </a:t>
            </a:r>
            <a:r>
              <a:rPr lang="en-US" dirty="0" err="1">
                <a:solidFill>
                  <a:schemeClr val="bg1"/>
                </a:solidFill>
              </a:rPr>
              <a:t>Katkuri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08AAC3-EA66-94D0-2A6C-00B19721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" y="16175"/>
            <a:ext cx="1513891" cy="369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B58CA2D-A2DA-487A-E998-09157FF55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2779F693-B7EB-97A0-5D63-5BDC62D5469C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6F15B94F-A007-65A1-EB5C-2DF749229A83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7C696029-310C-1864-B090-8E22F4F5CE91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A596552D-9ED5-929F-A423-86951D4C6B5F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DCF23581-76F4-6832-E993-9825919D57F1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774CF0B0-A4CB-EFE6-B460-8D7C2EA9475A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A050BCF0-384F-AA2E-7FD6-7F8F7E41B57D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7588D7DA-DA3E-1B21-945D-3C140F5EC39F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44914CD6-669C-A0C6-1733-8EDA7C4FD871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3F3C34CF-B5AD-3753-ED1D-310928371EDE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E183CF9B-4A9F-0461-AD5D-40213077FEB2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73E793AA-074B-09DF-834D-1A8BB0E44DCB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E7062346-D2FE-2D2D-B4C8-12AA5E22958F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F691D7A2-A780-7E00-DE9C-A6914FC19817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5161FD7B-2681-7456-FD4A-D7F84E39973E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64DF035D-236A-4E67-0C6A-837FB0AFAF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3528B9AF-0EB8-9944-2223-0D2474CE4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E92ED122-CB44-466B-B995-6D02202A1C6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794B6769-27B5-02A9-0F51-0E7A8406B5D7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ADFF4-83BB-7E3C-C9E8-D80E65E12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98" y="1024401"/>
            <a:ext cx="7708801" cy="42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DB0DF673-3393-F2D0-88FD-D7509D58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387B6D61-287E-ECFC-FCB2-5B12651EF485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956B1C28-158C-1CEE-72DF-F4470F33595C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18A2D867-CB95-2B9C-1AA5-90717101C87C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47D6C842-6108-A5BA-3F8B-5909B74F9309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A0401488-29B0-8302-E5A3-33D4B0AC00BF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1D355C0B-363F-97DE-6D48-53F2B3E18A68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B03F6E5E-500B-8F31-3AAD-A0F89A2A5187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3F189889-AC7B-B545-68BA-F9CE4072151C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63044746-13D9-39E2-79E2-B37DE5267777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94824DBE-7B66-ED29-7D94-2A60FB85351D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A06B8CC7-C776-B25F-2BBB-8712768BF27A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50BCB678-C0F2-6902-028C-CCC60D5CF978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4702EA4D-AEA9-15EF-3F66-C7A4B66AF57C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34623C38-E562-7A3A-E7A9-ED4DC2C2053A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C5BEFA55-327A-9164-DDAD-DC2D84416BB2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BC2159C1-8798-47BC-3F86-D4BA342889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E4A442E3-FABA-30E8-3A46-34DCD1823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CD325C7D-09E1-7613-D8D5-D99C42DD0A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441D2B40-5FE2-49E5-0811-BF4F96690004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8A631-B11B-242A-860D-1FAA02853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3" y="1024400"/>
            <a:ext cx="7770097" cy="401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32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D11F114-730D-35EF-0A53-6DE6A6EFF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4C5B2300-3281-6FF1-151D-212E1DF18453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8923AF6D-7EBC-375F-3FA2-021C6FE2E109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6EFC7893-C672-9D94-4AE3-C0D6B8249D84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BCB2AD29-B5DA-35F1-45F5-4A78DDDC8A55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96458898-834E-6645-8543-EF63A54B1C7B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1714F64F-3540-9180-ADB0-8DDC4A2EC7FE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243D3B04-41BE-F52B-804F-F0D92ED42A15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4685F2F9-9DEB-13D7-224B-7E7B08375DB0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12AF4E9C-FAAE-4397-5329-51CC1CE5FED3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92E7CD48-CB12-4C16-2092-AAB76712355A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E09B7C47-DE91-3C67-AB77-C8AF8E2D5360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15675582-AE3E-7FB8-500C-61D97E91BADB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CABA43AA-7915-6231-FA0A-130E6F6C12B3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210A13F2-17D8-A5C4-460A-191EB4E96491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496C2695-840D-264C-0923-D47865C482E7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FB48C723-494E-163E-0747-D6B0D0684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9929A87B-7540-A5DC-6A95-F74AD8B54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76263EFB-20E2-0B22-AC0C-FFB2836AD6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8921E40F-77B0-D9AA-8DF1-1A76FA055D1B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7DF17-4BB9-37C5-5E9F-57351E830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119" y="1177169"/>
            <a:ext cx="6489146" cy="326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97AE987-1279-41AB-E148-F78619C45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6C77EFC6-2EDC-546D-75A5-3F95E4E4D7EB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439B839A-870D-A370-0DFD-05DBCFB2C119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04C5435D-68D3-54EC-DE7B-00BB6E584EFD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807998A7-FBF5-897C-FD27-128065E088CD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C12B47E2-AB7F-22EF-78E2-1B825AD5F445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F9E38FB7-02E1-B3BF-9C12-109028D4464C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F44DD2D9-AFCB-B624-FE4B-3282940CB716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0ABDE068-21A5-3CA8-62A9-03BE53EB5129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F924EAD9-7A44-FFBB-EAD3-2B0962DC0CAC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EE17D449-866E-5381-2AE3-BF433B579CF0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F60A9528-A879-CBE6-A1CA-902C53936D65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915B3D5D-CBD4-C3DC-2C37-008E0CABF7E3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46E447AE-5781-E90F-77FE-F9E834BD57B0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7AED0E23-69EC-390C-4D24-1B1E50B387C6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DB9510BC-21E8-975D-8C0A-33B9A9F5B428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8D810C9E-3D89-658E-BE89-BE3325CDF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C75B0A9E-7F17-AF75-2A46-C08AEAA4C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D0E50318-7001-49C5-6EEC-1C4416EC1A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A7C8CDCE-BE5D-088B-3C2B-6E0D8E5158E9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3195A-AC76-9A66-C04B-FB227FF42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916" y="1219143"/>
            <a:ext cx="5007078" cy="31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7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2A96AAB7-A4E7-A190-55BF-964DAD2A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8841B389-77C3-838B-4085-694627714049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2A193FA9-E9B1-7A0C-9844-858D5CF54B95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42181C4C-5C18-1238-BA09-694AA4D6CBCB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3EEF5F8F-F5C6-AE5D-4338-6A70111BD75B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B305E824-C104-26DD-2D84-8DF50C140132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90862A6E-B0FC-40FC-4477-E1B2D5FBB0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11478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Selection</a:t>
            </a:r>
            <a:endParaRPr dirty="0"/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9F7034B0-B61E-015A-9132-58FD274256BE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F3F1E209-B182-3FEB-B69C-25EF55F49DD5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F755774F-7E46-9BF8-2143-D18C2AF56503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420889CD-760E-5E87-1074-37A9F97C3D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41AE2EF0-2CD3-7AC7-FA7E-113C6ABB971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D23E2EFB-EBEE-DAF6-0831-2FCCF5841F4D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3DA52499-056A-E288-468C-F8636DED06B6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760968C4-5D92-F520-C96F-75F8C575FADD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09BDAC03-4BD1-D867-12EF-C180A4E5373F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4FB29FD0-D0D2-26DF-EE9D-9E31C83449F1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D078F2C0-9FB8-09A8-1179-3FB1F0FA3FC2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38242559-C486-80FB-6B84-D6FE2D58821A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E6D0821E-4873-2C8A-27CB-7F066AD35469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87B338C5-5FF1-F5CE-EFD1-0FDB94A4BB39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4FED199D-80B4-7437-5C2B-7CBEE05728A8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3BBAA057-3025-697A-ECBC-026FD8B32EE6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4EBD26ED-F5A7-702D-8A98-03C7C8A00326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9DC5D040-D5BD-FF95-59DF-2F27FD464526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06F13E3C-0F24-DDFA-76E5-84A382B0752D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FD3FFFB6-8163-ECC0-CE32-83EDCDAC21B3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7AC2ED48-13AD-655D-2234-A35CFF8EAB31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CA271309-F81E-30F8-656E-1F6C8EE999FD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94024426-B969-B51A-E067-99174E676DEB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50C85034-A135-CF3A-67B8-19E82DEF6F41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0E5F6CDC-E36D-806D-2A86-1516B101C253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9951DB06-A7A4-C490-BEAA-5BE30830EEF0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D0CF497D-B718-0BA5-26DA-EFAC42E4D565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125ED371-5E72-3D40-AFF0-C52DC494BED0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073041BC-F115-2ADD-11C4-1C0394E17F3F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3F09FE46-103A-D96B-BE33-D7A9DBB5BF1F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83D33D76-E77B-31C2-0BEF-B5399F30D735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04CFBD4D-CE70-0B79-587E-ADD6FD3E5F9D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336220EE-A126-CD4F-1133-103724A2B89B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87C0A31E-D114-94FB-020F-7E71DBC0157A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300A7199-88BC-42FD-961C-971F07D0FCCA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6CDAAF2C-2C47-5A4F-8B76-770053BF9564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9E3E0B1A-5259-0928-6AE9-081D0947F2BF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6E4EB4ED-6FA1-893F-564C-B6393E5D4ED5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B81F80D8-58F5-CC17-8385-AA2D26C6F1D1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714F9AAA-7935-7F7E-32AB-C66AEF5A05AA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33E99788-CD9D-892E-2B61-274E1020E70A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1D8C5858-50CF-AF0A-E2B7-07C81275005D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7AB921A8-F5EA-F3DE-9529-9898C284C60D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50D5A143-1FBF-5CB7-8EF4-D00EE2EB6777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53F83E35-3338-7EE1-FDFF-AF4334AEC9F0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A45B3B66-789E-451E-D4C8-2280A5B2392A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B0EDD3A6-6424-E945-0161-05D7D3FCE3E1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A2B3EAD2-3980-CE38-83D1-2C2CCB70803A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CD448CDE-FAFF-D4BC-BC48-1883AD833A5A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09902241-2547-88C2-B84D-B45D20D477C8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3D5289D3-417D-6F31-17E9-01EBADE477BF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82A7FB9E-E619-F89C-7736-3E22150E351C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F1306902-29CF-0A9D-1E83-63C8B517A7F2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8D1D1FD6-7463-0BD8-99F0-8B7725801514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76BBFB72-570F-601A-E57C-338AD7BCE0DB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20302BF5-72C8-8C7D-79A0-5DCAD0EB8FB3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AE3E6473-4512-5A75-B015-11E5E2D4C6A6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45DD038F-46A6-FBA2-CBD6-B0639BE8E02F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B6EAE20C-DFE2-EB10-EDFF-8D87962AA0C7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4D661507-5EC9-A050-FD13-62B4C43207D9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A608B951-D027-F30D-31E8-C440AD51C63A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AA66B3BE-21C5-BF35-7FFD-0E738E78E6EE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01975585-D176-66DD-AB35-B860FBC498A5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C212D50A-92C7-595E-B99E-F38ED5D8F65E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FE857E9C-845D-FD4A-B9A3-2C0F7FDA985D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9BE5BAA2-6285-EE8F-6070-FC0A59E47C4E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7FF3AF05-219F-098B-17F2-7C5B89E70693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3D0F9F76-29BE-4CED-1E5D-A321BD805ACF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E6BA0997-FCCB-EFB9-ABD8-4151C88B5C39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FE989BF1-F0B1-8890-E089-F5CDB0C1724B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5F4B4B84-FA32-A5D6-6F0E-4199CB9106C4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99CA208A-A8C9-BF97-F500-939D8EA84028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5DDAC5AE-BADD-5DF5-1825-BA6A8975D2D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1E2A481F-227A-A9B6-FDD2-FBBE109A7D2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D821BED8-1484-01F0-FBA4-4E2F3AC7F807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552AA42E-220E-CD45-8CD5-5D8ED38792B5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3FBAED59-BF91-4598-7D1D-B79A3CDE1C4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3134A72D-C548-0AC8-875F-028CA1BA0C08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60C6684B-8AEF-7F95-2EB8-CFF2C78FB44A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99194AD6-3F97-E1D1-05F9-1E1FE071AE9E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A3372CE0-5376-6BA7-AFD7-44C346F7A73A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93A01E0E-FEAB-5443-3DC2-192C7D9AF9E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0F48F3EE-962C-72CF-F94A-5BC5DD58E05D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318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F17B6CBF-96E4-C7D5-1657-576FA0E4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D12AD8A5-A528-68BC-8A34-B51B4696E389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CBF78934-2A0B-F50A-A939-506E629EB561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CC525AFF-5FFF-F485-49F3-1D0A0C569FEF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06FC3629-1B14-5420-079D-9C14C57F828D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EE3FB6C8-5F59-97BA-A913-4F7C85D68358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2974BC13-0E48-4DC6-128A-3419192E4B06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7A6EF0C7-1DA8-9909-FA27-F2AD0790083D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C26A8E43-D99B-53D5-2E17-6373FB1C0104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F7BCD964-72AF-E238-4F7D-80D12E0B8F79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514FB76A-12F9-5523-93AF-5A82654DDF92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10499EA2-5D93-7FA8-51EA-3E298A45F7ED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97224820-FA20-AD56-103F-C4FCA1BDA3E9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B11CD822-2BBE-6A03-69FB-90A592660E61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210AD9E2-2DFB-8877-028E-02A13CAA2BBD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BCA64277-9EAE-6A28-BDFB-8B90A2A67D7D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4D73CA0E-0C87-AA7C-D4F5-7EFC28A82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FB450287-E150-6803-7733-A8FF89910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Aptos" panose="020B0004020202020204" pitchFamily="34" charset="0"/>
              </a:rPr>
              <a:t>&gt;&gt; Explaining through Script </a:t>
            </a:r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9209FBBD-8882-04C1-138C-5D180421B7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Model Selection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AD8BC651-93A1-2D52-CDE5-59306996CF11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585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F5686E05-16E3-E7E5-288B-AC67CD1DC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67135911-E37A-4BE5-D3C5-567C5069277A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8A59D412-5D4A-D8D3-AF11-CAC4ED9D56ED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A32475A3-7095-885C-B984-74C05ED703A4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72D391F4-CB54-AED9-44C8-851F81D4190F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F3157E83-8F59-809C-0537-2BAD5B56075E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F715C709-5635-A429-4A63-AA766E4E9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3050" y="2028825"/>
            <a:ext cx="4348137" cy="9286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Model Performance</a:t>
            </a:r>
            <a:endParaRPr dirty="0"/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0D391E99-177B-7ED9-F6F1-C852C99D269A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2B0EAC0A-4CD9-85FC-F99D-F6983D63265D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E294007B-9597-31ED-1896-1E9F7EEC3116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219416F0-D707-95DE-8959-27C646C84FD1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6380F10F-7990-856C-4B9E-CA0EF0309AA6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7D0A6924-B358-0071-53D4-926049CC6294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31710C55-23B9-2C68-60A2-C0BDAF9A4142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4FDEC794-50DF-DB4C-BE8C-8A3868949764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9864D87C-B30A-17A4-10EA-56F904DF8AAD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BA914F73-9C40-7F88-13FF-26F7948584F8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610E4607-3572-96EB-E43B-C5483A80174C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0CB14F55-5CBC-B8A2-89D2-5A29C0B35F36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51A61415-6815-7306-83BD-2820C6B3FA37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AAD8487F-8219-E89D-CEB4-6C0FDDC7B2A6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70DFFB86-7F1F-5507-6ECF-7FD84C34F36E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2E10CB84-95FE-B90B-FDB8-3749148C9B22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E5610DB7-7841-3E34-9E3A-FC2C40918B90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EB18483C-123E-B254-23A6-4C73642A4FE2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BDFEAABE-54DC-7CC8-FE16-AEC56F9BA560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4355C65B-A372-F56C-8CBB-9686010CCFF7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E84980A4-AE19-E980-5529-DAED94E0A02D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7FF3AB4A-C7C9-FE8D-02F9-7B46A95716D0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E0EE86D2-C1BA-EDA7-674F-DF4D99D4C7B2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3736864B-1AD6-1D95-26F8-A72725AE9734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3B2404E7-E2CA-9E45-8517-ECC7F95FB7AA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A7E5B298-5ACF-C0B5-439A-0A2536C59511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80348CA2-7075-722D-CF4F-FAE8569676DD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15620836-40F6-61ED-9AF8-00024DDB86B9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C77A0B01-DBD0-7084-93B6-EAA1E5767C22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72E8E995-7A25-0394-DC6F-B1BA1CE4E505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AED37726-5C00-FCC6-CAEF-67A06ECA2FD5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090C9BF2-9F8D-A326-1558-2C3C496D13BE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2872AEE4-BA31-4F97-6B95-F15E36DD9291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367250A0-5B30-B212-E03E-48A6F8CEF787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65964A3A-09B1-2C2B-B115-F782E3DE78E2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3259A70C-4CE8-73E6-5FF7-22FBE0D40A3D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28CA79BD-3E71-4EF3-9069-5DC4472CB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2EAC7E25-0B08-5DD3-385D-714AAE7E47FA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FCDA30B7-D2D3-9136-FA04-75699EB03231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7FDD67A2-7FDC-F42F-2C9E-141B221E5E00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F9979392-A45D-8CE5-99B3-E23F1E2E8922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532D018C-370E-0BF4-CCCC-AB08D405B3AD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12BA0EFC-6631-92F4-38A8-98D35ACA7A93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675D4F5C-F697-0E7F-9B24-7A4D418308B5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2D2E53D9-5E7A-C626-1D23-09066C42DED5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47A98734-7CFF-B45F-8082-124793D2D28A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58F73500-4A87-2C27-5682-55F5C70122F1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F284D7BD-6923-9A07-72CC-BCFC02A584B7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489E8314-950E-A3F9-3B63-8EEE8B6531FC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4C8B90A1-F2D3-F524-CDEA-65272EF242E1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9BDA3EFD-9120-4DE1-E196-0C62F3BBB4AF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84FC46C4-DB7C-85CD-E663-B68257EFA2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40058F66-B5E8-C46C-E87A-CB1AE9E2B7CF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C73E83AF-9F7B-6085-5DDB-2C7185628CBC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B0AE83BE-180F-88D2-FF21-3830FF445C1D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11AEF216-D9C7-6209-D317-8B4FF4335D42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F77A0348-802D-F331-5B2C-55E66243F1E8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7C33EEA0-2B54-ADE5-C1ED-BDA31D295CC2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1B978563-30F1-6556-6DF8-DCB16AE1DAD2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C2523D75-C90F-FCE9-5243-C98C766332A6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785586CD-18CD-ED53-2846-B468C4D4FD6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CB6060C6-7031-1792-F95D-BA564383CB0E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41FE7421-9E2E-3E8C-BFC0-E70761F4CC18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2E336DA6-7988-867A-0BD8-F6A2E15B26F1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9253CC4B-83F5-0768-05BC-6C1E5C267471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08DDF1F2-91D5-468B-918A-A522DBFD1FEA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87316A6D-4726-CC15-443C-EE041D775003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38C312FF-2D00-8D45-48E8-D1735BC0F645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B90B4CF1-FFFA-7953-32AA-61700D727442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C5F0FDFC-B3EC-8C09-ECA3-F9D37047C71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129A7F36-4645-851E-8934-13CF347719F4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3ED37EAC-AD73-B11A-55D6-FE7604D20E12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148FBDAE-1C08-D4B3-7A6A-9081B16CF27A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AD467FD6-908C-5D00-637D-4C88464926F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23F7F1B9-0623-912C-0D87-C7C2E9184D96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8E958EC8-E1E8-5D74-7072-ABB968EA39B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A6403288-8084-376D-7B93-BBCDF80B9031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6687F701-F582-B85F-DB27-56F66C197145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3DCA00B4-DD85-3BF9-622E-621D60B28750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A57A280E-D86A-DD2B-B685-17C7098BEA0F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6BA168B1-3488-572C-1559-368B9186EE9B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A3EB7FBB-4666-D8E0-806F-DD1833A2BB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D7EC6306-351D-AEA4-37B7-293718AAE3B3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92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F2B76EF7-613B-1FAE-F649-C6A44D41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E8E74F62-A2B4-1D64-FA0C-A4208D045AEB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02FE1897-89C2-98BB-8737-9B914947E06E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4355A616-992D-1A3C-54DA-6E167A04F798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25A48BCF-7D4E-282F-82FE-49217D5B9EC0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9ABECA73-C9C9-60D2-C7EC-77F500768A1C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FA4E45BC-0C34-85D2-30BC-2A2EADB0743D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1F924359-DC1E-E7D0-2E61-0050CAFF6AA6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ED4D346E-3850-6262-AEF0-D682B5F7110A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6BAE6495-B258-B29E-EE3E-27BC6C4BF142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D7F1D530-40D6-12FE-7953-248A27A5B846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1DE95413-FA05-9F49-6A7D-E135C394B159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C944FBEF-116F-F1FB-CAAD-92F9711A932E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BDBA35C5-DDEC-A6FC-F860-C0EAA69F0476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CC518E67-CF38-A28D-246E-619AB8B892FE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8AC4BE55-C7B7-CECD-F8CA-57F2EDFC2B9E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835DD8AF-C992-9E2D-6660-F75DD192B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539E5FF0-B071-93EF-6B7D-BA55004EE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Stacked Model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LightGBM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+ Random Forest)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significantly outperformed individual models.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74% improvement in MAE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(from 94.27 → 25.33)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RMSE reduction from 120.18 → 34.89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Near-perfect R² Score (0.999996)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ensures high predictive accuracy.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3E028874-B0D4-17D0-959C-7E82391FB2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Model Performance Summary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A18F6512-389E-1D77-9FFC-253CC04B64A4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F179A2-3C9F-10FB-DEC4-05142431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17281"/>
              </p:ext>
            </p:extLst>
          </p:nvPr>
        </p:nvGraphicFramePr>
        <p:xfrm>
          <a:off x="988142" y="3038167"/>
          <a:ext cx="7031808" cy="1519950"/>
        </p:xfrm>
        <a:graphic>
          <a:graphicData uri="http://schemas.openxmlformats.org/drawingml/2006/table">
            <a:tbl>
              <a:tblPr firstRow="1" firstCol="1" bandRow="1">
                <a:tableStyleId>{8A3C6461-F510-4B51-8441-0D573F6EC452}</a:tableStyleId>
              </a:tblPr>
              <a:tblGrid>
                <a:gridCol w="1757952">
                  <a:extLst>
                    <a:ext uri="{9D8B030D-6E8A-4147-A177-3AD203B41FA5}">
                      <a16:colId xmlns:a16="http://schemas.microsoft.com/office/drawing/2014/main" val="1752984540"/>
                    </a:ext>
                  </a:extLst>
                </a:gridCol>
                <a:gridCol w="1757952">
                  <a:extLst>
                    <a:ext uri="{9D8B030D-6E8A-4147-A177-3AD203B41FA5}">
                      <a16:colId xmlns:a16="http://schemas.microsoft.com/office/drawing/2014/main" val="601330255"/>
                    </a:ext>
                  </a:extLst>
                </a:gridCol>
                <a:gridCol w="1757952">
                  <a:extLst>
                    <a:ext uri="{9D8B030D-6E8A-4147-A177-3AD203B41FA5}">
                      <a16:colId xmlns:a16="http://schemas.microsoft.com/office/drawing/2014/main" val="541860918"/>
                    </a:ext>
                  </a:extLst>
                </a:gridCol>
                <a:gridCol w="1757952">
                  <a:extLst>
                    <a:ext uri="{9D8B030D-6E8A-4147-A177-3AD203B41FA5}">
                      <a16:colId xmlns:a16="http://schemas.microsoft.com/office/drawing/2014/main" val="3794942917"/>
                    </a:ext>
                  </a:extLst>
                </a:gridCol>
              </a:tblGrid>
              <a:tr h="256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MAE (Lower Better)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RMSE (Lower Better)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R² Score (Higher Better)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2644154"/>
                  </a:ext>
                </a:extLst>
              </a:tr>
              <a:tr h="503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LightGBM (Best Before Tuning)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94.27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120.18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0.999956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9132556"/>
                  </a:ext>
                </a:extLst>
              </a:tr>
              <a:tr h="2560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Fine-Tuned LightGBM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103.62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133.15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0.999946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601134"/>
                  </a:ext>
                </a:extLst>
              </a:tr>
              <a:tr h="5039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✅ Stacked Model (LGBM + RF + XGB)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25.33 ✅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34.89 ✅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0.999996 ✅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2697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33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B2237F96-BC87-5FFF-E305-EC4EBC64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B886C01B-8A20-593B-99EE-964FF8991854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AB2D3FF3-0F8F-026A-854A-C278EEA7F73B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752EC288-2C32-804F-B099-7AC38CD44C3C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DFCD8CDE-5EE6-73A1-894C-91F1EEF25CDC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4680766C-45B4-F838-E674-88DCD7C2B5AB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77BBAF2A-00B5-620B-109A-C545910B4D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704" y="1709679"/>
            <a:ext cx="4107000" cy="1190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Findings</a:t>
            </a:r>
            <a:endParaRPr dirty="0"/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E64C970F-563B-B73D-AE54-64DF0267726B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C3CC569B-6984-9570-2512-8D34D4F9394E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224F02BE-DF0C-FA84-8B71-EDBF1470CF4C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96F4642D-EF45-95DE-1041-2A12FAB1487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3ECC7B03-20BB-EF34-18F1-27D054A892E2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9577D69C-293E-1DFA-4793-8B9B5A9DC9F4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F93E14BC-3FAE-CAA0-CDAB-EB1AA950C718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51951FEB-5EE8-52BB-FBA9-ECB8D9DE5C89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5AE1C161-3D58-6F86-0973-135DEA29B952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72E11A69-104E-9719-58A2-BAF67A2B951E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D95E01E2-0F8B-F8D1-3E03-B36F42F46A7E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4E0F3888-F1B7-F88C-953D-C0556024644A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27873E5B-3A2F-E278-6A4F-6C018854EC03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34469587-5C48-8F60-C5D9-8BCA97AC2045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47B0E183-CADE-3A6D-0CFC-3E945171DADC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9B7EB53C-4E7C-053F-7A7A-3B42DAB4FA7D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EC856C93-C6BF-7FBD-29F8-509384BC2EA8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9D0520EE-674C-072D-2669-C00B91BE7A7A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9D41DD55-1752-27B5-D3D4-E52A43AC889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50915385-158A-3B15-E205-E70F22CB183E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4BADB48A-3C57-7212-31C1-F932E7F3BD7E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2F7D649B-3566-E1DB-5C27-8CF294852CD8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810A7567-87F8-23DF-27BA-E6453F524DF9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54E19FF4-7222-30EA-AC93-CA5A3DC3B7AC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10D8185F-87EE-8F3B-2304-69451D6DDC2C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C293E5EF-B1FB-40A6-78A3-D4506BF62952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228B7043-3C98-C517-1DF2-26A0D541F46B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D1A9FF19-C63C-9CFD-46A2-6D03C7E4CB2B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DD18D963-0DFA-A0B1-45AF-5DC9BC5A9816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1EFD941C-5588-1D05-3A3F-C63337372C21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DCC4C8D0-B4F4-CEBF-0C44-EEB3740EC08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A1B14B8C-0A09-BDFD-009B-B6A41DCB9A13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FDEFCB71-DCAA-5ABF-604A-4899A58C7885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30C84FD4-92F4-1075-5F78-4149DF68C6DF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61C6A76D-0CE5-0BD3-829F-BC5A9CD14260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8AF8681A-CA8C-39C9-9228-54F053A0150E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62CA90FC-6386-E5E6-F96A-E137F91C4ED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4398C8A2-4CEF-EF49-167F-FF4AD27A7EEE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A69EF49A-D6E5-7A35-3944-CDD00AD684F1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FBC34F88-88A9-BAA7-137A-57A6B7D98E7A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F14F2430-69D8-69F7-97BD-EE67B5A47954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F9872463-2EBF-4E8D-A5C0-7545BB7CC054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37A0D58E-4353-2E6C-6290-3DAE8292E2FE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D4345370-A09C-2730-0990-3F2C056B5B55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E42ADF81-784F-31E0-AEF0-884FFB403CB6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D9722896-7F73-B215-4BC4-4663E013B814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25456EB0-CCD1-8804-5051-4FC5FB6C37E9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15BA573B-008F-3101-2D05-CF6F30BCCEE3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16A2F183-D618-B32D-55CD-F0F0A80DD79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0A5639C0-063A-5A09-8A79-C7DDC64D9BFD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BE8BDC79-E993-AAA1-D82E-03B96A586F29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8C7D385C-9D7D-54C7-7849-8D2622555B96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63AEA90C-846F-E8DE-ED14-7FC2B53209D8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14961264-42FA-063C-DBCB-E62B5B42088E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65520111-F2B7-26F7-47A4-369863FC9412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BC4A9BFC-59B9-0B29-0AC9-B4C4BD8132F3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8BF60414-2A9D-9636-9566-9DAECD91F7B8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22A4826E-E05D-1F81-36AD-83907394986E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3B4628EA-F3E1-3CB0-5A50-2487FD438486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B53158A0-51EF-CCEB-4888-BBB131ADA3B8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6653AD6C-A3F3-C559-C5AF-F0CC4AD62882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EA7E9285-865F-FB4D-B0EB-D858C50FD213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0AC27A69-9971-2C21-BF6F-D1E370FF6AC6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222D6C6F-B2B8-D9E1-063B-EC490C69AAF2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5CE20CAD-1181-1DBF-E174-019CBC4583FA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E720FBFC-AD3F-6728-0AB7-9489D2E206F0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A870FDA2-38EA-8A5A-19D6-942759F55E16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3D2D4217-CFDC-1BC6-A6EA-7350D11B9F49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1A197265-81B3-72A5-BEA0-9391A500104B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A4D5CD05-FCF2-20E5-FDAE-C24505391231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C2CC3980-8B6A-7988-F353-5390BCBE6F00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D042CCFB-058A-B592-EA27-1F92084C1FCC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FFD19857-2FCC-12A5-A057-5BBECFD6859A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DA07D4B7-7FCA-E0EB-9952-C46D92C34455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88E6B7D4-1564-23E7-C24D-7EF585F5318E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9A9D7CCD-5765-0F6D-B8D0-3B8DC60E2017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065B5D67-D832-C6E9-15ED-FCD9838EA47F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73D47C89-4FF3-0D94-2D95-30D250C77983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0E40D264-9347-56FE-9792-3A52F4BA74B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17F47FC2-8482-8EB0-948D-EDFE9F1D6FA3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5CF01A60-6592-FC9C-1521-56855AABEC24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F2A97A9C-E62B-0DD3-04E6-27A5B97A488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AF10B175-BBE5-A653-7B33-DD86AFA656FF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88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4442B951-41AB-127B-33A7-98A222A40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7F03BD31-3B44-CCDA-576D-BFBDB071ADC1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8025B39D-C2C9-A4CB-7591-CBEA71FFDC5D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5801401C-D49F-269E-3009-DB1E6F5FC6C3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12CF21BA-4641-DE69-0C7B-97FAEB4D6B35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1167E80F-A8D9-36EE-60BC-F879E872E03D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847C0A61-BA03-48B7-3014-DE23C4B7A12F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F2BA8F71-149B-2750-9E1F-7A360E7E56F1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06213F44-BFD9-C9C5-AF2B-18590F48BA1E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0DAFB0B8-CE14-B67B-B99E-732B0F2BAD55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9B73C6ED-3F2C-3887-C9AA-CB68AED1217D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1DFF3F41-112F-8DAC-0962-65946B6E78F8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5C47A354-35F3-5AB1-A2F0-C909FBD457DD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1ED22E16-1F2E-4590-8865-B5513E6B3617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3569BA64-ED1B-B010-A81D-47B90D74ACE9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547204EC-7024-AC8D-0962-49A46640E8B2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CFED9E56-F2EC-956A-3CCC-3961B82E56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72A53A56-67E8-4246-E986-A836C7984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Factors Impacting Profitability: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(USD)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Strongest positive impact on profit.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Operating Cost (USD)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High costs reduce profit margins.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Factor (%)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Higher occupancy leads to better profitability.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Flight Delays (Minutes)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Delays increase operational costs, reducing profitability.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Maintenance Downtime (Hours)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More downtime = lower fleet utilization, impacting revenue.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31137A12-9EEB-FBC5-48EF-4FD119EE1D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Key Findings 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224B6D2E-7D94-E277-0B34-9C6491BB6C31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48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/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/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/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1090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 </a:t>
            </a:r>
            <a:endParaRPr dirty="0"/>
          </a:p>
        </p:txBody>
      </p:sp>
      <p:grpSp>
        <p:nvGrpSpPr>
          <p:cNvPr id="612" name="Google Shape;612;p42"/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/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/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/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/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/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/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/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/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/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/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/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/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/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/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/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/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/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/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/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/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/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/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/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/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/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/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/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/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/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/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/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/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/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/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/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/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/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94" name="Google Shape;694;p42"/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26AE8147-3130-393C-3524-08564846D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BEDE92DC-047B-79AA-6179-9D9DBEAEF760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DB61929B-D2E5-2D74-F977-CF0E603608C6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CBBA4164-4DE3-D8F4-BC7B-251EFD99DDA0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A60AB742-01AB-956A-F91B-950CBEDE339C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2A910A62-3244-A6E9-08C6-3C9344C5954A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878D7F44-17A6-95DD-37F1-17350EA09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3388" y="1709680"/>
            <a:ext cx="3983316" cy="13192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/>
              <a:t>Recommendations</a:t>
            </a:r>
            <a:r>
              <a:rPr lang="en-IN" dirty="0"/>
              <a:t> </a:t>
            </a:r>
            <a:endParaRPr dirty="0"/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740D14EA-5407-19DD-0F71-0083C03466A1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793853DF-3192-C186-0138-A11A09DB81FD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3AD37B79-3F6F-7A96-3902-0DD01F3E4710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57F87E1E-A67C-3719-5085-E317A415D7C3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882F311D-9E0F-0E98-EB38-13BC69EA8E44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C245FDFC-03E8-B788-F36A-AEADCE3A5771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AEDA3B85-E975-EA38-BF9D-E847F81BD4F4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39A7A00A-8C0F-F86B-3DAE-2B9869732464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BB46CE31-6730-F626-5E69-87A956841E9A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B9C5C892-1C35-A540-E490-DA26F90BC75E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0FD97269-9007-8465-15A7-9A754BB986D3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EBF7A584-D48D-2907-B01C-1985C94D14A2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B34EB26E-FC7E-893F-D1DC-74A83BB1B8C6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3647026A-3523-C50C-E453-BCADDAE6C677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0953874A-6E3A-1803-6DDB-A69DD6D98DAC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E228D9A6-A94C-A87A-D9DB-4F15EA6644E6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238ACC96-6E95-CE62-D92B-724159AEDD75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35994387-E5CA-D7FA-22C7-046CE0D87A65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DCBD1578-D53C-7E5F-472C-181ED91C683A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C1DADCA8-8089-0D82-4890-3F8B437FFDFF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DD9DB49B-66ED-E05B-93A4-5E3377D140BA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157C87A1-FAF5-2627-0D43-B8D1D121C2D0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79EF6531-057D-32D2-9175-15AA21641DC8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29516BFB-434F-91C0-3A81-3BE4325E10D5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34BF3BFA-3D3A-1B0B-DD90-6F174BCAAEBD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E5386897-1B81-061D-20A3-8DE0081FE431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7693C37A-1CB0-6695-BD00-89A21D0D792C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E35A998F-327D-031B-4526-482552E13A07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44B55659-6CB1-A85B-0610-991467793346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628411BF-3C9D-CF6C-E46C-780F658AB6C6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2E1B320B-68E4-DC2B-F642-F0F55AABD4FA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2300BF4D-5B7E-8837-1042-BE0C53BBB65D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1592312F-C833-73B9-A341-97921126CEFE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A5E6F520-90D7-0B32-2B4D-B44373A79DF2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2A5BD195-1D72-33CF-E3E9-C32976FB9C31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F0ACEDF0-67CF-6859-1BFC-CCFA5F82C584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0574D2C6-E1C7-8A0A-C7BA-A512DF7803B0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398E82A8-F7C8-F7EA-76DA-6DFA964DFC81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689EAD8B-6823-3601-1A60-224557676AA1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6279A8B7-F942-9FAE-AE19-FC1103BC9A9D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329A3126-6E49-1793-EBC7-0F5415DEF8E2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3DD75FEF-E745-10F5-6C78-46EBC37CD724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B5E6E904-3F20-8B31-42EE-C17F7178769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FBEE075E-F63F-4CEB-0460-C8E2ABD08727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31AAAE39-0AA2-42CB-07A2-70D56D2347F5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93B27EAB-13CC-B5F4-2C37-C688E97CF473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149ED46E-AC7C-8A24-3F8C-8B6FDB5A2D90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EBBCBEC7-27D3-702E-3D57-97CF595F61E9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C43E21E3-A929-53A8-8FF1-543893E65A6C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1EEFA78D-8B6F-A4C0-78E3-89C7F92DBC66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F1CA93DE-B080-EDC5-07DA-85CE58111385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9EFD2EB7-644D-1ADB-E265-F8EB7B27F2D3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4D660D01-C9E5-044D-7A0B-2F5FA476AD6D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10BF549E-0E51-D8C0-A4D9-C462832EF05A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9F9E68B6-8BFA-5814-398A-0CA02B72FFCF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C98D6217-8605-2689-512C-39F7095FF27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710BF379-1A70-0F74-8B1E-D0510DF0A59A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BF6221DA-F990-7475-9683-ED42F9271BAB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41FBEAD6-414B-4B1D-CBD1-DD969AED463A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DDA72DFA-2319-206F-D736-D3FAE06563DE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475A8661-7E3E-03A9-9686-9F4C42E70DAD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80D60210-E45C-C7CE-E27B-40C1A6672590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F5B11330-3CC7-4A27-1D64-E9F824769010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628F7FDD-22D9-664E-B6B2-836D24ED0C9A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5BD2AAAC-17FB-A1B2-A5A6-C8D6066D822B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123890F3-62FA-DD41-C52D-09BD274CDA5D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2E29F57A-9500-3A03-8318-9A9E55F1A9BE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FB9A5E00-61F1-2591-0995-A31D6956891E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61E15BA1-CD94-FFF1-920E-846140FE29BF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7990B5DE-07A3-D201-8262-70088DA7A59B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F3DD3FF2-5D97-C664-9BCF-243323E74DDF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3682DD04-6D10-ED8D-08A0-BAC31EFF6927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D0CBB7BA-1701-C2D3-4092-6B3BA8EBC39C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9D69B0DA-F06A-6C99-E61D-E507AC5951B9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9285F3EF-6637-4C2E-9220-2C957E3F6F09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CAB56E1B-EE97-43BD-9912-A38316C27F13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7040B1E3-05FC-8331-CB69-1C6255534601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C076A542-B7FD-DB41-3CD7-C11C878D6849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BA4B2227-3681-94C2-C29E-8D8A181BC9D6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5A625363-5B40-E38D-2425-49A5F602EFA1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E36FAA20-EA22-BEE3-D087-DFA312064327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2D71941A-5A60-49C4-CA2D-F47D9F0486C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77ACE22E-2B4B-351E-D449-8B2943FD6246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298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5E7DECF-3809-E50A-7E78-794D49B9D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36C4C35D-CD7A-0785-69CC-1220233DD0F5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0EFDB14D-9C25-29C0-EFCF-F963BF83F4DC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24C2405B-5DFD-8046-4AC2-89B451ECE578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3E3C73D9-958A-9389-7152-DC68DD260720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2A5A7FC9-6561-6623-D87F-3E790CEAE73D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95526366-28B6-CF12-3868-EEE9E5D51914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946FC780-6B82-0AAD-98C1-E95DDC0979D2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AB0E8BFD-03E2-3016-04A9-943BE5E3F423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9D0AFC23-0451-8485-C514-09BCD9C9F082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A867F6BE-3BEE-B521-0205-47E9B187AE85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AA4917F5-9D14-444E-1E43-C71DF8218C29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9203F04F-76E3-2762-BE87-B4DA4387B555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34EC1895-CBA2-7447-2D14-10EF072BC5BE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637072EB-7D94-26ED-0006-B69CAD0F45FB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699C6C4C-3E12-5BAC-8DFC-D9BA526C70A5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26C615EB-5214-FD34-E0AB-5371C9AACB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8864E987-3532-BD72-5C8E-3B504053DF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 Flight Utilization Efficiency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Minimize turnaround times and reduce unnecessary downtime. </a:t>
            </a:r>
            <a:endParaRPr lang="en-US" sz="1800" dirty="0">
              <a:latin typeface="Segoe UI Emoji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Optimize Pricing Strategies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Maximize revenue per ASK while keeping costs under control. </a:t>
            </a:r>
            <a:endParaRPr lang="en-US" sz="1800" dirty="0">
              <a:latin typeface="Segoe UI Emoji" panose="020B0502040204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 in Predictive Maintenance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Reduce unexpected aircraft maintenance downtime.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Fuel Efficiency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Optimizing routes and fleet composition to lower operating costs.</a:t>
            </a: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A1F766DF-A53C-7ECF-1166-AE72D5FF1AB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IN" dirty="0">
                <a:solidFill>
                  <a:schemeClr val="dk2"/>
                </a:solidFill>
              </a:rPr>
              <a:t>Recommendations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2ED0EA7F-ED97-D0C9-4809-84DA79ACCA06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886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65D37BA2-A756-07B7-229C-82F310C24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C0F8E975-090A-315E-3178-8439684BB153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810C518F-DA2A-E414-761F-3C70EC4D916E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01E37773-2951-B6BC-B47E-EB56DD44FE7D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D9C1F2A5-D4F5-E29D-A1A7-F4CE6F5B18DE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E846F25F-F5C3-3A75-305F-67A2F1436831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E65E99E0-D921-DD29-4BD8-767DBACDE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611" name="Google Shape;611;p42">
            <a:extLst>
              <a:ext uri="{FF2B5EF4-FFF2-40B4-BE49-F238E27FC236}">
                <a16:creationId xmlns:a16="http://schemas.microsoft.com/office/drawing/2014/main" id="{A4E3DE0D-BCF7-2D79-37B1-53C23F2313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60304" y="2434107"/>
            <a:ext cx="2966400" cy="45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points</a:t>
            </a:r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507CA797-A469-B01A-92AB-36BC04A1D447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B314BABE-4D30-EF21-08F3-FA1CB84A9E3A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041AD5D9-63C4-DC85-F73E-7F6ECDC4EEF8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60C128F3-17F4-0698-4948-DEB034356769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803F3977-D31E-E2BA-5B20-43C805ADDDB5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DA3ADF3E-F8C4-85A6-0915-8A698A4A9423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F6C90707-43E8-1444-D943-DF185F29AB2C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DFBB99A0-E61A-5017-5859-ABE226EBCBF2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D61FC9E9-1798-7658-F808-42303E56E3B4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7D16CCC8-2139-418B-9E9D-0123272C5897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21021DB4-5A6E-EE5D-001A-26A3B54FBF78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AE62D0A2-F4C1-C0E9-D49A-5B2A3FE6AFF9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D99E514E-C5D1-426C-0EF0-256C8E923942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1929DEEC-84E5-9829-D1FC-332E2CF7C4A1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899BBDD3-D9EF-E0FA-AB0A-7FBD113B24D0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A8E83EAB-7066-2340-2D29-880C4870117D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A93A8139-82CA-90FF-2961-65188AB1372A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71A4277C-F7CC-6C4B-4BDC-D796EDA9FCB8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C67482E4-2FC1-09D4-D9A1-CABC09DB275C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371FC46E-FD8B-4F82-AE70-2A77928F8925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056F7B06-DC45-D865-84BB-80A8D248846D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70BC2BBF-324B-6316-A14F-F471A5BFC48B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F1C44E86-CC0D-5039-95AA-F795D5F52BBF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B7BECF7A-B1B2-0515-FDEE-0D99A3FB891C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6E36F8E4-7863-E6EB-B9BE-A860D3DC8E3E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5B98D57C-8B69-B5A9-301C-78038A22DD87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10F90DC9-99F8-E969-A13F-769424869EAD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FEE6BDF9-2D6F-45B3-009E-8A6F7AE3CD5F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30FE68DB-B2E6-BE70-1133-3EB41A2CB66A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3AC14B97-E710-9805-3D25-9C0B13386EF5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0A8E8859-88CA-79E0-C38B-40D97556BAA5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1F61E5EA-C994-8AC0-1751-30693DA46682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4420F8B2-25D3-C311-A97A-7675084B8D68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8AFCFBCC-3E71-6DF0-6699-5568656E2D0C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242065B2-FA93-83A7-C47F-0CF6043F110D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C643272D-728C-AB6D-577D-CD160D303792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06A720CC-3E9A-BE8B-0F8B-DD7FD3D75FE0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CDA4D521-917E-134C-E266-467FB635585B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429571E3-5DF9-DDB3-DFB8-081E7B60A40A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4F9D37A1-EDAB-851F-33E5-44B0B5396924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66AC261D-6FD7-7BD8-4CA8-72AA0BEA77AA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DE10942D-25E0-CBCC-1C86-153DA310AB94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9A6E3C48-5303-2ECF-1017-DDDFC8B14DE4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4DC36034-53F7-F20A-1225-817B20C77C8B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76052552-73CB-35B9-C500-2C3FDD171AC5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D4892326-1F92-A77D-7654-F361688477E7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45592BE0-A8EC-9726-0FE9-9B282A30275A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9CE9C4F4-4637-966E-757A-50A8FF827972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355300ED-848D-82C1-6B2F-0A21EE1FAEC5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22DEB771-0DFF-0506-8326-6A998ADB99BE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69672D88-4E2B-8357-DE5B-FA2AFE5DD36D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922AD064-B691-54B1-F9D0-273AA5FA89B9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C07CE8C8-8165-A98E-3847-5672D6FF22B6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B379B124-EAFD-9E84-69C3-C866B7FF4510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0105E479-1C9E-3B4B-56F6-AFB2AE47D793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C79BD93E-8810-1BBE-0938-1B458396AB94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623F50EC-CF16-89BB-F500-2A4060B7C287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98259E3B-9D27-2E07-B4D4-25D3A6B618C6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5D14C04A-B0EF-DFD0-A800-85F5930D7E91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A717FC8B-E9CB-3193-A934-3042CA03D75F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48CF5D11-49E5-6DE9-9FBB-7A63240030BD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7E8CDDC3-8476-583D-456D-87D6DA62D1D4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ED2FDC69-240D-D17E-2220-3FA53A8845D9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3CCA5871-45A1-8285-19FC-25CD95D63D2D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0DB3596A-E351-E021-65CC-6ED897F8943E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D5AECB5C-89F6-B8BC-E9C6-35415D1F3CF0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C3EB1674-9608-78C5-C26D-75887A2FF1E1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6F84BA15-A0C2-7846-9CFC-A1382B7F5E82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DCDFE38D-C18C-6BC2-B4AC-A96E8AFD2795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25FF936F-4921-2A80-4D8A-B22C179AAB50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07ECF126-559E-AEE8-2458-8041E1906F3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6F08CF73-7CDE-EC89-1D46-F9135C758F58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22F4D64E-0918-DAA4-378B-33A378CAC8AF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31C2A057-C3C7-47B2-CF7A-C15BFCB5D682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40E04FFA-5F89-2F78-EB1E-B5A2F966CE1B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B907BC2B-969B-35A0-5BC3-9E878F6BA23C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B846F89D-187C-38AA-797B-2487A3A3B90C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A51DFC3C-1A4C-5068-60A6-ACAA569C21FC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E69713A4-E6B0-FBF1-805C-E41EE7C89F3F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3158025F-7CB0-1DE4-C077-84E9CB7DED4F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A04BD286-6F3D-4354-F512-3996C230AB24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5CB9B83F-7813-E975-0870-B2426F07308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9028B97F-5D59-4343-BD05-FB930C310820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174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/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/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Stacked Model provides highly accurate and explainable profitability predictions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Implementing the insights from this project can lead to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operational efficiency and increased airline profits</a:t>
            </a:r>
          </a:p>
          <a:p>
            <a:pPr marL="0" indent="0" algn="ctr">
              <a:buNone/>
            </a:pP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Actionable Recommendations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 Flight Utilization &amp; Efficiency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 turnaround time to minimize unnecessary delays.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predictive maintenance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prevent unexpected downtime.</a:t>
            </a:r>
            <a:r>
              <a:rPr lang="en-US" sz="21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en-IN" sz="2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Optimization Strategies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fuel efficiency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optimizing routes and aircraft selection.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pricing models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 on demand trends.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52400" indent="0">
              <a:buNone/>
            </a:pP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43"/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Conclusion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/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EEEF1E0-5F68-9508-126B-0F6A3DC4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78DE2FFD-23BD-D6E7-87EB-890AF90B1966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15EBA492-7116-CA9F-0D8F-FBFA34EAE5B3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3C15A8F4-FDF6-A338-C7EB-62EB7DFAD2C7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1D2FD8AA-A8B3-57BE-0D83-A1898F6B080A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6E29445F-986C-64AA-2480-4516274B5A57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5F262A2E-3FB9-CE0A-7AA1-42233ADE0F11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0864A336-391D-C0BF-9157-B29BD0C8370F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6F8FF372-CC77-ED82-4D82-4B45D9CA426C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A027B940-563B-6588-4846-29EB0E174932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BB2F46EB-ED30-538C-9A82-9553A63166B9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C9825A18-19C1-2882-5E7B-B9E84A238186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D16F79F4-9C32-9353-A6B1-7AFC7D90DD8E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CED34B34-5056-CF13-E5D1-ADAEC63AAB36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DC275A8E-F581-4122-0A36-12ECE2AF4EA5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77C13850-B1CA-9F97-E5F9-35A545B2FBB4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ABA5CA12-0E2B-C9B8-A96D-5F35D01F4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C2592BC9-0736-0DC0-19F4-2A9E3A3722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Revenue Growth Opportunities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ancillary revenue streams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(seat upgrades, baggage fees, in-flight sales).</a:t>
            </a: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 targeted marketing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maximize load factor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underperforming routes.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4"/>
              </a:buClr>
              <a:buFont typeface="Wingdings" panose="05000000000000000000" pitchFamily="2" charset="2"/>
              <a:buChar char="v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366859C7-757A-3516-24E8-B4AB18D07C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Conclusion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D0242BC2-8E34-D3B5-4685-0FDD2493E463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346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45"/>
          <p:cNvSpPr/>
          <p:nvPr/>
        </p:nvSpPr>
        <p:spPr>
          <a:xfrm>
            <a:off x="5167825" y="35454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45"/>
          <p:cNvSpPr txBox="1">
            <a:spLocks noGrp="1"/>
          </p:cNvSpPr>
          <p:nvPr>
            <p:ph type="title"/>
          </p:nvPr>
        </p:nvSpPr>
        <p:spPr>
          <a:xfrm>
            <a:off x="1857775" y="1848548"/>
            <a:ext cx="54750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</a:t>
            </a:r>
            <a:endParaRPr dirty="0"/>
          </a:p>
        </p:txBody>
      </p:sp>
      <p:sp>
        <p:nvSpPr>
          <p:cNvPr id="786" name="Google Shape;786;p45"/>
          <p:cNvSpPr/>
          <p:nvPr/>
        </p:nvSpPr>
        <p:spPr>
          <a:xfrm>
            <a:off x="3659850" y="338850"/>
            <a:ext cx="1675992" cy="234393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7" name="Google Shape;787;p45"/>
          <p:cNvGrpSpPr/>
          <p:nvPr/>
        </p:nvGrpSpPr>
        <p:grpSpPr>
          <a:xfrm flipH="1">
            <a:off x="6573143" y="3971151"/>
            <a:ext cx="1507118" cy="838832"/>
            <a:chOff x="7636893" y="2346251"/>
            <a:chExt cx="1507118" cy="838832"/>
          </a:xfrm>
        </p:grpSpPr>
        <p:grpSp>
          <p:nvGrpSpPr>
            <p:cNvPr id="788" name="Google Shape;788;p45"/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89" name="Google Shape;789;p45"/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5"/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" name="Google Shape;791;p45"/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92" name="Google Shape;792;p45"/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5"/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5"/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5"/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5"/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5"/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5"/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5"/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5"/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5"/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2FE9D3F-8B82-72E8-6302-7214BC579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35C45ADA-1551-12C1-51A8-2C1BFDF4A3E9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C62BB823-4F94-8F74-7A0B-619908795F24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2330F517-24CE-41C9-7461-874EB95C5B47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8819FF8F-E045-1E74-444F-8BC5A3532DDC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1929E31D-9352-D12C-5E4C-AC2E1B766526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D80597E5-FA08-E0DA-2A4E-FF3482378D00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D4245BE7-F447-38C7-0C59-BBD822774092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42103B80-AD25-A07A-E3F9-5450330E013E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2C72919B-86B4-D59B-F9D4-A7D7DCBB94D4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76196644-428F-5167-112A-BA08674D2A76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49620023-D89C-3CDE-EB64-3D22A52E0C20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30486CCA-B523-6F5D-89AF-18B4B8E2D900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520C4FCF-62A7-8608-D90F-027E812B77A6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6B35A2A4-3824-D3BD-53E6-90E75F4D832B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5D85EB2F-CA1B-53AD-8F55-8B41D261D014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4CE92F44-B55C-4919-0152-DBE6E69873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4FE7C3CE-1255-180B-B1B6-F6529550C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develop a high-performance Machine Learning model that predicts </a:t>
            </a: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Profit (USD)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airline operations, optimizing financial and operational decision-making.</a:t>
            </a:r>
          </a:p>
          <a:p>
            <a:pPr marL="1524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Used: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Operational Metrics: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Flight Delays, Aircraft Utilization, Turnaround Time, Fleet Availability, Maintenance Downtime, Fuel Efficiency.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Financial Metrics: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Revenue, Operating Costs, Net Profit Margin, Ancillary Revenue, Debt-to-Equity Ratio.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Challenges: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Seasonal fluctuations, operational inefficiencies, cost variations.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715D2118-2578-9F30-3F0F-B2596063E7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Problem Statement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A288ADED-3352-30E2-203E-C7A16DACD209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13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6487BDD8-337B-CAD8-C468-F76D407E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ADBD666A-D685-01C8-381E-F373DE4640B6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F04F485E-E10C-4C0A-7F1A-3F42BC77DB3C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FB0698FC-1DBC-142E-7382-C4A43B74987E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A13F9EEB-992F-197C-5758-2C332430F34C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2FE02A6B-05C5-7C26-E01C-6547FF1441DE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1523B075-C2C3-294A-51E5-6D6698F16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704" y="1709679"/>
            <a:ext cx="4107000" cy="11906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Dataset Overview</a:t>
            </a:r>
            <a:endParaRPr dirty="0"/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C02F49AC-9CDE-8878-FECC-527786C13386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90D9C8F6-E369-65D0-E402-881B363D0238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5DBB4139-5B99-718B-A9FD-49D82CD98544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A7668A99-AC31-01BE-B438-B5CA819CF56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5F757F32-97B1-DB88-BBEB-5336E071B961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EF19AA47-9C1C-A3FC-FD92-0E4C18950204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0E84ECF0-705B-3160-FDD8-709776F31799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5B20DC50-6DC9-F7E9-AB58-EDFA4924FE06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BD96EF48-92E0-7709-6627-6FB69DD4FBFC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57F0948A-EB7E-9216-01BF-F7CF79EA5CD1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A031E9C3-135B-31A7-04AF-363C281584BF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C9318061-40F5-36E2-65F3-013390421B1C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99E3CAE3-3D6B-09F9-19BF-254A9DD00D6C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50218FFA-FE3E-3B1C-55B4-7BE20AFAAD79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CAFE186E-6728-9EF4-8D60-5D0D3A266A41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FE0D31CE-7BA5-1E12-2DE7-8E0C5AC313B9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0CF546CE-1EE3-7B30-FE18-80900C3CAFBC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F2517537-19FD-4C7F-9BE3-0E13C5589BC5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E516B616-779C-ADA9-0AA7-C1FC82EAC58A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32FDD165-B21E-CBF2-66C4-377158241C74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F6E5C713-2AF0-4FAD-A128-A4DA878AD366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7926D7D7-4A0F-3AF3-749D-AD96A36FF2CC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3358627A-8570-BA16-19BD-2389FB950EE7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2D2DCC92-5D19-6A43-69AE-5D45558DB378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0D0B4C85-A492-7B89-7401-67A1557D035E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1FF713E1-A07A-D307-6CD0-21E171C9A8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07B7D674-0DBB-B78D-D193-3948D3683389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2881C520-84D2-92E2-95E3-08C99A77871D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F5EAD51B-8DF8-8870-6876-5DE28D611192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98A08845-F533-2E48-9386-9DC071975A1C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86257869-2019-C1F7-BB8F-9CC3692B1E5D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944BE35A-E5C3-3A85-CD60-7EF9BD3EFE3C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56E0C9C6-2F43-8605-5F9C-9920EE7F6453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FB0F2AA3-0FF9-9CA0-4852-8E3B772D6028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6743124A-47D6-3DCE-2FE4-812E17C8432A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3859407F-13B7-8B67-C0D0-BB62D3CE1E9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D5D4CD96-9CDC-18A7-02C3-899EAD17F4A1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71B87E97-F548-7849-4809-A94E57652647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E7E8A910-5FD7-59B7-201C-28404CE37165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EF5E4E83-B4C2-9581-CA3A-84A06E193E4A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307F3A6D-77DC-DC82-49D9-A70F1D6CF34B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C7372A7E-86B4-9B51-64F4-4FAB8A4F1B2F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4A6C380D-83F3-8F6F-3405-30C5A0A8DB33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CDD14697-B9A4-B1ED-85EA-51030B53DC80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51F92AF8-6B59-C109-4291-6D406895DE37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AE951996-EF7A-C417-AEA7-E0B79C7202DA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DD02E2D0-2CB8-B2D0-8787-A0E833024BBC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1AD9829D-2A84-EF8C-665E-8A7BCCACE399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696949E6-C5A0-96E9-C707-591CB8CD133A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C6EE1C2C-909A-5067-B299-FA309B5B31D5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6C0EC539-C3C3-BF1A-FEAE-3F3602ADF68C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D4F0FAF0-9B5A-CAE8-B779-9EF430A5084E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914B4C49-F607-FE7B-38E5-C155E55F9580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84EDD40B-F883-0A1A-0D0C-79EE4C2A2D05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A2777D5A-F59E-EE4C-0887-3344CC845BA3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A52B390F-B233-3722-9BD7-6E8B32C84BE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1CFF1CA1-C9B4-9AB7-FC6D-24CA80D51532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92C114A6-F140-06DB-AF5E-4879A3D2FA26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D405A1D2-F4E9-73AA-951A-991D90D8E1C6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BD032248-741A-02C9-120F-78175AA98AEB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183D81E1-00EA-A336-3A7D-75C64942E684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A0B2E2BB-2769-D1F1-2B33-CF3266593483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68B97D27-3E81-733F-9DE3-A1D2BD7B8F7C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76C7660B-A6ED-96B7-84F4-248752968835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A21A4492-A14E-AA3E-790C-999212F7DA34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FB4824DE-2FA8-5287-A07D-30699721DA57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9014ECE8-23B6-D417-05D2-D495C786ABC7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7AF3CE57-1C6C-CC66-E29E-E1142952F7CB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F67985CD-9FA8-BCFC-D8A8-9B0CB2C8A6B3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C75074CE-299A-EACE-499D-16A82C990F7C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10BF33E5-B25E-7939-C97C-412E4C50AA13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04D6D261-BEF2-252B-BA6F-EFB31C182771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75126BD8-24FF-FC56-B3B7-B9F6FAB52703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8C835AEB-9228-8540-33B8-DDCBCC9F0288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28E4C625-C8F0-8F51-91C8-87063CC8858A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65FA2467-1516-EE2A-A89D-1D8787E726D3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A313F5B7-EEF7-7CFA-E755-0804C59F906B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07402B7F-E099-C97E-F9A4-3DD3F39879B9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FB6CC27E-1F0E-B4B9-4405-FFE07904FCE3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C545D0DB-65D2-79D4-45D5-312DCE1F2FFB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5B3583C0-D590-D3DA-616B-56A0F2A99734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E5DA54CA-6356-B135-32CD-CAD2FBB5004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B54EC575-2777-874D-9F16-712ED95ABBE2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59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0583C85-7239-D675-0F80-8E861A6A1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13819DFE-C088-9BF3-5337-D8FCE2AEC381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7EAC5ECB-3158-537F-AC19-CA33E417DF0E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28EC5D95-3743-C8A1-C12C-79F1207C907A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10B7F6DE-A9F0-CE3F-BBFF-A0E2C2D9BBC2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2D75F3C8-C07C-472B-0CCA-88CF89737670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99EF055A-6A2C-B6B8-9799-D7B0F45739B4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3C35AADD-C35B-D759-314E-7A630FB2CF19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ECABD95A-DC17-CEFE-B070-FFDF368576AD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C479F00B-B740-C87F-F915-7B1F12A03E04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6EAC5BA8-D461-2D1A-841D-F665B3E62882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9925B5CB-8FBC-9B23-109F-F5D7F95EE4C0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13C1BE03-1AB2-22BA-CE4A-ADD00C279E08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60E1DE02-A34B-2213-88A1-F500A8A10652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3B963C81-9CCC-EAEA-F69C-2728DB6C890D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EEE406A9-CB4A-C393-0E4B-D94911573CD4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518E7FC2-6912-E708-5FAA-7C390158A7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4DA13EE4-A7F0-43D8-9579-F2AA420BD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Information: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Name: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Aviation KPIs Dataset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Source: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Hackathon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Shape: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 lakh rows and 18 columns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Key Columns: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Input Features: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Flight Delays, Aircraft Utilization, Turnaround Time, Load Factor, Revenue, Operating Costs, etc.</a:t>
            </a:r>
          </a:p>
          <a:p>
            <a:pPr marL="438150" indent="-285750">
              <a:lnSpc>
                <a:spcPct val="115000"/>
              </a:lnSpc>
              <a:spcAft>
                <a:spcPts val="800"/>
              </a:spcAft>
              <a:buClr>
                <a:schemeClr val="accent4"/>
              </a:buClr>
              <a:buFont typeface="Wingdings" panose="05000000000000000000" pitchFamily="2" charset="2"/>
              <a:buChar char="§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Variable: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Profit (USD)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5240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9B23AC88-232E-EDC9-BA75-C270BB38C1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Dataset Overview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167E8660-D37E-65DB-D5A3-6315E6EC5AA1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98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>
          <a:extLst>
            <a:ext uri="{FF2B5EF4-FFF2-40B4-BE49-F238E27FC236}">
              <a16:creationId xmlns:a16="http://schemas.microsoft.com/office/drawing/2014/main" id="{A102FB6C-1BED-A96A-492E-A21F51C22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42">
            <a:extLst>
              <a:ext uri="{FF2B5EF4-FFF2-40B4-BE49-F238E27FC236}">
                <a16:creationId xmlns:a16="http://schemas.microsoft.com/office/drawing/2014/main" id="{F8E10B68-E2C1-DEC3-DE1B-6EE7E974982B}"/>
              </a:ext>
            </a:extLst>
          </p:cNvPr>
          <p:cNvGrpSpPr/>
          <p:nvPr/>
        </p:nvGrpSpPr>
        <p:grpSpPr>
          <a:xfrm>
            <a:off x="4184775" y="1030100"/>
            <a:ext cx="4241700" cy="4113500"/>
            <a:chOff x="4448400" y="1551450"/>
            <a:chExt cx="4241700" cy="4113500"/>
          </a:xfrm>
        </p:grpSpPr>
        <p:sp>
          <p:nvSpPr>
            <p:cNvPr id="606" name="Google Shape;606;p42">
              <a:extLst>
                <a:ext uri="{FF2B5EF4-FFF2-40B4-BE49-F238E27FC236}">
                  <a16:creationId xmlns:a16="http://schemas.microsoft.com/office/drawing/2014/main" id="{FB228980-69CE-F90F-4C79-1C6F97DEDDA9}"/>
                </a:ext>
              </a:extLst>
            </p:cNvPr>
            <p:cNvSpPr/>
            <p:nvPr/>
          </p:nvSpPr>
          <p:spPr>
            <a:xfrm>
              <a:off x="5368450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2">
              <a:extLst>
                <a:ext uri="{FF2B5EF4-FFF2-40B4-BE49-F238E27FC236}">
                  <a16:creationId xmlns:a16="http://schemas.microsoft.com/office/drawing/2014/main" id="{55BA54C2-14A3-2EF7-E3F0-9DEA8B15ACB7}"/>
                </a:ext>
              </a:extLst>
            </p:cNvPr>
            <p:cNvSpPr/>
            <p:nvPr/>
          </p:nvSpPr>
          <p:spPr>
            <a:xfrm>
              <a:off x="7762925" y="2632550"/>
              <a:ext cx="74400" cy="3032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2">
              <a:extLst>
                <a:ext uri="{FF2B5EF4-FFF2-40B4-BE49-F238E27FC236}">
                  <a16:creationId xmlns:a16="http://schemas.microsoft.com/office/drawing/2014/main" id="{AEF5A71C-2EE1-AAEC-3064-B5B77B82832B}"/>
                </a:ext>
              </a:extLst>
            </p:cNvPr>
            <p:cNvSpPr/>
            <p:nvPr/>
          </p:nvSpPr>
          <p:spPr>
            <a:xfrm>
              <a:off x="4448400" y="1551450"/>
              <a:ext cx="4241700" cy="2158800"/>
            </a:xfrm>
            <a:prstGeom prst="roundRect">
              <a:avLst>
                <a:gd name="adj" fmla="val 7713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2">
              <a:extLst>
                <a:ext uri="{FF2B5EF4-FFF2-40B4-BE49-F238E27FC236}">
                  <a16:creationId xmlns:a16="http://schemas.microsoft.com/office/drawing/2014/main" id="{F2589104-7FB1-DABC-A706-9EFB82BEBC01}"/>
                </a:ext>
              </a:extLst>
            </p:cNvPr>
            <p:cNvSpPr/>
            <p:nvPr/>
          </p:nvSpPr>
          <p:spPr>
            <a:xfrm>
              <a:off x="4512975" y="1611521"/>
              <a:ext cx="4107300" cy="2041500"/>
            </a:xfrm>
            <a:prstGeom prst="roundRect">
              <a:avLst>
                <a:gd name="adj" fmla="val 771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0" name="Google Shape;610;p42">
            <a:extLst>
              <a:ext uri="{FF2B5EF4-FFF2-40B4-BE49-F238E27FC236}">
                <a16:creationId xmlns:a16="http://schemas.microsoft.com/office/drawing/2014/main" id="{C750E4E5-B365-34D2-8C38-6EE626846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704" y="1709680"/>
            <a:ext cx="4107000" cy="8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EDA Insights</a:t>
            </a:r>
            <a:endParaRPr dirty="0"/>
          </a:p>
        </p:txBody>
      </p:sp>
      <p:grpSp>
        <p:nvGrpSpPr>
          <p:cNvPr id="612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935535">
            <a:off x="246107" y="985509"/>
            <a:ext cx="3755362" cy="1176350"/>
            <a:chOff x="4200950" y="429125"/>
            <a:chExt cx="4150500" cy="1300125"/>
          </a:xfrm>
        </p:grpSpPr>
        <p:sp>
          <p:nvSpPr>
            <p:cNvPr id="613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solidFill>
              <a:srgbClr val="7C7F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3" name="Google Shape;693;p42">
            <a:extLst>
              <a:ext uri="{FF2B5EF4-FFF2-40B4-BE49-F238E27FC236}">
                <a16:creationId xmlns:a16="http://schemas.microsoft.com/office/drawing/2014/main" id="{ADAC2F64-EF95-7941-7023-499693FF89C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646904" y="1127078"/>
            <a:ext cx="1579800" cy="7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94" name="Google Shape;694;p42">
            <a:extLst>
              <a:ext uri="{FF2B5EF4-FFF2-40B4-BE49-F238E27FC236}">
                <a16:creationId xmlns:a16="http://schemas.microsoft.com/office/drawing/2014/main" id="{B4BD2D87-3C25-6D4C-8ECD-835847454DE3}"/>
              </a:ext>
            </a:extLst>
          </p:cNvPr>
          <p:cNvSpPr/>
          <p:nvPr/>
        </p:nvSpPr>
        <p:spPr>
          <a:xfrm>
            <a:off x="3873050" y="3952963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4330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B7D55CF-FF46-2174-2C32-9F2C24CB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77C723AC-D857-7AF7-2B7D-471064444ACE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D013BB43-8DB4-7FDB-E1AC-E20EFEC8F68E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6983A524-0CBC-075C-7902-106920B33E70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02191DE5-FAA6-F557-779E-73D103C512B6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3230943C-055B-A666-4D4D-D9E37AE52579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6A093F8A-8448-2245-53A2-4973F12CAD08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7A606C64-FD5D-91E3-E347-8491BA561971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E8874FF1-7A9E-7E52-6130-FE902EB51513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EFF7EE81-DC5C-B604-6B09-3ABE6445C7E3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2260BD29-F6D8-8EF4-DC0B-66B6B3743597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FD855325-49A7-205A-9DAD-C45F85411D17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37346D4D-CBE7-C8F9-167D-C917E83D346D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661289B6-DC16-7E85-C1BB-6C423E78A904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9CDBE02E-872E-C37B-5E2E-EDD52447D77B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175575BD-0BB6-E1DE-AE92-6C10EDC3032B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FF54B47E-7B49-0688-5AAE-A506F27FF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9C27F97A-8148-C81E-00B5-42797DBCD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F07FE240-B324-BE59-080D-E8B8515941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44761E18-CD66-A2D1-CCF0-8814DBF6D905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0758AD-0082-0778-6726-7A0ECB9F1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3" y="1048775"/>
            <a:ext cx="7506928" cy="383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E0B7CFD-AD94-F5CE-B83F-28111141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19EB4EA4-5D23-4E1D-889A-1FAF0DAB474E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4D6D155D-EE5C-13C6-576A-4B6D3FA1A3F7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50D6923E-542E-1A1E-DEF9-A62306AF6E9C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63941F70-3748-E1B3-E665-4064B61C8925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447EADED-5491-6103-875F-35C5095A3D04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1CED2658-0160-5029-B39E-635B5766933B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ABCE3735-918D-9A2A-1D4F-901C327A246C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BEB87157-0E44-A9E2-DCB3-7CFFEA6E28AC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5E517C87-BEC3-83CB-7BC9-C04032791C37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B0CF23F9-F42D-5D53-3315-1E87B1B83015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EF616FD2-F146-E02A-0187-1E0BA4471028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A9D23948-705E-3633-236E-8DAAB92ED633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4FA0A15F-18C8-9E73-4A9D-B1D128AA648B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FA2305CF-DF4B-1C93-CF24-1A8E0B5D347F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8FDD09AA-C759-2CA8-AD82-CA0F2CF83A30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8E45401E-B62B-17BA-2DFE-75B2B870A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88615DEC-EEA1-2B2D-8D1F-0C17FA2FE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53AAF03B-DE12-BD9D-DFE7-E332582C2A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483B0DF8-3545-1653-2B62-FBAD889C4007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E5BDDB-6D8B-F070-CEBB-702268F82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7" y="1074901"/>
            <a:ext cx="7762723" cy="406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7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02FE1B0C-8305-ADAE-2E39-252CC0A4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43">
            <a:extLst>
              <a:ext uri="{FF2B5EF4-FFF2-40B4-BE49-F238E27FC236}">
                <a16:creationId xmlns:a16="http://schemas.microsoft.com/office/drawing/2014/main" id="{C58C9BA0-1E28-B0FE-FD63-3C316501E785}"/>
              </a:ext>
            </a:extLst>
          </p:cNvPr>
          <p:cNvGrpSpPr/>
          <p:nvPr/>
        </p:nvGrpSpPr>
        <p:grpSpPr>
          <a:xfrm>
            <a:off x="3883118" y="3942851"/>
            <a:ext cx="1507118" cy="838832"/>
            <a:chOff x="7636893" y="2346251"/>
            <a:chExt cx="1507118" cy="838832"/>
          </a:xfrm>
        </p:grpSpPr>
        <p:grpSp>
          <p:nvGrpSpPr>
            <p:cNvPr id="700" name="Google Shape;700;p43">
              <a:extLst>
                <a:ext uri="{FF2B5EF4-FFF2-40B4-BE49-F238E27FC236}">
                  <a16:creationId xmlns:a16="http://schemas.microsoft.com/office/drawing/2014/main" id="{622EBAD3-98AB-1165-3C08-AFF810E393C5}"/>
                </a:ext>
              </a:extLst>
            </p:cNvPr>
            <p:cNvGrpSpPr/>
            <p:nvPr/>
          </p:nvGrpSpPr>
          <p:grpSpPr>
            <a:xfrm flipH="1">
              <a:off x="7728620" y="2393076"/>
              <a:ext cx="1415391" cy="792008"/>
              <a:chOff x="1905568" y="363438"/>
              <a:chExt cx="1415391" cy="792008"/>
            </a:xfrm>
          </p:grpSpPr>
          <p:sp>
            <p:nvSpPr>
              <p:cNvPr id="701" name="Google Shape;701;p43">
                <a:extLst>
                  <a:ext uri="{FF2B5EF4-FFF2-40B4-BE49-F238E27FC236}">
                    <a16:creationId xmlns:a16="http://schemas.microsoft.com/office/drawing/2014/main" id="{4FEAFB27-2102-DE32-EC38-3A4F0F6A9B29}"/>
                  </a:ext>
                </a:extLst>
              </p:cNvPr>
              <p:cNvSpPr/>
              <p:nvPr/>
            </p:nvSpPr>
            <p:spPr>
              <a:xfrm>
                <a:off x="1905568" y="363438"/>
                <a:ext cx="1342337" cy="713989"/>
              </a:xfrm>
              <a:custGeom>
                <a:avLst/>
                <a:gdLst/>
                <a:ahLst/>
                <a:cxnLst/>
                <a:rect l="l" t="t" r="r" b="b"/>
                <a:pathLst>
                  <a:path w="41912" h="22293" extrusionOk="0">
                    <a:moveTo>
                      <a:pt x="452" y="22293"/>
                    </a:moveTo>
                    <a:lnTo>
                      <a:pt x="0" y="21437"/>
                    </a:lnTo>
                    <a:lnTo>
                      <a:pt x="41270" y="0"/>
                    </a:lnTo>
                    <a:lnTo>
                      <a:pt x="41911" y="761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3">
                <a:extLst>
                  <a:ext uri="{FF2B5EF4-FFF2-40B4-BE49-F238E27FC236}">
                    <a16:creationId xmlns:a16="http://schemas.microsoft.com/office/drawing/2014/main" id="{083D8F7C-C7C6-75B7-6F6C-EE7F7E78FE40}"/>
                  </a:ext>
                </a:extLst>
              </p:cNvPr>
              <p:cNvSpPr/>
              <p:nvPr/>
            </p:nvSpPr>
            <p:spPr>
              <a:xfrm>
                <a:off x="1975580" y="439535"/>
                <a:ext cx="1345379" cy="715911"/>
              </a:xfrm>
              <a:custGeom>
                <a:avLst/>
                <a:gdLst/>
                <a:ahLst/>
                <a:cxnLst/>
                <a:rect l="l" t="t" r="r" b="b"/>
                <a:pathLst>
                  <a:path w="42007" h="22353" extrusionOk="0">
                    <a:moveTo>
                      <a:pt x="452" y="22353"/>
                    </a:moveTo>
                    <a:lnTo>
                      <a:pt x="1" y="21497"/>
                    </a:lnTo>
                    <a:lnTo>
                      <a:pt x="41401" y="1"/>
                    </a:lnTo>
                    <a:lnTo>
                      <a:pt x="42007" y="77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50000">
                    <a:srgbClr val="FEFAF9">
                      <a:alpha val="10196"/>
                    </a:srgbClr>
                  </a:gs>
                  <a:gs pos="100000">
                    <a:srgbClr val="FEFAF9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43">
              <a:extLst>
                <a:ext uri="{FF2B5EF4-FFF2-40B4-BE49-F238E27FC236}">
                  <a16:creationId xmlns:a16="http://schemas.microsoft.com/office/drawing/2014/main" id="{14D7E3F3-A086-D69B-4627-2EC8E9AAF262}"/>
                </a:ext>
              </a:extLst>
            </p:cNvPr>
            <p:cNvGrpSpPr/>
            <p:nvPr/>
          </p:nvGrpSpPr>
          <p:grpSpPr>
            <a:xfrm flipH="1">
              <a:off x="7636893" y="2346251"/>
              <a:ext cx="257693" cy="199083"/>
              <a:chOff x="3154993" y="316614"/>
              <a:chExt cx="257693" cy="199083"/>
            </a:xfrm>
          </p:grpSpPr>
          <p:sp>
            <p:nvSpPr>
              <p:cNvPr id="704" name="Google Shape;704;p43">
                <a:extLst>
                  <a:ext uri="{FF2B5EF4-FFF2-40B4-BE49-F238E27FC236}">
                    <a16:creationId xmlns:a16="http://schemas.microsoft.com/office/drawing/2014/main" id="{53DF7C13-B45D-01D9-9452-D9E21830C952}"/>
                  </a:ext>
                </a:extLst>
              </p:cNvPr>
              <p:cNvSpPr/>
              <p:nvPr/>
            </p:nvSpPr>
            <p:spPr>
              <a:xfrm>
                <a:off x="3185067" y="330578"/>
                <a:ext cx="227619" cy="137910"/>
              </a:xfrm>
              <a:custGeom>
                <a:avLst/>
                <a:gdLst/>
                <a:ahLst/>
                <a:cxnLst/>
                <a:rect l="l" t="t" r="r" b="b"/>
                <a:pathLst>
                  <a:path w="7107" h="4306" extrusionOk="0">
                    <a:moveTo>
                      <a:pt x="6067" y="1"/>
                    </a:moveTo>
                    <a:cubicBezTo>
                      <a:pt x="6037" y="1"/>
                      <a:pt x="6008" y="2"/>
                      <a:pt x="5978" y="4"/>
                    </a:cubicBezTo>
                    <a:cubicBezTo>
                      <a:pt x="5835" y="4"/>
                      <a:pt x="5693" y="52"/>
                      <a:pt x="5574" y="135"/>
                    </a:cubicBezTo>
                    <a:cubicBezTo>
                      <a:pt x="4956" y="515"/>
                      <a:pt x="2734" y="1906"/>
                      <a:pt x="1973" y="2274"/>
                    </a:cubicBezTo>
                    <a:cubicBezTo>
                      <a:pt x="1355" y="2571"/>
                      <a:pt x="773" y="2927"/>
                      <a:pt x="226" y="3331"/>
                    </a:cubicBezTo>
                    <a:lnTo>
                      <a:pt x="1" y="4306"/>
                    </a:lnTo>
                    <a:cubicBezTo>
                      <a:pt x="690" y="4258"/>
                      <a:pt x="1843" y="3676"/>
                      <a:pt x="1843" y="3676"/>
                    </a:cubicBezTo>
                    <a:cubicBezTo>
                      <a:pt x="1843" y="3676"/>
                      <a:pt x="5764" y="1490"/>
                      <a:pt x="6429" y="1038"/>
                    </a:cubicBezTo>
                    <a:cubicBezTo>
                      <a:pt x="7107" y="598"/>
                      <a:pt x="6786" y="278"/>
                      <a:pt x="6786" y="278"/>
                    </a:cubicBezTo>
                    <a:cubicBezTo>
                      <a:pt x="6583" y="96"/>
                      <a:pt x="6332" y="1"/>
                      <a:pt x="60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3">
                <a:extLst>
                  <a:ext uri="{FF2B5EF4-FFF2-40B4-BE49-F238E27FC236}">
                    <a16:creationId xmlns:a16="http://schemas.microsoft.com/office/drawing/2014/main" id="{04C86A2E-8A31-18B6-B2C9-0B441205D718}"/>
                  </a:ext>
                </a:extLst>
              </p:cNvPr>
              <p:cNvSpPr/>
              <p:nvPr/>
            </p:nvSpPr>
            <p:spPr>
              <a:xfrm>
                <a:off x="3258890" y="401102"/>
                <a:ext cx="124875" cy="114594"/>
              </a:xfrm>
              <a:custGeom>
                <a:avLst/>
                <a:gdLst/>
                <a:ahLst/>
                <a:cxnLst/>
                <a:rect l="l" t="t" r="r" b="b"/>
                <a:pathLst>
                  <a:path w="3899" h="3578" extrusionOk="0">
                    <a:moveTo>
                      <a:pt x="1617" y="1"/>
                    </a:moveTo>
                    <a:lnTo>
                      <a:pt x="1" y="797"/>
                    </a:lnTo>
                    <a:lnTo>
                      <a:pt x="1522" y="1783"/>
                    </a:lnTo>
                    <a:lnTo>
                      <a:pt x="3661" y="3577"/>
                    </a:lnTo>
                    <a:lnTo>
                      <a:pt x="3899" y="3554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3">
                <a:extLst>
                  <a:ext uri="{FF2B5EF4-FFF2-40B4-BE49-F238E27FC236}">
                    <a16:creationId xmlns:a16="http://schemas.microsoft.com/office/drawing/2014/main" id="{48F7E800-F554-BAB5-7D1B-4C9FEFDEB3DD}"/>
                  </a:ext>
                </a:extLst>
              </p:cNvPr>
              <p:cNvSpPr/>
              <p:nvPr/>
            </p:nvSpPr>
            <p:spPr>
              <a:xfrm>
                <a:off x="3323233" y="426148"/>
                <a:ext cx="28280" cy="2395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748" extrusionOk="0">
                    <a:moveTo>
                      <a:pt x="399" y="1"/>
                    </a:moveTo>
                    <a:cubicBezTo>
                      <a:pt x="385" y="1"/>
                      <a:pt x="371" y="1"/>
                      <a:pt x="357" y="3"/>
                    </a:cubicBezTo>
                    <a:cubicBezTo>
                      <a:pt x="155" y="15"/>
                      <a:pt x="0" y="193"/>
                      <a:pt x="24" y="407"/>
                    </a:cubicBezTo>
                    <a:cubicBezTo>
                      <a:pt x="39" y="618"/>
                      <a:pt x="212" y="748"/>
                      <a:pt x="391" y="748"/>
                    </a:cubicBezTo>
                    <a:cubicBezTo>
                      <a:pt x="494" y="748"/>
                      <a:pt x="599" y="705"/>
                      <a:pt x="678" y="609"/>
                    </a:cubicBezTo>
                    <a:cubicBezTo>
                      <a:pt x="882" y="370"/>
                      <a:pt x="706" y="1"/>
                      <a:pt x="3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3">
                <a:extLst>
                  <a:ext uri="{FF2B5EF4-FFF2-40B4-BE49-F238E27FC236}">
                    <a16:creationId xmlns:a16="http://schemas.microsoft.com/office/drawing/2014/main" id="{1B147F3F-D4E8-2C3B-15B2-35EA5FE5BC9E}"/>
                  </a:ext>
                </a:extLst>
              </p:cNvPr>
              <p:cNvSpPr/>
              <p:nvPr/>
            </p:nvSpPr>
            <p:spPr>
              <a:xfrm>
                <a:off x="3196116" y="452475"/>
                <a:ext cx="42661" cy="40387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261" extrusionOk="0">
                    <a:moveTo>
                      <a:pt x="452" y="1"/>
                    </a:moveTo>
                    <a:lnTo>
                      <a:pt x="0" y="298"/>
                    </a:lnTo>
                    <a:lnTo>
                      <a:pt x="1010" y="1260"/>
                    </a:lnTo>
                    <a:lnTo>
                      <a:pt x="1331" y="1225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3">
                <a:extLst>
                  <a:ext uri="{FF2B5EF4-FFF2-40B4-BE49-F238E27FC236}">
                    <a16:creationId xmlns:a16="http://schemas.microsoft.com/office/drawing/2014/main" id="{F0F9BE26-177D-EC2A-65E8-1F17D74FCD7D}"/>
                  </a:ext>
                </a:extLst>
              </p:cNvPr>
              <p:cNvSpPr/>
              <p:nvPr/>
            </p:nvSpPr>
            <p:spPr>
              <a:xfrm>
                <a:off x="3170622" y="316614"/>
                <a:ext cx="122569" cy="110399"/>
              </a:xfrm>
              <a:custGeom>
                <a:avLst/>
                <a:gdLst/>
                <a:ahLst/>
                <a:cxnLst/>
                <a:rect l="l" t="t" r="r" b="b"/>
                <a:pathLst>
                  <a:path w="3827" h="3447" extrusionOk="0">
                    <a:moveTo>
                      <a:pt x="24" y="1"/>
                    </a:moveTo>
                    <a:lnTo>
                      <a:pt x="0" y="238"/>
                    </a:lnTo>
                    <a:lnTo>
                      <a:pt x="1878" y="2555"/>
                    </a:lnTo>
                    <a:lnTo>
                      <a:pt x="2555" y="3447"/>
                    </a:lnTo>
                    <a:lnTo>
                      <a:pt x="3826" y="2294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3">
                <a:extLst>
                  <a:ext uri="{FF2B5EF4-FFF2-40B4-BE49-F238E27FC236}">
                    <a16:creationId xmlns:a16="http://schemas.microsoft.com/office/drawing/2014/main" id="{FEFDA67F-C8ED-3054-F454-036AEBA8E271}"/>
                  </a:ext>
                </a:extLst>
              </p:cNvPr>
              <p:cNvSpPr/>
              <p:nvPr/>
            </p:nvSpPr>
            <p:spPr>
              <a:xfrm>
                <a:off x="3233364" y="351972"/>
                <a:ext cx="30138" cy="26134"/>
              </a:xfrm>
              <a:custGeom>
                <a:avLst/>
                <a:gdLst/>
                <a:ahLst/>
                <a:cxnLst/>
                <a:rect l="l" t="t" r="r" b="b"/>
                <a:pathLst>
                  <a:path w="941" h="816" extrusionOk="0">
                    <a:moveTo>
                      <a:pt x="472" y="1"/>
                    </a:moveTo>
                    <a:cubicBezTo>
                      <a:pt x="303" y="1"/>
                      <a:pt x="137" y="103"/>
                      <a:pt x="85" y="299"/>
                    </a:cubicBezTo>
                    <a:cubicBezTo>
                      <a:pt x="0" y="572"/>
                      <a:pt x="222" y="816"/>
                      <a:pt x="471" y="816"/>
                    </a:cubicBezTo>
                    <a:cubicBezTo>
                      <a:pt x="536" y="816"/>
                      <a:pt x="603" y="799"/>
                      <a:pt x="667" y="762"/>
                    </a:cubicBezTo>
                    <a:cubicBezTo>
                      <a:pt x="869" y="655"/>
                      <a:pt x="941" y="406"/>
                      <a:pt x="834" y="216"/>
                    </a:cubicBezTo>
                    <a:cubicBezTo>
                      <a:pt x="753" y="71"/>
                      <a:pt x="612" y="1"/>
                      <a:pt x="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3">
                <a:extLst>
                  <a:ext uri="{FF2B5EF4-FFF2-40B4-BE49-F238E27FC236}">
                    <a16:creationId xmlns:a16="http://schemas.microsoft.com/office/drawing/2014/main" id="{6889CE64-02F2-1355-74E3-BB4937179284}"/>
                  </a:ext>
                </a:extLst>
              </p:cNvPr>
              <p:cNvSpPr/>
              <p:nvPr/>
            </p:nvSpPr>
            <p:spPr>
              <a:xfrm>
                <a:off x="3154993" y="413657"/>
                <a:ext cx="41155" cy="46856"/>
              </a:xfrm>
              <a:custGeom>
                <a:avLst/>
                <a:gdLst/>
                <a:ahLst/>
                <a:cxnLst/>
                <a:rect l="l" t="t" r="r" b="b"/>
                <a:pathLst>
                  <a:path w="1285" h="1463" extrusionOk="0">
                    <a:moveTo>
                      <a:pt x="25" y="1"/>
                    </a:moveTo>
                    <a:lnTo>
                      <a:pt x="1" y="322"/>
                    </a:lnTo>
                    <a:lnTo>
                      <a:pt x="1165" y="1462"/>
                    </a:lnTo>
                    <a:lnTo>
                      <a:pt x="1284" y="833"/>
                    </a:lnTo>
                    <a:lnTo>
                      <a:pt x="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3">
                <a:extLst>
                  <a:ext uri="{FF2B5EF4-FFF2-40B4-BE49-F238E27FC236}">
                    <a16:creationId xmlns:a16="http://schemas.microsoft.com/office/drawing/2014/main" id="{FB2CE366-3485-0414-D29D-5031BE65FD7F}"/>
                  </a:ext>
                </a:extLst>
              </p:cNvPr>
              <p:cNvSpPr/>
              <p:nvPr/>
            </p:nvSpPr>
            <p:spPr>
              <a:xfrm>
                <a:off x="3196501" y="402640"/>
                <a:ext cx="23989" cy="36928"/>
              </a:xfrm>
              <a:custGeom>
                <a:avLst/>
                <a:gdLst/>
                <a:ahLst/>
                <a:cxnLst/>
                <a:rect l="l" t="t" r="r" b="b"/>
                <a:pathLst>
                  <a:path w="749" h="1153" extrusionOk="0">
                    <a:moveTo>
                      <a:pt x="666" y="0"/>
                    </a:moveTo>
                    <a:lnTo>
                      <a:pt x="416" y="107"/>
                    </a:lnTo>
                    <a:lnTo>
                      <a:pt x="0" y="1153"/>
                    </a:lnTo>
                    <a:lnTo>
                      <a:pt x="749" y="594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3">
                <a:extLst>
                  <a:ext uri="{FF2B5EF4-FFF2-40B4-BE49-F238E27FC236}">
                    <a16:creationId xmlns:a16="http://schemas.microsoft.com/office/drawing/2014/main" id="{825CCACF-23A3-5E42-3D32-305600CC2FE4}"/>
                  </a:ext>
                </a:extLst>
              </p:cNvPr>
              <p:cNvSpPr/>
              <p:nvPr/>
            </p:nvSpPr>
            <p:spPr>
              <a:xfrm>
                <a:off x="3316380" y="427749"/>
                <a:ext cx="13355" cy="144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452" extrusionOk="0">
                    <a:moveTo>
                      <a:pt x="416" y="0"/>
                    </a:moveTo>
                    <a:lnTo>
                      <a:pt x="0" y="286"/>
                    </a:lnTo>
                    <a:lnTo>
                      <a:pt x="404" y="452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3">
                <a:extLst>
                  <a:ext uri="{FF2B5EF4-FFF2-40B4-BE49-F238E27FC236}">
                    <a16:creationId xmlns:a16="http://schemas.microsoft.com/office/drawing/2014/main" id="{4FE79BF3-11F0-F615-9E2D-A3C16674BC34}"/>
                  </a:ext>
                </a:extLst>
              </p:cNvPr>
              <p:cNvSpPr/>
              <p:nvPr/>
            </p:nvSpPr>
            <p:spPr>
              <a:xfrm>
                <a:off x="3230354" y="352389"/>
                <a:ext cx="14893" cy="1374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29" extrusionOk="0">
                    <a:moveTo>
                      <a:pt x="464" y="1"/>
                    </a:moveTo>
                    <a:lnTo>
                      <a:pt x="1" y="167"/>
                    </a:lnTo>
                    <a:lnTo>
                      <a:pt x="345" y="428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43">
            <a:extLst>
              <a:ext uri="{FF2B5EF4-FFF2-40B4-BE49-F238E27FC236}">
                <a16:creationId xmlns:a16="http://schemas.microsoft.com/office/drawing/2014/main" id="{D5DB2DE1-17E4-31B6-6DF6-AC33D6501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715" name="Google Shape;715;p43">
            <a:extLst>
              <a:ext uri="{FF2B5EF4-FFF2-40B4-BE49-F238E27FC236}">
                <a16:creationId xmlns:a16="http://schemas.microsoft.com/office/drawing/2014/main" id="{942D35DB-EF48-185B-4975-A474E37D7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7600" y="1075038"/>
            <a:ext cx="7708800" cy="3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18" name="Google Shape;718;p43">
            <a:extLst>
              <a:ext uri="{FF2B5EF4-FFF2-40B4-BE49-F238E27FC236}">
                <a16:creationId xmlns:a16="http://schemas.microsoft.com/office/drawing/2014/main" id="{36830A78-9D1A-1C2A-CFCD-389B53F4F1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62780" y="444500"/>
            <a:ext cx="7064477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EDA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739" name="Google Shape;739;p43">
            <a:extLst>
              <a:ext uri="{FF2B5EF4-FFF2-40B4-BE49-F238E27FC236}">
                <a16:creationId xmlns:a16="http://schemas.microsoft.com/office/drawing/2014/main" id="{85E0C86E-54E9-C3C5-2353-DD41348697A5}"/>
              </a:ext>
            </a:extLst>
          </p:cNvPr>
          <p:cNvSpPr/>
          <p:nvPr/>
        </p:nvSpPr>
        <p:spPr>
          <a:xfrm>
            <a:off x="3578206" y="4343488"/>
            <a:ext cx="1987589" cy="315579"/>
          </a:xfrm>
          <a:custGeom>
            <a:avLst/>
            <a:gdLst/>
            <a:ahLst/>
            <a:cxnLst/>
            <a:rect l="l" t="t" r="r" b="b"/>
            <a:pathLst>
              <a:path w="50217" h="7023" extrusionOk="0">
                <a:moveTo>
                  <a:pt x="25108" y="1"/>
                </a:moveTo>
                <a:cubicBezTo>
                  <a:pt x="21300" y="1"/>
                  <a:pt x="17492" y="1237"/>
                  <a:pt x="15020" y="3709"/>
                </a:cubicBezTo>
                <a:cubicBezTo>
                  <a:pt x="13484" y="2533"/>
                  <a:pt x="12160" y="2071"/>
                  <a:pt x="10986" y="2071"/>
                </a:cubicBezTo>
                <a:cubicBezTo>
                  <a:pt x="8931" y="2071"/>
                  <a:pt x="7332" y="3485"/>
                  <a:pt x="5853" y="4965"/>
                </a:cubicBezTo>
                <a:cubicBezTo>
                  <a:pt x="5079" y="4711"/>
                  <a:pt x="4398" y="4607"/>
                  <a:pt x="3800" y="4607"/>
                </a:cubicBezTo>
                <a:cubicBezTo>
                  <a:pt x="934" y="4607"/>
                  <a:pt x="0" y="7023"/>
                  <a:pt x="0" y="7023"/>
                </a:cubicBezTo>
                <a:lnTo>
                  <a:pt x="50216" y="7023"/>
                </a:lnTo>
                <a:cubicBezTo>
                  <a:pt x="50216" y="7023"/>
                  <a:pt x="49283" y="4607"/>
                  <a:pt x="46416" y="4607"/>
                </a:cubicBezTo>
                <a:cubicBezTo>
                  <a:pt x="45819" y="4607"/>
                  <a:pt x="45137" y="4711"/>
                  <a:pt x="44363" y="4965"/>
                </a:cubicBezTo>
                <a:cubicBezTo>
                  <a:pt x="42884" y="3485"/>
                  <a:pt x="41285" y="2071"/>
                  <a:pt x="39230" y="2071"/>
                </a:cubicBezTo>
                <a:cubicBezTo>
                  <a:pt x="38056" y="2071"/>
                  <a:pt x="36732" y="2533"/>
                  <a:pt x="35197" y="3709"/>
                </a:cubicBezTo>
                <a:cubicBezTo>
                  <a:pt x="32725" y="1237"/>
                  <a:pt x="28916" y="1"/>
                  <a:pt x="25108" y="1"/>
                </a:cubicBezTo>
                <a:close/>
              </a:path>
            </a:pathLst>
          </a:custGeom>
          <a:gradFill>
            <a:gsLst>
              <a:gs pos="0">
                <a:srgbClr val="FEFAF9">
                  <a:alpha val="18823"/>
                </a:srgbClr>
              </a:gs>
              <a:gs pos="100000">
                <a:srgbClr val="FEFAF9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2A048-2796-A50B-DF6D-0FA1A44F8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00" y="1064413"/>
            <a:ext cx="7708800" cy="346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91667"/>
      </p:ext>
    </p:extLst>
  </p:cSld>
  <p:clrMapOvr>
    <a:masterClrMapping/>
  </p:clrMapOvr>
</p:sld>
</file>

<file path=ppt/theme/theme1.xml><?xml version="1.0" encoding="utf-8"?>
<a:theme xmlns:a="http://schemas.openxmlformats.org/drawingml/2006/main" name="Airplane History Thesis by Slidesgo">
  <a:themeElements>
    <a:clrScheme name="Simple Light">
      <a:dk1>
        <a:srgbClr val="213363"/>
      </a:dk1>
      <a:lt1>
        <a:srgbClr val="FFFFFF"/>
      </a:lt1>
      <a:dk2>
        <a:srgbClr val="9AB3E3"/>
      </a:dk2>
      <a:lt2>
        <a:srgbClr val="4A6CAF"/>
      </a:lt2>
      <a:accent1>
        <a:srgbClr val="304F9B"/>
      </a:accent1>
      <a:accent2>
        <a:srgbClr val="B9C5BC"/>
      </a:accent2>
      <a:accent3>
        <a:srgbClr val="677DB7"/>
      </a:accent3>
      <a:accent4>
        <a:srgbClr val="11224E"/>
      </a:accent4>
      <a:accent5>
        <a:srgbClr val="DFDBDB"/>
      </a:accent5>
      <a:accent6>
        <a:srgbClr val="FDEADF"/>
      </a:accent6>
      <a:hlink>
        <a:srgbClr val="2133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536</Words>
  <Application>Microsoft Office PowerPoint</Application>
  <PresentationFormat>On-screen Show (16:9)</PresentationFormat>
  <Paragraphs>115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Segoe UI Emoji</vt:lpstr>
      <vt:lpstr>Raleway</vt:lpstr>
      <vt:lpstr>Arial</vt:lpstr>
      <vt:lpstr>Roboto Condensed Light</vt:lpstr>
      <vt:lpstr>Limelight</vt:lpstr>
      <vt:lpstr>Aptos</vt:lpstr>
      <vt:lpstr>Abadi</vt:lpstr>
      <vt:lpstr>Wingdings</vt:lpstr>
      <vt:lpstr>Symbol</vt:lpstr>
      <vt:lpstr>Airplane History Thesis by Slidesgo</vt:lpstr>
      <vt:lpstr>Presented by CodeX </vt:lpstr>
      <vt:lpstr>Problem Statement  </vt:lpstr>
      <vt:lpstr>VENUS</vt:lpstr>
      <vt:lpstr>Dataset Overview</vt:lpstr>
      <vt:lpstr>VENUS</vt:lpstr>
      <vt:lpstr>EDA Insights</vt:lpstr>
      <vt:lpstr>VENUS</vt:lpstr>
      <vt:lpstr>VENUS</vt:lpstr>
      <vt:lpstr>VENUS</vt:lpstr>
      <vt:lpstr>VENUS</vt:lpstr>
      <vt:lpstr>VENUS</vt:lpstr>
      <vt:lpstr>VENUS</vt:lpstr>
      <vt:lpstr>VENUS</vt:lpstr>
      <vt:lpstr>Model Selection</vt:lpstr>
      <vt:lpstr>VENUS</vt:lpstr>
      <vt:lpstr>Model Performance</vt:lpstr>
      <vt:lpstr>VENUS</vt:lpstr>
      <vt:lpstr>Key Findings</vt:lpstr>
      <vt:lpstr>VENUS</vt:lpstr>
      <vt:lpstr>Recommendations </vt:lpstr>
      <vt:lpstr>VENUS</vt:lpstr>
      <vt:lpstr>Conclusion</vt:lpstr>
      <vt:lpstr>VENUS</vt:lpstr>
      <vt:lpstr>VENUS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KOMAL</dc:creator>
  <cp:lastModifiedBy>Girish Kumar Badhautiya</cp:lastModifiedBy>
  <cp:revision>4</cp:revision>
  <dcterms:modified xsi:type="dcterms:W3CDTF">2025-03-02T14:52:33Z</dcterms:modified>
</cp:coreProperties>
</file>