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3"/>
  </p:notesMasterIdLst>
  <p:sldIdLst>
    <p:sldId id="256" r:id="rId2"/>
    <p:sldId id="284" r:id="rId3"/>
    <p:sldId id="286" r:id="rId4"/>
    <p:sldId id="260" r:id="rId5"/>
    <p:sldId id="279" r:id="rId6"/>
    <p:sldId id="287" r:id="rId7"/>
    <p:sldId id="288" r:id="rId8"/>
    <p:sldId id="289" r:id="rId9"/>
    <p:sldId id="290" r:id="rId10"/>
    <p:sldId id="292" r:id="rId11"/>
    <p:sldId id="301" r:id="rId12"/>
    <p:sldId id="295" r:id="rId13"/>
    <p:sldId id="293" r:id="rId14"/>
    <p:sldId id="302" r:id="rId15"/>
    <p:sldId id="296" r:id="rId16"/>
    <p:sldId id="297" r:id="rId17"/>
    <p:sldId id="298" r:id="rId18"/>
    <p:sldId id="263" r:id="rId19"/>
    <p:sldId id="299" r:id="rId20"/>
    <p:sldId id="300" r:id="rId21"/>
    <p:sldId id="285" r:id="rId22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4"/>
    </p:embeddedFont>
    <p:embeddedFont>
      <p:font typeface="Darker Grotesque SemiBold" panose="020B0604020202020204" charset="0"/>
      <p:regular r:id="rId25"/>
      <p:bold r:id="rId26"/>
    </p:embeddedFont>
    <p:embeddedFont>
      <p:font typeface="Nunito Light" pitchFamily="2" charset="0"/>
      <p:regular r:id="rId27"/>
      <p:italic r:id="rId28"/>
    </p:embeddedFont>
    <p:embeddedFont>
      <p:font typeface="PT Sans" panose="020B0503020203020204" pitchFamily="34" charset="0"/>
      <p:regular r:id="rId29"/>
      <p:bold r:id="rId30"/>
      <p:italic r:id="rId31"/>
      <p:boldItalic r:id="rId32"/>
    </p:embeddedFont>
    <p:embeddedFont>
      <p:font typeface="Viga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37C7F6E-13FA-4F06-9AA2-5706B13A8BAB}">
          <p14:sldIdLst>
            <p14:sldId id="256"/>
            <p14:sldId id="284"/>
            <p14:sldId id="286"/>
            <p14:sldId id="260"/>
            <p14:sldId id="279"/>
            <p14:sldId id="287"/>
            <p14:sldId id="288"/>
            <p14:sldId id="289"/>
            <p14:sldId id="290"/>
            <p14:sldId id="292"/>
            <p14:sldId id="301"/>
            <p14:sldId id="295"/>
            <p14:sldId id="293"/>
            <p14:sldId id="302"/>
            <p14:sldId id="296"/>
            <p14:sldId id="297"/>
            <p14:sldId id="298"/>
            <p14:sldId id="263"/>
            <p14:sldId id="299"/>
            <p14:sldId id="300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D0C960-B7BD-49D8-8DE8-DFA101C219B3}">
  <a:tblStyle styleId="{E2D0C960-B7BD-49D8-8DE8-DFA101C219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62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>
          <a:extLst>
            <a:ext uri="{FF2B5EF4-FFF2-40B4-BE49-F238E27FC236}">
              <a16:creationId xmlns:a16="http://schemas.microsoft.com/office/drawing/2014/main" id="{227F74CD-4E65-0FDD-D83E-092B0DD18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159130b3ae1_0_4:notes">
            <a:extLst>
              <a:ext uri="{FF2B5EF4-FFF2-40B4-BE49-F238E27FC236}">
                <a16:creationId xmlns:a16="http://schemas.microsoft.com/office/drawing/2014/main" id="{E4D57310-808C-5206-628C-9C900561D4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159130b3ae1_0_4:notes">
            <a:extLst>
              <a:ext uri="{FF2B5EF4-FFF2-40B4-BE49-F238E27FC236}">
                <a16:creationId xmlns:a16="http://schemas.microsoft.com/office/drawing/2014/main" id="{DDB06E01-3B53-7C3A-D264-95737CD960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757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>
          <a:extLst>
            <a:ext uri="{FF2B5EF4-FFF2-40B4-BE49-F238E27FC236}">
              <a16:creationId xmlns:a16="http://schemas.microsoft.com/office/drawing/2014/main" id="{CF98C511-420E-1FF1-D1EC-9C958EAC5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159130b3ae1_0_180:notes">
            <a:extLst>
              <a:ext uri="{FF2B5EF4-FFF2-40B4-BE49-F238E27FC236}">
                <a16:creationId xmlns:a16="http://schemas.microsoft.com/office/drawing/2014/main" id="{D600F437-3745-0F5A-93CB-6964D891B3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159130b3ae1_0_180:notes">
            <a:extLst>
              <a:ext uri="{FF2B5EF4-FFF2-40B4-BE49-F238E27FC236}">
                <a16:creationId xmlns:a16="http://schemas.microsoft.com/office/drawing/2014/main" id="{B0F97F1B-E149-83CA-4908-4A816057D9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296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>
          <a:extLst>
            <a:ext uri="{FF2B5EF4-FFF2-40B4-BE49-F238E27FC236}">
              <a16:creationId xmlns:a16="http://schemas.microsoft.com/office/drawing/2014/main" id="{5C4A9D0C-0BDB-0704-6102-C9C887E80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59130b3ae1_0_230:notes">
            <a:extLst>
              <a:ext uri="{FF2B5EF4-FFF2-40B4-BE49-F238E27FC236}">
                <a16:creationId xmlns:a16="http://schemas.microsoft.com/office/drawing/2014/main" id="{363202B6-65E0-60C9-77D0-1101AFB603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159130b3ae1_0_230:notes">
            <a:extLst>
              <a:ext uri="{FF2B5EF4-FFF2-40B4-BE49-F238E27FC236}">
                <a16:creationId xmlns:a16="http://schemas.microsoft.com/office/drawing/2014/main" id="{4EBF0C6C-9C79-F510-9583-E989DE23EC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109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>
          <a:extLst>
            <a:ext uri="{FF2B5EF4-FFF2-40B4-BE49-F238E27FC236}">
              <a16:creationId xmlns:a16="http://schemas.microsoft.com/office/drawing/2014/main" id="{4553CB6D-FA61-DCA0-C3AC-DCD5679CE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159130b3ae1_0_180:notes">
            <a:extLst>
              <a:ext uri="{FF2B5EF4-FFF2-40B4-BE49-F238E27FC236}">
                <a16:creationId xmlns:a16="http://schemas.microsoft.com/office/drawing/2014/main" id="{57086EBE-0846-ADEF-8FCB-F60CD732C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159130b3ae1_0_180:notes">
            <a:extLst>
              <a:ext uri="{FF2B5EF4-FFF2-40B4-BE49-F238E27FC236}">
                <a16:creationId xmlns:a16="http://schemas.microsoft.com/office/drawing/2014/main" id="{9D63514C-23BB-4EE3-9BB3-95BA6F6865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225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>
          <a:extLst>
            <a:ext uri="{FF2B5EF4-FFF2-40B4-BE49-F238E27FC236}">
              <a16:creationId xmlns:a16="http://schemas.microsoft.com/office/drawing/2014/main" id="{06C477CE-7B66-060F-E25C-9954B263F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159130b3ae1_0_180:notes">
            <a:extLst>
              <a:ext uri="{FF2B5EF4-FFF2-40B4-BE49-F238E27FC236}">
                <a16:creationId xmlns:a16="http://schemas.microsoft.com/office/drawing/2014/main" id="{829DBE82-3CB6-4B6C-23BD-CCE09E80D1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159130b3ae1_0_180:notes">
            <a:extLst>
              <a:ext uri="{FF2B5EF4-FFF2-40B4-BE49-F238E27FC236}">
                <a16:creationId xmlns:a16="http://schemas.microsoft.com/office/drawing/2014/main" id="{5107411B-EFB8-B8D1-6DAB-BD3A209BE1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003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>
          <a:extLst>
            <a:ext uri="{FF2B5EF4-FFF2-40B4-BE49-F238E27FC236}">
              <a16:creationId xmlns:a16="http://schemas.microsoft.com/office/drawing/2014/main" id="{F5222C5E-ABDB-C651-3847-D12227DC5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59130b3ae1_0_230:notes">
            <a:extLst>
              <a:ext uri="{FF2B5EF4-FFF2-40B4-BE49-F238E27FC236}">
                <a16:creationId xmlns:a16="http://schemas.microsoft.com/office/drawing/2014/main" id="{891F1AFC-A8C9-7FFB-DE4E-DCA49F9F77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159130b3ae1_0_230:notes">
            <a:extLst>
              <a:ext uri="{FF2B5EF4-FFF2-40B4-BE49-F238E27FC236}">
                <a16:creationId xmlns:a16="http://schemas.microsoft.com/office/drawing/2014/main" id="{19DDB710-E56C-94D5-E2A9-83EEFC4390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041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>
          <a:extLst>
            <a:ext uri="{FF2B5EF4-FFF2-40B4-BE49-F238E27FC236}">
              <a16:creationId xmlns:a16="http://schemas.microsoft.com/office/drawing/2014/main" id="{2109CD58-DCE1-9504-7746-679486F62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159130b3ae1_0_180:notes">
            <a:extLst>
              <a:ext uri="{FF2B5EF4-FFF2-40B4-BE49-F238E27FC236}">
                <a16:creationId xmlns:a16="http://schemas.microsoft.com/office/drawing/2014/main" id="{21C2AD3B-EA5E-7B6D-508E-3E5C0C52B1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159130b3ae1_0_180:notes">
            <a:extLst>
              <a:ext uri="{FF2B5EF4-FFF2-40B4-BE49-F238E27FC236}">
                <a16:creationId xmlns:a16="http://schemas.microsoft.com/office/drawing/2014/main" id="{9082D519-5D53-AB20-D946-B6ECC3A900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12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>
          <a:extLst>
            <a:ext uri="{FF2B5EF4-FFF2-40B4-BE49-F238E27FC236}">
              <a16:creationId xmlns:a16="http://schemas.microsoft.com/office/drawing/2014/main" id="{A3B94389-5CDE-7F2C-90AD-219FD3AAD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59130b3ae1_0_230:notes">
            <a:extLst>
              <a:ext uri="{FF2B5EF4-FFF2-40B4-BE49-F238E27FC236}">
                <a16:creationId xmlns:a16="http://schemas.microsoft.com/office/drawing/2014/main" id="{E84ED3E5-1F45-87BA-14FA-AE0AC6EDD3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159130b3ae1_0_230:notes">
            <a:extLst>
              <a:ext uri="{FF2B5EF4-FFF2-40B4-BE49-F238E27FC236}">
                <a16:creationId xmlns:a16="http://schemas.microsoft.com/office/drawing/2014/main" id="{8792E46C-4BE0-DC3F-5320-4D1CF77DE3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108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58cdcfde2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58cdcfde2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>
          <a:extLst>
            <a:ext uri="{FF2B5EF4-FFF2-40B4-BE49-F238E27FC236}">
              <a16:creationId xmlns:a16="http://schemas.microsoft.com/office/drawing/2014/main" id="{6F3F0AB6-39A1-C1F0-1284-6D5FB2DFD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59130b3ae1_0_230:notes">
            <a:extLst>
              <a:ext uri="{FF2B5EF4-FFF2-40B4-BE49-F238E27FC236}">
                <a16:creationId xmlns:a16="http://schemas.microsoft.com/office/drawing/2014/main" id="{A83555A6-B4F1-12AA-F069-8806E51F52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159130b3ae1_0_230:notes">
            <a:extLst>
              <a:ext uri="{FF2B5EF4-FFF2-40B4-BE49-F238E27FC236}">
                <a16:creationId xmlns:a16="http://schemas.microsoft.com/office/drawing/2014/main" id="{1D033B56-F945-1B33-BE8A-591DE920A2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00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>
          <a:extLst>
            <a:ext uri="{FF2B5EF4-FFF2-40B4-BE49-F238E27FC236}">
              <a16:creationId xmlns:a16="http://schemas.microsoft.com/office/drawing/2014/main" id="{06280B49-C36E-6E60-9E15-2F1EB32AB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159130b3ae1_0_180:notes">
            <a:extLst>
              <a:ext uri="{FF2B5EF4-FFF2-40B4-BE49-F238E27FC236}">
                <a16:creationId xmlns:a16="http://schemas.microsoft.com/office/drawing/2014/main" id="{D09927C7-49B6-FE58-126A-E0A810988B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159130b3ae1_0_180:notes">
            <a:extLst>
              <a:ext uri="{FF2B5EF4-FFF2-40B4-BE49-F238E27FC236}">
                <a16:creationId xmlns:a16="http://schemas.microsoft.com/office/drawing/2014/main" id="{5EA1E0BC-4662-9428-0646-8D1C2A9014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674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>
          <a:extLst>
            <a:ext uri="{FF2B5EF4-FFF2-40B4-BE49-F238E27FC236}">
              <a16:creationId xmlns:a16="http://schemas.microsoft.com/office/drawing/2014/main" id="{468B8A1E-DA32-83CB-0CAC-3010ABF3F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58cdcfde22_0_126:notes">
            <a:extLst>
              <a:ext uri="{FF2B5EF4-FFF2-40B4-BE49-F238E27FC236}">
                <a16:creationId xmlns:a16="http://schemas.microsoft.com/office/drawing/2014/main" id="{5C515B41-49F7-CB12-2905-A05B727D5B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58cdcfde22_0_126:notes">
            <a:extLst>
              <a:ext uri="{FF2B5EF4-FFF2-40B4-BE49-F238E27FC236}">
                <a16:creationId xmlns:a16="http://schemas.microsoft.com/office/drawing/2014/main" id="{2ECBA41A-D401-0642-F958-5F8E5ED664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803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>
          <a:extLst>
            <a:ext uri="{FF2B5EF4-FFF2-40B4-BE49-F238E27FC236}">
              <a16:creationId xmlns:a16="http://schemas.microsoft.com/office/drawing/2014/main" id="{9EF0CD80-4A06-69EC-AAEA-626EDECA2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159130b3ae1_0_14:notes">
            <a:extLst>
              <a:ext uri="{FF2B5EF4-FFF2-40B4-BE49-F238E27FC236}">
                <a16:creationId xmlns:a16="http://schemas.microsoft.com/office/drawing/2014/main" id="{24034404-791E-CB5C-49A7-9874E87BB0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159130b3ae1_0_14:notes">
            <a:extLst>
              <a:ext uri="{FF2B5EF4-FFF2-40B4-BE49-F238E27FC236}">
                <a16:creationId xmlns:a16="http://schemas.microsoft.com/office/drawing/2014/main" id="{608A04D6-601C-0C88-8B6C-2CB895FCA3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99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>
          <a:extLst>
            <a:ext uri="{FF2B5EF4-FFF2-40B4-BE49-F238E27FC236}">
              <a16:creationId xmlns:a16="http://schemas.microsoft.com/office/drawing/2014/main" id="{94E5F4F3-EA2D-131C-B98F-6CA12C6B3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159130b3ae1_0_180:notes">
            <a:extLst>
              <a:ext uri="{FF2B5EF4-FFF2-40B4-BE49-F238E27FC236}">
                <a16:creationId xmlns:a16="http://schemas.microsoft.com/office/drawing/2014/main" id="{903577D5-1AA6-F091-B23B-CA27E219C3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159130b3ae1_0_180:notes">
            <a:extLst>
              <a:ext uri="{FF2B5EF4-FFF2-40B4-BE49-F238E27FC236}">
                <a16:creationId xmlns:a16="http://schemas.microsoft.com/office/drawing/2014/main" id="{AA79E8BA-458D-AE49-A560-E5E1670701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62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59130b3ae1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159130b3ae1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288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159130b3a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159130b3a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397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>
          <a:extLst>
            <a:ext uri="{FF2B5EF4-FFF2-40B4-BE49-F238E27FC236}">
              <a16:creationId xmlns:a16="http://schemas.microsoft.com/office/drawing/2014/main" id="{336A4772-6899-9FDD-FF4A-4A9B4EBF2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159130b3ae1_0_4:notes">
            <a:extLst>
              <a:ext uri="{FF2B5EF4-FFF2-40B4-BE49-F238E27FC236}">
                <a16:creationId xmlns:a16="http://schemas.microsoft.com/office/drawing/2014/main" id="{C92CD445-402B-76D7-AF44-B9E83885AF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159130b3ae1_0_4:notes">
            <a:extLst>
              <a:ext uri="{FF2B5EF4-FFF2-40B4-BE49-F238E27FC236}">
                <a16:creationId xmlns:a16="http://schemas.microsoft.com/office/drawing/2014/main" id="{A357A3EB-C7B1-8C04-461B-213BCCF145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44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>
          <a:extLst>
            <a:ext uri="{FF2B5EF4-FFF2-40B4-BE49-F238E27FC236}">
              <a16:creationId xmlns:a16="http://schemas.microsoft.com/office/drawing/2014/main" id="{2356748E-853A-9636-D47C-3CAE8CA2A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159130b3ae1_0_4:notes">
            <a:extLst>
              <a:ext uri="{FF2B5EF4-FFF2-40B4-BE49-F238E27FC236}">
                <a16:creationId xmlns:a16="http://schemas.microsoft.com/office/drawing/2014/main" id="{5FCEDE3A-31FD-89A8-B643-FC5B02310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159130b3ae1_0_4:notes">
            <a:extLst>
              <a:ext uri="{FF2B5EF4-FFF2-40B4-BE49-F238E27FC236}">
                <a16:creationId xmlns:a16="http://schemas.microsoft.com/office/drawing/2014/main" id="{19B6A3BB-614E-6E3E-4DAC-69B8E75CF2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024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>
          <a:extLst>
            <a:ext uri="{FF2B5EF4-FFF2-40B4-BE49-F238E27FC236}">
              <a16:creationId xmlns:a16="http://schemas.microsoft.com/office/drawing/2014/main" id="{A2B2C903-077E-ED6E-779E-815E9DE0B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159130b3ae1_0_4:notes">
            <a:extLst>
              <a:ext uri="{FF2B5EF4-FFF2-40B4-BE49-F238E27FC236}">
                <a16:creationId xmlns:a16="http://schemas.microsoft.com/office/drawing/2014/main" id="{3F94492A-BBC6-CEAA-4373-594EEB0AD1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159130b3ae1_0_4:notes">
            <a:extLst>
              <a:ext uri="{FF2B5EF4-FFF2-40B4-BE49-F238E27FC236}">
                <a16:creationId xmlns:a16="http://schemas.microsoft.com/office/drawing/2014/main" id="{E4C91D20-96F5-E71C-751E-99190B5DF2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137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>
          <a:extLst>
            <a:ext uri="{FF2B5EF4-FFF2-40B4-BE49-F238E27FC236}">
              <a16:creationId xmlns:a16="http://schemas.microsoft.com/office/drawing/2014/main" id="{19575902-E7F0-1832-0E8C-566FA1BA8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159130b3ae1_0_4:notes">
            <a:extLst>
              <a:ext uri="{FF2B5EF4-FFF2-40B4-BE49-F238E27FC236}">
                <a16:creationId xmlns:a16="http://schemas.microsoft.com/office/drawing/2014/main" id="{803696F5-C0B0-392F-660B-DDF69B6A74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159130b3ae1_0_4:notes">
            <a:extLst>
              <a:ext uri="{FF2B5EF4-FFF2-40B4-BE49-F238E27FC236}">
                <a16:creationId xmlns:a16="http://schemas.microsoft.com/office/drawing/2014/main" id="{9F33725A-6B01-B0C2-9D0E-BE5593D76D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1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 rot="5400000">
            <a:off x="-395875" y="396000"/>
            <a:ext cx="5143500" cy="43515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618350" y="1027288"/>
            <a:ext cx="4067400" cy="25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2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18350" y="3660263"/>
            <a:ext cx="406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911713" y="203700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flipH="1">
            <a:off x="3389550" y="-357450"/>
            <a:ext cx="1099850" cy="1546350"/>
            <a:chOff x="3790650" y="352550"/>
            <a:chExt cx="1099850" cy="1546350"/>
          </a:xfrm>
        </p:grpSpPr>
        <p:sp>
          <p:nvSpPr>
            <p:cNvPr id="14" name="Google Shape;14;p2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8537075" y="3768838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750175" y="4603988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 flipH="1">
            <a:off x="3310838" y="4244650"/>
            <a:ext cx="1099850" cy="1546350"/>
            <a:chOff x="3790650" y="352550"/>
            <a:chExt cx="1099850" cy="1546350"/>
          </a:xfrm>
        </p:grpSpPr>
        <p:sp>
          <p:nvSpPr>
            <p:cNvPr id="19" name="Google Shape;19;p2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7063100" y="-31100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 flipH="1">
            <a:off x="8765913" y="3233575"/>
            <a:ext cx="1099850" cy="1546350"/>
            <a:chOff x="3790650" y="352550"/>
            <a:chExt cx="1099850" cy="1546350"/>
          </a:xfrm>
        </p:grpSpPr>
        <p:sp>
          <p:nvSpPr>
            <p:cNvPr id="23" name="Google Shape;23;p2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827800" y="4918025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 flipH="1">
            <a:off x="6316713" y="-1127200"/>
            <a:ext cx="1099850" cy="1546350"/>
            <a:chOff x="3790650" y="352550"/>
            <a:chExt cx="1099850" cy="1546350"/>
          </a:xfrm>
        </p:grpSpPr>
        <p:sp>
          <p:nvSpPr>
            <p:cNvPr id="27" name="Google Shape;27;p2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124725" y="4795163"/>
            <a:ext cx="588500" cy="559825"/>
            <a:chOff x="4234150" y="1757375"/>
            <a:chExt cx="588500" cy="559825"/>
          </a:xfrm>
        </p:grpSpPr>
        <p:sp>
          <p:nvSpPr>
            <p:cNvPr id="30" name="Google Shape;30;p2"/>
            <p:cNvSpPr/>
            <p:nvPr/>
          </p:nvSpPr>
          <p:spPr>
            <a:xfrm>
              <a:off x="4244575" y="1757375"/>
              <a:ext cx="567650" cy="559825"/>
            </a:xfrm>
            <a:custGeom>
              <a:avLst/>
              <a:gdLst/>
              <a:ahLst/>
              <a:cxnLst/>
              <a:rect l="l" t="t" r="r" b="b"/>
              <a:pathLst>
                <a:path w="22706" h="22393" extrusionOk="0">
                  <a:moveTo>
                    <a:pt x="11357" y="1"/>
                  </a:moveTo>
                  <a:cubicBezTo>
                    <a:pt x="11255" y="1"/>
                    <a:pt x="11152" y="2"/>
                    <a:pt x="11049" y="5"/>
                  </a:cubicBezTo>
                  <a:cubicBezTo>
                    <a:pt x="4870" y="172"/>
                    <a:pt x="0" y="5327"/>
                    <a:pt x="167" y="11506"/>
                  </a:cubicBezTo>
                  <a:cubicBezTo>
                    <a:pt x="331" y="17571"/>
                    <a:pt x="5307" y="22393"/>
                    <a:pt x="11349" y="22393"/>
                  </a:cubicBezTo>
                  <a:cubicBezTo>
                    <a:pt x="11451" y="22393"/>
                    <a:pt x="11554" y="22392"/>
                    <a:pt x="11656" y="22389"/>
                  </a:cubicBezTo>
                  <a:cubicBezTo>
                    <a:pt x="17836" y="22210"/>
                    <a:pt x="22705" y="17067"/>
                    <a:pt x="22539" y="10887"/>
                  </a:cubicBezTo>
                  <a:cubicBezTo>
                    <a:pt x="22375" y="4811"/>
                    <a:pt x="17398" y="1"/>
                    <a:pt x="11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234150" y="1776625"/>
              <a:ext cx="588500" cy="521650"/>
            </a:xfrm>
            <a:custGeom>
              <a:avLst/>
              <a:gdLst/>
              <a:ahLst/>
              <a:cxnLst/>
              <a:rect l="l" t="t" r="r" b="b"/>
              <a:pathLst>
                <a:path w="23540" h="20866" extrusionOk="0">
                  <a:moveTo>
                    <a:pt x="11768" y="0"/>
                  </a:moveTo>
                  <a:cubicBezTo>
                    <a:pt x="7503" y="0"/>
                    <a:pt x="3504" y="2636"/>
                    <a:pt x="1965" y="6879"/>
                  </a:cubicBezTo>
                  <a:cubicBezTo>
                    <a:pt x="0" y="12296"/>
                    <a:pt x="2798" y="18273"/>
                    <a:pt x="8216" y="20238"/>
                  </a:cubicBezTo>
                  <a:cubicBezTo>
                    <a:pt x="9390" y="20664"/>
                    <a:pt x="10591" y="20866"/>
                    <a:pt x="11772" y="20866"/>
                  </a:cubicBezTo>
                  <a:cubicBezTo>
                    <a:pt x="16036" y="20866"/>
                    <a:pt x="20036" y="18230"/>
                    <a:pt x="21575" y="13987"/>
                  </a:cubicBezTo>
                  <a:cubicBezTo>
                    <a:pt x="23539" y="8570"/>
                    <a:pt x="20741" y="2593"/>
                    <a:pt x="15324" y="628"/>
                  </a:cubicBezTo>
                  <a:cubicBezTo>
                    <a:pt x="14149" y="202"/>
                    <a:pt x="12948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288025" y="1821150"/>
              <a:ext cx="480750" cy="431825"/>
            </a:xfrm>
            <a:custGeom>
              <a:avLst/>
              <a:gdLst/>
              <a:ahLst/>
              <a:cxnLst/>
              <a:rect l="l" t="t" r="r" b="b"/>
              <a:pathLst>
                <a:path w="19230" h="17273" extrusionOk="0">
                  <a:moveTo>
                    <a:pt x="9609" y="0"/>
                  </a:moveTo>
                  <a:cubicBezTo>
                    <a:pt x="8822" y="0"/>
                    <a:pt x="8022" y="108"/>
                    <a:pt x="7228" y="335"/>
                  </a:cubicBezTo>
                  <a:cubicBezTo>
                    <a:pt x="2644" y="1657"/>
                    <a:pt x="0" y="6443"/>
                    <a:pt x="1322" y="11027"/>
                  </a:cubicBezTo>
                  <a:cubicBezTo>
                    <a:pt x="2404" y="14804"/>
                    <a:pt x="5858" y="17272"/>
                    <a:pt x="9610" y="17272"/>
                  </a:cubicBezTo>
                  <a:cubicBezTo>
                    <a:pt x="10401" y="17272"/>
                    <a:pt x="11204" y="17163"/>
                    <a:pt x="12002" y="16933"/>
                  </a:cubicBezTo>
                  <a:cubicBezTo>
                    <a:pt x="16586" y="15611"/>
                    <a:pt x="19229" y="10825"/>
                    <a:pt x="17907" y="6253"/>
                  </a:cubicBezTo>
                  <a:cubicBezTo>
                    <a:pt x="16815" y="2463"/>
                    <a:pt x="13363" y="0"/>
                    <a:pt x="9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454700" y="1925675"/>
              <a:ext cx="155400" cy="236050"/>
            </a:xfrm>
            <a:custGeom>
              <a:avLst/>
              <a:gdLst/>
              <a:ahLst/>
              <a:cxnLst/>
              <a:rect l="l" t="t" r="r" b="b"/>
              <a:pathLst>
                <a:path w="6216" h="9442" extrusionOk="0">
                  <a:moveTo>
                    <a:pt x="1906" y="2060"/>
                  </a:moveTo>
                  <a:lnTo>
                    <a:pt x="2632" y="4096"/>
                  </a:lnTo>
                  <a:cubicBezTo>
                    <a:pt x="2434" y="4133"/>
                    <a:pt x="2255" y="4152"/>
                    <a:pt x="2095" y="4152"/>
                  </a:cubicBezTo>
                  <a:cubicBezTo>
                    <a:pt x="1900" y="4152"/>
                    <a:pt x="1734" y="4124"/>
                    <a:pt x="1596" y="4072"/>
                  </a:cubicBezTo>
                  <a:cubicBezTo>
                    <a:pt x="1358" y="3989"/>
                    <a:pt x="1180" y="3798"/>
                    <a:pt x="1084" y="3512"/>
                  </a:cubicBezTo>
                  <a:cubicBezTo>
                    <a:pt x="977" y="3215"/>
                    <a:pt x="989" y="2941"/>
                    <a:pt x="1132" y="2703"/>
                  </a:cubicBezTo>
                  <a:cubicBezTo>
                    <a:pt x="1275" y="2453"/>
                    <a:pt x="1525" y="2238"/>
                    <a:pt x="1906" y="2060"/>
                  </a:cubicBezTo>
                  <a:close/>
                  <a:moveTo>
                    <a:pt x="4025" y="4827"/>
                  </a:moveTo>
                  <a:cubicBezTo>
                    <a:pt x="4239" y="4827"/>
                    <a:pt x="4419" y="4857"/>
                    <a:pt x="4573" y="4917"/>
                  </a:cubicBezTo>
                  <a:cubicBezTo>
                    <a:pt x="4835" y="5013"/>
                    <a:pt x="5025" y="5215"/>
                    <a:pt x="5133" y="5501"/>
                  </a:cubicBezTo>
                  <a:cubicBezTo>
                    <a:pt x="5228" y="5798"/>
                    <a:pt x="5216" y="6084"/>
                    <a:pt x="5061" y="6346"/>
                  </a:cubicBezTo>
                  <a:cubicBezTo>
                    <a:pt x="4906" y="6596"/>
                    <a:pt x="4632" y="6834"/>
                    <a:pt x="4240" y="7037"/>
                  </a:cubicBezTo>
                  <a:lnTo>
                    <a:pt x="3466" y="4882"/>
                  </a:lnTo>
                  <a:cubicBezTo>
                    <a:pt x="3674" y="4845"/>
                    <a:pt x="3860" y="4827"/>
                    <a:pt x="4025" y="4827"/>
                  </a:cubicBezTo>
                  <a:close/>
                  <a:moveTo>
                    <a:pt x="1727" y="0"/>
                  </a:moveTo>
                  <a:lnTo>
                    <a:pt x="1227" y="179"/>
                  </a:lnTo>
                  <a:lnTo>
                    <a:pt x="1644" y="1345"/>
                  </a:lnTo>
                  <a:cubicBezTo>
                    <a:pt x="989" y="1643"/>
                    <a:pt x="537" y="2000"/>
                    <a:pt x="275" y="2441"/>
                  </a:cubicBezTo>
                  <a:cubicBezTo>
                    <a:pt x="25" y="2881"/>
                    <a:pt x="1" y="3381"/>
                    <a:pt x="191" y="3917"/>
                  </a:cubicBezTo>
                  <a:cubicBezTo>
                    <a:pt x="370" y="4417"/>
                    <a:pt x="680" y="4751"/>
                    <a:pt x="1108" y="4917"/>
                  </a:cubicBezTo>
                  <a:cubicBezTo>
                    <a:pt x="1345" y="5007"/>
                    <a:pt x="1631" y="5052"/>
                    <a:pt x="1965" y="5052"/>
                  </a:cubicBezTo>
                  <a:cubicBezTo>
                    <a:pt x="2251" y="5052"/>
                    <a:pt x="2573" y="5019"/>
                    <a:pt x="2930" y="4953"/>
                  </a:cubicBezTo>
                  <a:lnTo>
                    <a:pt x="3740" y="7227"/>
                  </a:lnTo>
                  <a:cubicBezTo>
                    <a:pt x="3370" y="7358"/>
                    <a:pt x="2989" y="7430"/>
                    <a:pt x="2608" y="7453"/>
                  </a:cubicBezTo>
                  <a:cubicBezTo>
                    <a:pt x="2568" y="7455"/>
                    <a:pt x="2528" y="7455"/>
                    <a:pt x="2488" y="7455"/>
                  </a:cubicBezTo>
                  <a:cubicBezTo>
                    <a:pt x="2135" y="7455"/>
                    <a:pt x="1780" y="7409"/>
                    <a:pt x="1406" y="7334"/>
                  </a:cubicBezTo>
                  <a:lnTo>
                    <a:pt x="1406" y="7334"/>
                  </a:lnTo>
                  <a:lnTo>
                    <a:pt x="1727" y="8227"/>
                  </a:lnTo>
                  <a:cubicBezTo>
                    <a:pt x="1862" y="8235"/>
                    <a:pt x="1996" y="8239"/>
                    <a:pt x="2128" y="8239"/>
                  </a:cubicBezTo>
                  <a:cubicBezTo>
                    <a:pt x="2391" y="8239"/>
                    <a:pt x="2648" y="8223"/>
                    <a:pt x="2894" y="8192"/>
                  </a:cubicBezTo>
                  <a:cubicBezTo>
                    <a:pt x="3275" y="8144"/>
                    <a:pt x="3632" y="8061"/>
                    <a:pt x="3990" y="7942"/>
                  </a:cubicBezTo>
                  <a:lnTo>
                    <a:pt x="4525" y="9442"/>
                  </a:lnTo>
                  <a:lnTo>
                    <a:pt x="5025" y="9263"/>
                  </a:lnTo>
                  <a:lnTo>
                    <a:pt x="4490" y="7751"/>
                  </a:lnTo>
                  <a:cubicBezTo>
                    <a:pt x="5180" y="7453"/>
                    <a:pt x="5656" y="7072"/>
                    <a:pt x="5918" y="6608"/>
                  </a:cubicBezTo>
                  <a:cubicBezTo>
                    <a:pt x="6180" y="6156"/>
                    <a:pt x="6216" y="5644"/>
                    <a:pt x="6014" y="5084"/>
                  </a:cubicBezTo>
                  <a:cubicBezTo>
                    <a:pt x="5835" y="4560"/>
                    <a:pt x="5514" y="4215"/>
                    <a:pt x="5049" y="4036"/>
                  </a:cubicBezTo>
                  <a:cubicBezTo>
                    <a:pt x="4804" y="3948"/>
                    <a:pt x="4513" y="3903"/>
                    <a:pt x="4175" y="3903"/>
                  </a:cubicBezTo>
                  <a:cubicBezTo>
                    <a:pt x="3872" y="3903"/>
                    <a:pt x="3533" y="3939"/>
                    <a:pt x="3156" y="4012"/>
                  </a:cubicBezTo>
                  <a:lnTo>
                    <a:pt x="2406" y="1881"/>
                  </a:lnTo>
                  <a:cubicBezTo>
                    <a:pt x="2716" y="1786"/>
                    <a:pt x="3025" y="1726"/>
                    <a:pt x="3347" y="1703"/>
                  </a:cubicBezTo>
                  <a:cubicBezTo>
                    <a:pt x="3476" y="1688"/>
                    <a:pt x="3608" y="1681"/>
                    <a:pt x="3742" y="1681"/>
                  </a:cubicBezTo>
                  <a:cubicBezTo>
                    <a:pt x="3928" y="1681"/>
                    <a:pt x="4117" y="1694"/>
                    <a:pt x="4311" y="1715"/>
                  </a:cubicBezTo>
                  <a:lnTo>
                    <a:pt x="4001" y="845"/>
                  </a:lnTo>
                  <a:cubicBezTo>
                    <a:pt x="3692" y="857"/>
                    <a:pt x="3382" y="881"/>
                    <a:pt x="3073" y="941"/>
                  </a:cubicBezTo>
                  <a:cubicBezTo>
                    <a:pt x="2763" y="988"/>
                    <a:pt x="2454" y="1060"/>
                    <a:pt x="2144" y="1155"/>
                  </a:cubicBezTo>
                  <a:lnTo>
                    <a:pt x="1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508875" y="2230475"/>
              <a:ext cx="115525" cy="25325"/>
            </a:xfrm>
            <a:custGeom>
              <a:avLst/>
              <a:gdLst/>
              <a:ahLst/>
              <a:cxnLst/>
              <a:rect l="l" t="t" r="r" b="b"/>
              <a:pathLst>
                <a:path w="4621" h="1013" fill="none" extrusionOk="0">
                  <a:moveTo>
                    <a:pt x="4621" y="0"/>
                  </a:moveTo>
                  <a:cubicBezTo>
                    <a:pt x="3132" y="738"/>
                    <a:pt x="1549" y="1012"/>
                    <a:pt x="1" y="857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634200" y="1849475"/>
              <a:ext cx="128025" cy="333975"/>
            </a:xfrm>
            <a:custGeom>
              <a:avLst/>
              <a:gdLst/>
              <a:ahLst/>
              <a:cxnLst/>
              <a:rect l="l" t="t" r="r" b="b"/>
              <a:pathLst>
                <a:path w="5121" h="13359" fill="none" extrusionOk="0">
                  <a:moveTo>
                    <a:pt x="0" y="0"/>
                  </a:moveTo>
                  <a:cubicBezTo>
                    <a:pt x="1453" y="822"/>
                    <a:pt x="2691" y="2060"/>
                    <a:pt x="3477" y="3679"/>
                  </a:cubicBezTo>
                  <a:cubicBezTo>
                    <a:pt x="5120" y="6965"/>
                    <a:pt x="4465" y="10823"/>
                    <a:pt x="2096" y="13359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438350" y="312050"/>
            <a:ext cx="1032900" cy="876850"/>
            <a:chOff x="3909700" y="4088025"/>
            <a:chExt cx="1032900" cy="876850"/>
          </a:xfrm>
        </p:grpSpPr>
        <p:sp>
          <p:nvSpPr>
            <p:cNvPr id="37" name="Google Shape;37;p2"/>
            <p:cNvSpPr/>
            <p:nvPr/>
          </p:nvSpPr>
          <p:spPr>
            <a:xfrm>
              <a:off x="3909700" y="4088025"/>
              <a:ext cx="1032900" cy="876850"/>
            </a:xfrm>
            <a:custGeom>
              <a:avLst/>
              <a:gdLst/>
              <a:ahLst/>
              <a:cxnLst/>
              <a:rect l="l" t="t" r="r" b="b"/>
              <a:pathLst>
                <a:path w="41316" h="35074" extrusionOk="0">
                  <a:moveTo>
                    <a:pt x="29460" y="0"/>
                  </a:moveTo>
                  <a:cubicBezTo>
                    <a:pt x="28834" y="0"/>
                    <a:pt x="28199" y="155"/>
                    <a:pt x="27611" y="481"/>
                  </a:cubicBezTo>
                  <a:lnTo>
                    <a:pt x="2501" y="14435"/>
                  </a:lnTo>
                  <a:cubicBezTo>
                    <a:pt x="667" y="15471"/>
                    <a:pt x="1" y="17769"/>
                    <a:pt x="1025" y="19614"/>
                  </a:cubicBezTo>
                  <a:lnTo>
                    <a:pt x="8525" y="33116"/>
                  </a:lnTo>
                  <a:cubicBezTo>
                    <a:pt x="9223" y="34366"/>
                    <a:pt x="10518" y="35073"/>
                    <a:pt x="11856" y="35073"/>
                  </a:cubicBezTo>
                  <a:cubicBezTo>
                    <a:pt x="12482" y="35073"/>
                    <a:pt x="13117" y="34919"/>
                    <a:pt x="13705" y="34592"/>
                  </a:cubicBezTo>
                  <a:lnTo>
                    <a:pt x="38815" y="20638"/>
                  </a:lnTo>
                  <a:cubicBezTo>
                    <a:pt x="40660" y="19602"/>
                    <a:pt x="41315" y="17305"/>
                    <a:pt x="40291" y="15447"/>
                  </a:cubicBezTo>
                  <a:lnTo>
                    <a:pt x="32790" y="1957"/>
                  </a:lnTo>
                  <a:cubicBezTo>
                    <a:pt x="32093" y="708"/>
                    <a:pt x="30798" y="0"/>
                    <a:pt x="29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41850" y="4147950"/>
              <a:ext cx="859950" cy="559925"/>
            </a:xfrm>
            <a:custGeom>
              <a:avLst/>
              <a:gdLst/>
              <a:ahLst/>
              <a:cxnLst/>
              <a:rect l="l" t="t" r="r" b="b"/>
              <a:pathLst>
                <a:path w="34398" h="22397" extrusionOk="0">
                  <a:moveTo>
                    <a:pt x="31766" y="1"/>
                  </a:moveTo>
                  <a:lnTo>
                    <a:pt x="0" y="17658"/>
                  </a:lnTo>
                  <a:lnTo>
                    <a:pt x="2632" y="22397"/>
                  </a:lnTo>
                  <a:lnTo>
                    <a:pt x="34398" y="4740"/>
                  </a:lnTo>
                  <a:lnTo>
                    <a:pt x="317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130575" y="4354825"/>
              <a:ext cx="626575" cy="405725"/>
            </a:xfrm>
            <a:custGeom>
              <a:avLst/>
              <a:gdLst/>
              <a:ahLst/>
              <a:cxnLst/>
              <a:rect l="l" t="t" r="r" b="b"/>
              <a:pathLst>
                <a:path w="25063" h="16229" extrusionOk="0">
                  <a:moveTo>
                    <a:pt x="23205" y="1"/>
                  </a:moveTo>
                  <a:lnTo>
                    <a:pt x="0" y="12907"/>
                  </a:lnTo>
                  <a:lnTo>
                    <a:pt x="1857" y="16229"/>
                  </a:lnTo>
                  <a:lnTo>
                    <a:pt x="25063" y="3335"/>
                  </a:lnTo>
                  <a:lnTo>
                    <a:pt x="232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209750" y="4752500"/>
              <a:ext cx="153600" cy="125925"/>
            </a:xfrm>
            <a:custGeom>
              <a:avLst/>
              <a:gdLst/>
              <a:ahLst/>
              <a:cxnLst/>
              <a:rect l="l" t="t" r="r" b="b"/>
              <a:pathLst>
                <a:path w="6144" h="5037" extrusionOk="0">
                  <a:moveTo>
                    <a:pt x="4846" y="0"/>
                  </a:moveTo>
                  <a:lnTo>
                    <a:pt x="0" y="2691"/>
                  </a:lnTo>
                  <a:lnTo>
                    <a:pt x="1310" y="5037"/>
                  </a:lnTo>
                  <a:lnTo>
                    <a:pt x="6144" y="2358"/>
                  </a:lnTo>
                  <a:lnTo>
                    <a:pt x="4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539850" y="4476875"/>
              <a:ext cx="238725" cy="132475"/>
            </a:xfrm>
            <a:custGeom>
              <a:avLst/>
              <a:gdLst/>
              <a:ahLst/>
              <a:cxnLst/>
              <a:rect l="l" t="t" r="r" b="b"/>
              <a:pathLst>
                <a:path w="9549" h="5299" fill="none" extrusionOk="0">
                  <a:moveTo>
                    <a:pt x="0" y="5299"/>
                  </a:moveTo>
                  <a:lnTo>
                    <a:pt x="9549" y="0"/>
                  </a:lnTo>
                </a:path>
              </a:pathLst>
            </a:custGeom>
            <a:solidFill>
              <a:schemeClr val="lt1"/>
            </a:solidFill>
            <a:ln w="7450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552650" y="4499200"/>
              <a:ext cx="238150" cy="132475"/>
            </a:xfrm>
            <a:custGeom>
              <a:avLst/>
              <a:gdLst/>
              <a:ahLst/>
              <a:cxnLst/>
              <a:rect l="l" t="t" r="r" b="b"/>
              <a:pathLst>
                <a:path w="9526" h="5299" fill="none" extrusionOk="0">
                  <a:moveTo>
                    <a:pt x="0" y="5299"/>
                  </a:moveTo>
                  <a:lnTo>
                    <a:pt x="9525" y="0"/>
                  </a:lnTo>
                </a:path>
              </a:pathLst>
            </a:custGeom>
            <a:solidFill>
              <a:schemeClr val="lt1"/>
            </a:solidFill>
            <a:ln w="7450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564850" y="4521825"/>
              <a:ext cx="238750" cy="132775"/>
            </a:xfrm>
            <a:custGeom>
              <a:avLst/>
              <a:gdLst/>
              <a:ahLst/>
              <a:cxnLst/>
              <a:rect l="l" t="t" r="r" b="b"/>
              <a:pathLst>
                <a:path w="9550" h="5311" fill="none" extrusionOk="0">
                  <a:moveTo>
                    <a:pt x="0" y="5310"/>
                  </a:moveTo>
                  <a:lnTo>
                    <a:pt x="9549" y="0"/>
                  </a:lnTo>
                </a:path>
              </a:pathLst>
            </a:custGeom>
            <a:solidFill>
              <a:schemeClr val="lt1"/>
            </a:solidFill>
            <a:ln w="7450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577650" y="4544150"/>
              <a:ext cx="238150" cy="132775"/>
            </a:xfrm>
            <a:custGeom>
              <a:avLst/>
              <a:gdLst/>
              <a:ahLst/>
              <a:cxnLst/>
              <a:rect l="l" t="t" r="r" b="b"/>
              <a:pathLst>
                <a:path w="9526" h="5311" fill="none" extrusionOk="0">
                  <a:moveTo>
                    <a:pt x="0" y="5310"/>
                  </a:moveTo>
                  <a:lnTo>
                    <a:pt x="9525" y="0"/>
                  </a:lnTo>
                </a:path>
              </a:pathLst>
            </a:custGeom>
            <a:solidFill>
              <a:schemeClr val="lt1"/>
            </a:solidFill>
            <a:ln w="7450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035025" y="4373000"/>
              <a:ext cx="238450" cy="132775"/>
            </a:xfrm>
            <a:custGeom>
              <a:avLst/>
              <a:gdLst/>
              <a:ahLst/>
              <a:cxnLst/>
              <a:rect l="l" t="t" r="r" b="b"/>
              <a:pathLst>
                <a:path w="9538" h="5311" fill="none" extrusionOk="0">
                  <a:moveTo>
                    <a:pt x="0" y="5310"/>
                  </a:moveTo>
                  <a:lnTo>
                    <a:pt x="9537" y="0"/>
                  </a:lnTo>
                </a:path>
              </a:pathLst>
            </a:custGeom>
            <a:solidFill>
              <a:schemeClr val="lt1"/>
            </a:solidFill>
            <a:ln w="7450" cap="rnd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8161104" y="368490"/>
            <a:ext cx="559628" cy="509568"/>
            <a:chOff x="6188250" y="1349550"/>
            <a:chExt cx="539400" cy="491150"/>
          </a:xfrm>
        </p:grpSpPr>
        <p:sp>
          <p:nvSpPr>
            <p:cNvPr id="47" name="Google Shape;47;p2"/>
            <p:cNvSpPr/>
            <p:nvPr/>
          </p:nvSpPr>
          <p:spPr>
            <a:xfrm>
              <a:off x="6188250" y="1349550"/>
              <a:ext cx="539400" cy="491150"/>
            </a:xfrm>
            <a:custGeom>
              <a:avLst/>
              <a:gdLst/>
              <a:ahLst/>
              <a:cxnLst/>
              <a:rect l="l" t="t" r="r" b="b"/>
              <a:pathLst>
                <a:path w="21576" h="19646" extrusionOk="0">
                  <a:moveTo>
                    <a:pt x="10788" y="1"/>
                  </a:moveTo>
                  <a:cubicBezTo>
                    <a:pt x="8276" y="1"/>
                    <a:pt x="5764" y="959"/>
                    <a:pt x="3847" y="2876"/>
                  </a:cubicBezTo>
                  <a:cubicBezTo>
                    <a:pt x="1" y="6710"/>
                    <a:pt x="1" y="12925"/>
                    <a:pt x="3847" y="16770"/>
                  </a:cubicBezTo>
                  <a:cubicBezTo>
                    <a:pt x="5764" y="18687"/>
                    <a:pt x="8276" y="19646"/>
                    <a:pt x="10788" y="19646"/>
                  </a:cubicBezTo>
                  <a:cubicBezTo>
                    <a:pt x="13300" y="19646"/>
                    <a:pt x="15812" y="18687"/>
                    <a:pt x="17729" y="16770"/>
                  </a:cubicBezTo>
                  <a:cubicBezTo>
                    <a:pt x="21575" y="12925"/>
                    <a:pt x="21575" y="6710"/>
                    <a:pt x="17729" y="2876"/>
                  </a:cubicBezTo>
                  <a:cubicBezTo>
                    <a:pt x="15812" y="959"/>
                    <a:pt x="13300" y="1"/>
                    <a:pt x="10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06725" y="1366375"/>
              <a:ext cx="502450" cy="457525"/>
            </a:xfrm>
            <a:custGeom>
              <a:avLst/>
              <a:gdLst/>
              <a:ahLst/>
              <a:cxnLst/>
              <a:rect l="l" t="t" r="r" b="b"/>
              <a:pathLst>
                <a:path w="20098" h="18301" extrusionOk="0">
                  <a:moveTo>
                    <a:pt x="10049" y="0"/>
                  </a:moveTo>
                  <a:cubicBezTo>
                    <a:pt x="7706" y="0"/>
                    <a:pt x="5364" y="893"/>
                    <a:pt x="3572" y="2679"/>
                  </a:cubicBezTo>
                  <a:cubicBezTo>
                    <a:pt x="0" y="6251"/>
                    <a:pt x="0" y="12049"/>
                    <a:pt x="3572" y="15621"/>
                  </a:cubicBezTo>
                  <a:cubicBezTo>
                    <a:pt x="5364" y="17407"/>
                    <a:pt x="7706" y="18300"/>
                    <a:pt x="10049" y="18300"/>
                  </a:cubicBezTo>
                  <a:cubicBezTo>
                    <a:pt x="12392" y="18300"/>
                    <a:pt x="14734" y="17407"/>
                    <a:pt x="16526" y="15621"/>
                  </a:cubicBezTo>
                  <a:cubicBezTo>
                    <a:pt x="20098" y="12049"/>
                    <a:pt x="20098" y="6251"/>
                    <a:pt x="16526" y="2679"/>
                  </a:cubicBezTo>
                  <a:cubicBezTo>
                    <a:pt x="14734" y="893"/>
                    <a:pt x="12392" y="0"/>
                    <a:pt x="10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0175" y="1405650"/>
              <a:ext cx="415550" cy="378875"/>
            </a:xfrm>
            <a:custGeom>
              <a:avLst/>
              <a:gdLst/>
              <a:ahLst/>
              <a:cxnLst/>
              <a:rect l="l" t="t" r="r" b="b"/>
              <a:pathLst>
                <a:path w="16622" h="15155" extrusionOk="0">
                  <a:moveTo>
                    <a:pt x="8311" y="1"/>
                  </a:moveTo>
                  <a:cubicBezTo>
                    <a:pt x="6373" y="1"/>
                    <a:pt x="4436" y="739"/>
                    <a:pt x="2953" y="2215"/>
                  </a:cubicBezTo>
                  <a:cubicBezTo>
                    <a:pt x="0" y="5180"/>
                    <a:pt x="0" y="9978"/>
                    <a:pt x="2953" y="12931"/>
                  </a:cubicBezTo>
                  <a:cubicBezTo>
                    <a:pt x="4436" y="14413"/>
                    <a:pt x="6373" y="15155"/>
                    <a:pt x="8311" y="15155"/>
                  </a:cubicBezTo>
                  <a:cubicBezTo>
                    <a:pt x="10249" y="15155"/>
                    <a:pt x="12187" y="14413"/>
                    <a:pt x="13669" y="12931"/>
                  </a:cubicBezTo>
                  <a:cubicBezTo>
                    <a:pt x="16622" y="9978"/>
                    <a:pt x="16622" y="5180"/>
                    <a:pt x="13669" y="2215"/>
                  </a:cubicBezTo>
                  <a:cubicBezTo>
                    <a:pt x="12187" y="739"/>
                    <a:pt x="10249" y="1"/>
                    <a:pt x="8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353750" y="1753025"/>
              <a:ext cx="98250" cy="31275"/>
            </a:xfrm>
            <a:custGeom>
              <a:avLst/>
              <a:gdLst/>
              <a:ahLst/>
              <a:cxnLst/>
              <a:rect l="l" t="t" r="r" b="b"/>
              <a:pathLst>
                <a:path w="3930" h="1251" fill="none" extrusionOk="0">
                  <a:moveTo>
                    <a:pt x="3930" y="1251"/>
                  </a:moveTo>
                  <a:cubicBezTo>
                    <a:pt x="2477" y="1203"/>
                    <a:pt x="1132" y="751"/>
                    <a:pt x="1" y="0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519850" y="1493775"/>
              <a:ext cx="128600" cy="280100"/>
            </a:xfrm>
            <a:custGeom>
              <a:avLst/>
              <a:gdLst/>
              <a:ahLst/>
              <a:cxnLst/>
              <a:rect l="l" t="t" r="r" b="b"/>
              <a:pathLst>
                <a:path w="5144" h="11204" fill="none" extrusionOk="0">
                  <a:moveTo>
                    <a:pt x="3930" y="0"/>
                  </a:moveTo>
                  <a:cubicBezTo>
                    <a:pt x="4715" y="1238"/>
                    <a:pt x="5144" y="2703"/>
                    <a:pt x="5084" y="4286"/>
                  </a:cubicBezTo>
                  <a:cubicBezTo>
                    <a:pt x="4989" y="7513"/>
                    <a:pt x="2870" y="10204"/>
                    <a:pt x="1" y="11204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344825" y="1474225"/>
              <a:ext cx="189925" cy="219325"/>
            </a:xfrm>
            <a:custGeom>
              <a:avLst/>
              <a:gdLst/>
              <a:ahLst/>
              <a:cxnLst/>
              <a:rect l="l" t="t" r="r" b="b"/>
              <a:pathLst>
                <a:path w="7597" h="8773" extrusionOk="0">
                  <a:moveTo>
                    <a:pt x="4875" y="1"/>
                  </a:moveTo>
                  <a:cubicBezTo>
                    <a:pt x="4337" y="1"/>
                    <a:pt x="3835" y="133"/>
                    <a:pt x="3370" y="401"/>
                  </a:cubicBezTo>
                  <a:cubicBezTo>
                    <a:pt x="2668" y="794"/>
                    <a:pt x="2132" y="1461"/>
                    <a:pt x="1763" y="2366"/>
                  </a:cubicBezTo>
                  <a:lnTo>
                    <a:pt x="894" y="2163"/>
                  </a:lnTo>
                  <a:lnTo>
                    <a:pt x="429" y="2770"/>
                  </a:lnTo>
                  <a:lnTo>
                    <a:pt x="1513" y="3032"/>
                  </a:lnTo>
                  <a:cubicBezTo>
                    <a:pt x="1489" y="3116"/>
                    <a:pt x="1465" y="3199"/>
                    <a:pt x="1441" y="3294"/>
                  </a:cubicBezTo>
                  <a:lnTo>
                    <a:pt x="1358" y="3616"/>
                  </a:lnTo>
                  <a:lnTo>
                    <a:pt x="1287" y="3925"/>
                  </a:lnTo>
                  <a:cubicBezTo>
                    <a:pt x="1275" y="4009"/>
                    <a:pt x="1251" y="4092"/>
                    <a:pt x="1239" y="4175"/>
                  </a:cubicBezTo>
                  <a:lnTo>
                    <a:pt x="465" y="3997"/>
                  </a:lnTo>
                  <a:lnTo>
                    <a:pt x="1" y="4604"/>
                  </a:lnTo>
                  <a:lnTo>
                    <a:pt x="1167" y="4878"/>
                  </a:lnTo>
                  <a:cubicBezTo>
                    <a:pt x="1084" y="5878"/>
                    <a:pt x="1275" y="6700"/>
                    <a:pt x="1715" y="7378"/>
                  </a:cubicBezTo>
                  <a:cubicBezTo>
                    <a:pt x="2156" y="8045"/>
                    <a:pt x="2822" y="8485"/>
                    <a:pt x="3692" y="8700"/>
                  </a:cubicBezTo>
                  <a:cubicBezTo>
                    <a:pt x="3900" y="8748"/>
                    <a:pt x="4112" y="8773"/>
                    <a:pt x="4326" y="8773"/>
                  </a:cubicBezTo>
                  <a:cubicBezTo>
                    <a:pt x="4479" y="8773"/>
                    <a:pt x="4633" y="8760"/>
                    <a:pt x="4787" y="8735"/>
                  </a:cubicBezTo>
                  <a:cubicBezTo>
                    <a:pt x="5156" y="8688"/>
                    <a:pt x="5549" y="8569"/>
                    <a:pt x="5942" y="8378"/>
                  </a:cubicBezTo>
                  <a:lnTo>
                    <a:pt x="6216" y="7211"/>
                  </a:lnTo>
                  <a:lnTo>
                    <a:pt x="6216" y="7211"/>
                  </a:lnTo>
                  <a:cubicBezTo>
                    <a:pt x="5787" y="7521"/>
                    <a:pt x="5394" y="7723"/>
                    <a:pt x="5037" y="7807"/>
                  </a:cubicBezTo>
                  <a:cubicBezTo>
                    <a:pt x="4859" y="7856"/>
                    <a:pt x="4674" y="7880"/>
                    <a:pt x="4486" y="7880"/>
                  </a:cubicBezTo>
                  <a:cubicBezTo>
                    <a:pt x="4310" y="7880"/>
                    <a:pt x="4132" y="7859"/>
                    <a:pt x="3954" y="7819"/>
                  </a:cubicBezTo>
                  <a:cubicBezTo>
                    <a:pt x="3370" y="7676"/>
                    <a:pt x="2941" y="7378"/>
                    <a:pt x="2656" y="6914"/>
                  </a:cubicBezTo>
                  <a:cubicBezTo>
                    <a:pt x="2370" y="6461"/>
                    <a:pt x="2251" y="5866"/>
                    <a:pt x="2299" y="5152"/>
                  </a:cubicBezTo>
                  <a:lnTo>
                    <a:pt x="2299" y="5152"/>
                  </a:lnTo>
                  <a:lnTo>
                    <a:pt x="4370" y="5640"/>
                  </a:lnTo>
                  <a:lnTo>
                    <a:pt x="4835" y="5033"/>
                  </a:lnTo>
                  <a:lnTo>
                    <a:pt x="2370" y="4449"/>
                  </a:lnTo>
                  <a:cubicBezTo>
                    <a:pt x="2382" y="4354"/>
                    <a:pt x="2394" y="4271"/>
                    <a:pt x="2406" y="4175"/>
                  </a:cubicBezTo>
                  <a:lnTo>
                    <a:pt x="2489" y="3878"/>
                  </a:lnTo>
                  <a:lnTo>
                    <a:pt x="2560" y="3556"/>
                  </a:lnTo>
                  <a:cubicBezTo>
                    <a:pt x="2584" y="3473"/>
                    <a:pt x="2608" y="3390"/>
                    <a:pt x="2632" y="3294"/>
                  </a:cubicBezTo>
                  <a:lnTo>
                    <a:pt x="5620" y="4009"/>
                  </a:lnTo>
                  <a:lnTo>
                    <a:pt x="6085" y="3390"/>
                  </a:lnTo>
                  <a:lnTo>
                    <a:pt x="2894" y="2640"/>
                  </a:lnTo>
                  <a:cubicBezTo>
                    <a:pt x="3168" y="1973"/>
                    <a:pt x="3537" y="1497"/>
                    <a:pt x="4001" y="1223"/>
                  </a:cubicBezTo>
                  <a:cubicBezTo>
                    <a:pt x="4311" y="1032"/>
                    <a:pt x="4641" y="937"/>
                    <a:pt x="5000" y="937"/>
                  </a:cubicBezTo>
                  <a:cubicBezTo>
                    <a:pt x="5180" y="937"/>
                    <a:pt x="5366" y="961"/>
                    <a:pt x="5561" y="1008"/>
                  </a:cubicBezTo>
                  <a:cubicBezTo>
                    <a:pt x="5942" y="1092"/>
                    <a:pt x="6263" y="1258"/>
                    <a:pt x="6537" y="1497"/>
                  </a:cubicBezTo>
                  <a:cubicBezTo>
                    <a:pt x="6811" y="1735"/>
                    <a:pt x="7073" y="2092"/>
                    <a:pt x="7311" y="2556"/>
                  </a:cubicBezTo>
                  <a:lnTo>
                    <a:pt x="7597" y="1377"/>
                  </a:lnTo>
                  <a:cubicBezTo>
                    <a:pt x="7335" y="1044"/>
                    <a:pt x="7049" y="770"/>
                    <a:pt x="6740" y="556"/>
                  </a:cubicBezTo>
                  <a:cubicBezTo>
                    <a:pt x="6430" y="342"/>
                    <a:pt x="6097" y="187"/>
                    <a:pt x="5728" y="103"/>
                  </a:cubicBezTo>
                  <a:cubicBezTo>
                    <a:pt x="5434" y="35"/>
                    <a:pt x="5150" y="1"/>
                    <a:pt x="4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6783750" y="4378263"/>
            <a:ext cx="559600" cy="559600"/>
            <a:chOff x="6905625" y="3039500"/>
            <a:chExt cx="559600" cy="559600"/>
          </a:xfrm>
        </p:grpSpPr>
        <p:sp>
          <p:nvSpPr>
            <p:cNvPr id="54" name="Google Shape;54;p2"/>
            <p:cNvSpPr/>
            <p:nvPr/>
          </p:nvSpPr>
          <p:spPr>
            <a:xfrm>
              <a:off x="6905625" y="3039500"/>
              <a:ext cx="559600" cy="559600"/>
            </a:xfrm>
            <a:custGeom>
              <a:avLst/>
              <a:gdLst/>
              <a:ahLst/>
              <a:cxnLst/>
              <a:rect l="l" t="t" r="r" b="b"/>
              <a:pathLst>
                <a:path w="22384" h="22384" extrusionOk="0">
                  <a:moveTo>
                    <a:pt x="11192" y="0"/>
                  </a:moveTo>
                  <a:cubicBezTo>
                    <a:pt x="5013" y="0"/>
                    <a:pt x="0" y="5013"/>
                    <a:pt x="0" y="11192"/>
                  </a:cubicBezTo>
                  <a:cubicBezTo>
                    <a:pt x="0" y="17383"/>
                    <a:pt x="5013" y="22384"/>
                    <a:pt x="11192" y="22384"/>
                  </a:cubicBezTo>
                  <a:cubicBezTo>
                    <a:pt x="17371" y="22384"/>
                    <a:pt x="22384" y="17383"/>
                    <a:pt x="22384" y="11192"/>
                  </a:cubicBezTo>
                  <a:cubicBezTo>
                    <a:pt x="22384" y="5013"/>
                    <a:pt x="17371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924675" y="3058550"/>
              <a:ext cx="521500" cy="521800"/>
            </a:xfrm>
            <a:custGeom>
              <a:avLst/>
              <a:gdLst/>
              <a:ahLst/>
              <a:cxnLst/>
              <a:rect l="l" t="t" r="r" b="b"/>
              <a:pathLst>
                <a:path w="20860" h="20872" extrusionOk="0">
                  <a:moveTo>
                    <a:pt x="10430" y="0"/>
                  </a:moveTo>
                  <a:cubicBezTo>
                    <a:pt x="4667" y="0"/>
                    <a:pt x="0" y="4679"/>
                    <a:pt x="0" y="10430"/>
                  </a:cubicBezTo>
                  <a:cubicBezTo>
                    <a:pt x="0" y="16193"/>
                    <a:pt x="4667" y="20872"/>
                    <a:pt x="10430" y="20872"/>
                  </a:cubicBezTo>
                  <a:cubicBezTo>
                    <a:pt x="16193" y="20872"/>
                    <a:pt x="20860" y="16193"/>
                    <a:pt x="20860" y="10430"/>
                  </a:cubicBezTo>
                  <a:cubicBezTo>
                    <a:pt x="20860" y="4679"/>
                    <a:pt x="16193" y="0"/>
                    <a:pt x="10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40725" y="3103975"/>
              <a:ext cx="489375" cy="431825"/>
            </a:xfrm>
            <a:custGeom>
              <a:avLst/>
              <a:gdLst/>
              <a:ahLst/>
              <a:cxnLst/>
              <a:rect l="l" t="t" r="r" b="b"/>
              <a:pathLst>
                <a:path w="19575" h="17273" extrusionOk="0">
                  <a:moveTo>
                    <a:pt x="9798" y="1"/>
                  </a:moveTo>
                  <a:cubicBezTo>
                    <a:pt x="6375" y="1"/>
                    <a:pt x="3138" y="2046"/>
                    <a:pt x="1787" y="5410"/>
                  </a:cubicBezTo>
                  <a:cubicBezTo>
                    <a:pt x="1" y="9839"/>
                    <a:pt x="2156" y="14864"/>
                    <a:pt x="6573" y="16650"/>
                  </a:cubicBezTo>
                  <a:cubicBezTo>
                    <a:pt x="7629" y="17072"/>
                    <a:pt x="8718" y="17273"/>
                    <a:pt x="9788" y="17273"/>
                  </a:cubicBezTo>
                  <a:cubicBezTo>
                    <a:pt x="13212" y="17273"/>
                    <a:pt x="16449" y="15225"/>
                    <a:pt x="17801" y="11852"/>
                  </a:cubicBezTo>
                  <a:cubicBezTo>
                    <a:pt x="19575" y="7434"/>
                    <a:pt x="17432" y="2398"/>
                    <a:pt x="13014" y="624"/>
                  </a:cubicBezTo>
                  <a:cubicBezTo>
                    <a:pt x="11959" y="201"/>
                    <a:pt x="10869" y="1"/>
                    <a:pt x="9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026175" y="3465425"/>
              <a:ext cx="100025" cy="61650"/>
            </a:xfrm>
            <a:custGeom>
              <a:avLst/>
              <a:gdLst/>
              <a:ahLst/>
              <a:cxnLst/>
              <a:rect l="l" t="t" r="r" b="b"/>
              <a:pathLst>
                <a:path w="4001" h="2466" fill="none" extrusionOk="0">
                  <a:moveTo>
                    <a:pt x="4001" y="2466"/>
                  </a:moveTo>
                  <a:cubicBezTo>
                    <a:pt x="2417" y="2001"/>
                    <a:pt x="1048" y="1132"/>
                    <a:pt x="0" y="1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204450" y="3252025"/>
              <a:ext cx="200950" cy="282500"/>
            </a:xfrm>
            <a:custGeom>
              <a:avLst/>
              <a:gdLst/>
              <a:ahLst/>
              <a:cxnLst/>
              <a:rect l="l" t="t" r="r" b="b"/>
              <a:pathLst>
                <a:path w="8038" h="11300" fill="none" extrusionOk="0">
                  <a:moveTo>
                    <a:pt x="7442" y="0"/>
                  </a:moveTo>
                  <a:cubicBezTo>
                    <a:pt x="7966" y="1596"/>
                    <a:pt x="8038" y="3334"/>
                    <a:pt x="7549" y="5060"/>
                  </a:cubicBezTo>
                  <a:cubicBezTo>
                    <a:pt x="6537" y="8608"/>
                    <a:pt x="3454" y="11002"/>
                    <a:pt x="1" y="11299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101175" y="3180575"/>
              <a:ext cx="189625" cy="216425"/>
            </a:xfrm>
            <a:custGeom>
              <a:avLst/>
              <a:gdLst/>
              <a:ahLst/>
              <a:cxnLst/>
              <a:rect l="l" t="t" r="r" b="b"/>
              <a:pathLst>
                <a:path w="7585" h="8657" extrusionOk="0">
                  <a:moveTo>
                    <a:pt x="2191" y="1"/>
                  </a:moveTo>
                  <a:lnTo>
                    <a:pt x="2322" y="3525"/>
                  </a:lnTo>
                  <a:lnTo>
                    <a:pt x="2322" y="3525"/>
                  </a:lnTo>
                  <a:lnTo>
                    <a:pt x="1060" y="2906"/>
                  </a:lnTo>
                  <a:lnTo>
                    <a:pt x="774" y="3489"/>
                  </a:lnTo>
                  <a:lnTo>
                    <a:pt x="2346" y="4275"/>
                  </a:lnTo>
                  <a:lnTo>
                    <a:pt x="2382" y="5204"/>
                  </a:lnTo>
                  <a:lnTo>
                    <a:pt x="2263" y="5442"/>
                  </a:lnTo>
                  <a:lnTo>
                    <a:pt x="286" y="4466"/>
                  </a:lnTo>
                  <a:lnTo>
                    <a:pt x="0" y="5049"/>
                  </a:lnTo>
                  <a:lnTo>
                    <a:pt x="1977" y="6025"/>
                  </a:lnTo>
                  <a:lnTo>
                    <a:pt x="905" y="8192"/>
                  </a:lnTo>
                  <a:lnTo>
                    <a:pt x="1858" y="8657"/>
                  </a:lnTo>
                  <a:lnTo>
                    <a:pt x="2929" y="6502"/>
                  </a:lnTo>
                  <a:lnTo>
                    <a:pt x="4882" y="7478"/>
                  </a:lnTo>
                  <a:lnTo>
                    <a:pt x="5180" y="6894"/>
                  </a:lnTo>
                  <a:lnTo>
                    <a:pt x="3203" y="5918"/>
                  </a:lnTo>
                  <a:lnTo>
                    <a:pt x="3322" y="5668"/>
                  </a:lnTo>
                  <a:lnTo>
                    <a:pt x="4084" y="5132"/>
                  </a:lnTo>
                  <a:lnTo>
                    <a:pt x="5656" y="5918"/>
                  </a:lnTo>
                  <a:lnTo>
                    <a:pt x="5954" y="5335"/>
                  </a:lnTo>
                  <a:lnTo>
                    <a:pt x="4691" y="4704"/>
                  </a:lnTo>
                  <a:lnTo>
                    <a:pt x="7585" y="2680"/>
                  </a:lnTo>
                  <a:lnTo>
                    <a:pt x="6680" y="2227"/>
                  </a:lnTo>
                  <a:lnTo>
                    <a:pt x="3239" y="4656"/>
                  </a:lnTo>
                  <a:lnTo>
                    <a:pt x="3096" y="453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2038200" y="135252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 idx="2" hasCustomPrompt="1"/>
          </p:nvPr>
        </p:nvSpPr>
        <p:spPr>
          <a:xfrm>
            <a:off x="3981750" y="539500"/>
            <a:ext cx="1180500" cy="841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2038200" y="210525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8199038" y="124650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650925" y="742200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8430763" y="2263125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8842625" y="2817975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3"/>
          <p:cNvGrpSpPr/>
          <p:nvPr/>
        </p:nvGrpSpPr>
        <p:grpSpPr>
          <a:xfrm flipH="1">
            <a:off x="8606738" y="1352525"/>
            <a:ext cx="1099850" cy="1546350"/>
            <a:chOff x="3790650" y="352550"/>
            <a:chExt cx="1099850" cy="1546350"/>
          </a:xfrm>
        </p:grpSpPr>
        <p:sp>
          <p:nvSpPr>
            <p:cNvPr id="69" name="Google Shape;69;p3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3"/>
          <p:cNvGrpSpPr/>
          <p:nvPr/>
        </p:nvGrpSpPr>
        <p:grpSpPr>
          <a:xfrm flipH="1">
            <a:off x="-386625" y="126050"/>
            <a:ext cx="1099850" cy="1546350"/>
            <a:chOff x="3790650" y="352550"/>
            <a:chExt cx="1099850" cy="1546350"/>
          </a:xfrm>
        </p:grpSpPr>
        <p:sp>
          <p:nvSpPr>
            <p:cNvPr id="72" name="Google Shape;72;p3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3"/>
          <p:cNvGrpSpPr/>
          <p:nvPr/>
        </p:nvGrpSpPr>
        <p:grpSpPr>
          <a:xfrm>
            <a:off x="433413" y="2695325"/>
            <a:ext cx="559625" cy="559325"/>
            <a:chOff x="3909400" y="3844950"/>
            <a:chExt cx="559625" cy="559325"/>
          </a:xfrm>
        </p:grpSpPr>
        <p:sp>
          <p:nvSpPr>
            <p:cNvPr id="75" name="Google Shape;75;p3"/>
            <p:cNvSpPr/>
            <p:nvPr/>
          </p:nvSpPr>
          <p:spPr>
            <a:xfrm>
              <a:off x="3909400" y="3844950"/>
              <a:ext cx="559625" cy="559325"/>
            </a:xfrm>
            <a:custGeom>
              <a:avLst/>
              <a:gdLst/>
              <a:ahLst/>
              <a:cxnLst/>
              <a:rect l="l" t="t" r="r" b="b"/>
              <a:pathLst>
                <a:path w="22385" h="22373" extrusionOk="0">
                  <a:moveTo>
                    <a:pt x="11193" y="0"/>
                  </a:moveTo>
                  <a:cubicBezTo>
                    <a:pt x="5013" y="0"/>
                    <a:pt x="1" y="5001"/>
                    <a:pt x="1" y="11192"/>
                  </a:cubicBezTo>
                  <a:cubicBezTo>
                    <a:pt x="1" y="17372"/>
                    <a:pt x="5013" y="22372"/>
                    <a:pt x="11193" y="22372"/>
                  </a:cubicBezTo>
                  <a:cubicBezTo>
                    <a:pt x="17372" y="22372"/>
                    <a:pt x="22384" y="17372"/>
                    <a:pt x="22384" y="11192"/>
                  </a:cubicBezTo>
                  <a:cubicBezTo>
                    <a:pt x="22384" y="5001"/>
                    <a:pt x="17372" y="0"/>
                    <a:pt x="1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923100" y="3863825"/>
              <a:ext cx="532225" cy="521575"/>
            </a:xfrm>
            <a:custGeom>
              <a:avLst/>
              <a:gdLst/>
              <a:ahLst/>
              <a:cxnLst/>
              <a:rect l="l" t="t" r="r" b="b"/>
              <a:pathLst>
                <a:path w="21289" h="20863" extrusionOk="0">
                  <a:moveTo>
                    <a:pt x="10647" y="0"/>
                  </a:moveTo>
                  <a:cubicBezTo>
                    <a:pt x="10516" y="0"/>
                    <a:pt x="10384" y="2"/>
                    <a:pt x="10252" y="7"/>
                  </a:cubicBezTo>
                  <a:cubicBezTo>
                    <a:pt x="4489" y="222"/>
                    <a:pt x="0" y="5068"/>
                    <a:pt x="215" y="10818"/>
                  </a:cubicBezTo>
                  <a:cubicBezTo>
                    <a:pt x="424" y="16448"/>
                    <a:pt x="5055" y="20863"/>
                    <a:pt x="10642" y="20863"/>
                  </a:cubicBezTo>
                  <a:cubicBezTo>
                    <a:pt x="10773" y="20863"/>
                    <a:pt x="10905" y="20860"/>
                    <a:pt x="11037" y="20855"/>
                  </a:cubicBezTo>
                  <a:cubicBezTo>
                    <a:pt x="16788" y="20641"/>
                    <a:pt x="21289" y="15795"/>
                    <a:pt x="21063" y="10044"/>
                  </a:cubicBezTo>
                  <a:cubicBezTo>
                    <a:pt x="20853" y="4414"/>
                    <a:pt x="16234" y="0"/>
                    <a:pt x="10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972800" y="3908950"/>
              <a:ext cx="432525" cy="431625"/>
            </a:xfrm>
            <a:custGeom>
              <a:avLst/>
              <a:gdLst/>
              <a:ahLst/>
              <a:cxnLst/>
              <a:rect l="l" t="t" r="r" b="b"/>
              <a:pathLst>
                <a:path w="17301" h="17265" extrusionOk="0">
                  <a:moveTo>
                    <a:pt x="8665" y="0"/>
                  </a:moveTo>
                  <a:cubicBezTo>
                    <a:pt x="8650" y="0"/>
                    <a:pt x="8636" y="0"/>
                    <a:pt x="8621" y="0"/>
                  </a:cubicBezTo>
                  <a:cubicBezTo>
                    <a:pt x="3858" y="12"/>
                    <a:pt x="1" y="3894"/>
                    <a:pt x="25" y="8656"/>
                  </a:cubicBezTo>
                  <a:cubicBezTo>
                    <a:pt x="36" y="13423"/>
                    <a:pt x="3906" y="17264"/>
                    <a:pt x="8670" y="17264"/>
                  </a:cubicBezTo>
                  <a:cubicBezTo>
                    <a:pt x="8678" y="17264"/>
                    <a:pt x="8685" y="17264"/>
                    <a:pt x="8692" y="17264"/>
                  </a:cubicBezTo>
                  <a:cubicBezTo>
                    <a:pt x="13455" y="17240"/>
                    <a:pt x="17301" y="13359"/>
                    <a:pt x="17289" y="8597"/>
                  </a:cubicBezTo>
                  <a:cubicBezTo>
                    <a:pt x="17265" y="3837"/>
                    <a:pt x="13407" y="0"/>
                    <a:pt x="8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212725" y="4294700"/>
              <a:ext cx="108950" cy="44375"/>
            </a:xfrm>
            <a:custGeom>
              <a:avLst/>
              <a:gdLst/>
              <a:ahLst/>
              <a:cxnLst/>
              <a:rect l="l" t="t" r="r" b="b"/>
              <a:pathLst>
                <a:path w="4358" h="1775" fill="none" extrusionOk="0">
                  <a:moveTo>
                    <a:pt x="4358" y="1"/>
                  </a:moveTo>
                  <a:cubicBezTo>
                    <a:pt x="3048" y="1025"/>
                    <a:pt x="1524" y="1608"/>
                    <a:pt x="0" y="1775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255875" y="3919350"/>
              <a:ext cx="162850" cy="317325"/>
            </a:xfrm>
            <a:custGeom>
              <a:avLst/>
              <a:gdLst/>
              <a:ahLst/>
              <a:cxnLst/>
              <a:rect l="l" t="t" r="r" b="b"/>
              <a:pathLst>
                <a:path w="6514" h="12693" fill="none" extrusionOk="0">
                  <a:moveTo>
                    <a:pt x="1" y="1"/>
                  </a:moveTo>
                  <a:cubicBezTo>
                    <a:pt x="1584" y="513"/>
                    <a:pt x="3049" y="1489"/>
                    <a:pt x="4144" y="2918"/>
                  </a:cubicBezTo>
                  <a:cubicBezTo>
                    <a:pt x="6406" y="5811"/>
                    <a:pt x="6513" y="9716"/>
                    <a:pt x="4715" y="12693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4107650" y="4008075"/>
              <a:ext cx="164925" cy="231000"/>
            </a:xfrm>
            <a:custGeom>
              <a:avLst/>
              <a:gdLst/>
              <a:ahLst/>
              <a:cxnLst/>
              <a:rect l="l" t="t" r="r" b="b"/>
              <a:pathLst>
                <a:path w="6597" h="9240" extrusionOk="0">
                  <a:moveTo>
                    <a:pt x="2953" y="0"/>
                  </a:moveTo>
                  <a:cubicBezTo>
                    <a:pt x="2655" y="36"/>
                    <a:pt x="2382" y="95"/>
                    <a:pt x="2120" y="179"/>
                  </a:cubicBezTo>
                  <a:cubicBezTo>
                    <a:pt x="1858" y="250"/>
                    <a:pt x="1631" y="333"/>
                    <a:pt x="1441" y="429"/>
                  </a:cubicBezTo>
                  <a:cubicBezTo>
                    <a:pt x="715" y="810"/>
                    <a:pt x="274" y="1274"/>
                    <a:pt x="143" y="1834"/>
                  </a:cubicBezTo>
                  <a:cubicBezTo>
                    <a:pt x="0" y="2381"/>
                    <a:pt x="143" y="3072"/>
                    <a:pt x="572" y="3881"/>
                  </a:cubicBezTo>
                  <a:lnTo>
                    <a:pt x="1143" y="5001"/>
                  </a:lnTo>
                  <a:lnTo>
                    <a:pt x="215" y="5489"/>
                  </a:lnTo>
                  <a:lnTo>
                    <a:pt x="560" y="6156"/>
                  </a:lnTo>
                  <a:lnTo>
                    <a:pt x="1500" y="5679"/>
                  </a:lnTo>
                  <a:lnTo>
                    <a:pt x="2632" y="7858"/>
                  </a:lnTo>
                  <a:lnTo>
                    <a:pt x="1524" y="8430"/>
                  </a:lnTo>
                  <a:lnTo>
                    <a:pt x="1929" y="9239"/>
                  </a:lnTo>
                  <a:lnTo>
                    <a:pt x="6596" y="6810"/>
                  </a:lnTo>
                  <a:lnTo>
                    <a:pt x="6192" y="6013"/>
                  </a:lnTo>
                  <a:lnTo>
                    <a:pt x="3572" y="7370"/>
                  </a:lnTo>
                  <a:lnTo>
                    <a:pt x="2441" y="5191"/>
                  </a:lnTo>
                  <a:lnTo>
                    <a:pt x="4275" y="4239"/>
                  </a:lnTo>
                  <a:lnTo>
                    <a:pt x="3929" y="3560"/>
                  </a:lnTo>
                  <a:lnTo>
                    <a:pt x="2084" y="4512"/>
                  </a:lnTo>
                  <a:lnTo>
                    <a:pt x="1560" y="3500"/>
                  </a:lnTo>
                  <a:cubicBezTo>
                    <a:pt x="1215" y="2846"/>
                    <a:pt x="1072" y="2346"/>
                    <a:pt x="1131" y="2000"/>
                  </a:cubicBezTo>
                  <a:cubicBezTo>
                    <a:pt x="1191" y="1667"/>
                    <a:pt x="1441" y="1381"/>
                    <a:pt x="1905" y="1143"/>
                  </a:cubicBezTo>
                  <a:cubicBezTo>
                    <a:pt x="2096" y="1036"/>
                    <a:pt x="2322" y="964"/>
                    <a:pt x="2572" y="917"/>
                  </a:cubicBezTo>
                  <a:cubicBezTo>
                    <a:pt x="2810" y="869"/>
                    <a:pt x="3084" y="857"/>
                    <a:pt x="3394" y="857"/>
                  </a:cubicBezTo>
                  <a:lnTo>
                    <a:pt x="2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3"/>
          <p:cNvGrpSpPr/>
          <p:nvPr/>
        </p:nvGrpSpPr>
        <p:grpSpPr>
          <a:xfrm>
            <a:off x="7639429" y="187344"/>
            <a:ext cx="559628" cy="509568"/>
            <a:chOff x="6188250" y="1349550"/>
            <a:chExt cx="539400" cy="491150"/>
          </a:xfrm>
        </p:grpSpPr>
        <p:sp>
          <p:nvSpPr>
            <p:cNvPr id="82" name="Google Shape;82;p3"/>
            <p:cNvSpPr/>
            <p:nvPr/>
          </p:nvSpPr>
          <p:spPr>
            <a:xfrm>
              <a:off x="6188250" y="1349550"/>
              <a:ext cx="539400" cy="491150"/>
            </a:xfrm>
            <a:custGeom>
              <a:avLst/>
              <a:gdLst/>
              <a:ahLst/>
              <a:cxnLst/>
              <a:rect l="l" t="t" r="r" b="b"/>
              <a:pathLst>
                <a:path w="21576" h="19646" extrusionOk="0">
                  <a:moveTo>
                    <a:pt x="10788" y="1"/>
                  </a:moveTo>
                  <a:cubicBezTo>
                    <a:pt x="8276" y="1"/>
                    <a:pt x="5764" y="959"/>
                    <a:pt x="3847" y="2876"/>
                  </a:cubicBezTo>
                  <a:cubicBezTo>
                    <a:pt x="1" y="6710"/>
                    <a:pt x="1" y="12925"/>
                    <a:pt x="3847" y="16770"/>
                  </a:cubicBezTo>
                  <a:cubicBezTo>
                    <a:pt x="5764" y="18687"/>
                    <a:pt x="8276" y="19646"/>
                    <a:pt x="10788" y="19646"/>
                  </a:cubicBezTo>
                  <a:cubicBezTo>
                    <a:pt x="13300" y="19646"/>
                    <a:pt x="15812" y="18687"/>
                    <a:pt x="17729" y="16770"/>
                  </a:cubicBezTo>
                  <a:cubicBezTo>
                    <a:pt x="21575" y="12925"/>
                    <a:pt x="21575" y="6710"/>
                    <a:pt x="17729" y="2876"/>
                  </a:cubicBezTo>
                  <a:cubicBezTo>
                    <a:pt x="15812" y="959"/>
                    <a:pt x="13300" y="1"/>
                    <a:pt x="10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206725" y="1366375"/>
              <a:ext cx="502450" cy="457525"/>
            </a:xfrm>
            <a:custGeom>
              <a:avLst/>
              <a:gdLst/>
              <a:ahLst/>
              <a:cxnLst/>
              <a:rect l="l" t="t" r="r" b="b"/>
              <a:pathLst>
                <a:path w="20098" h="18301" extrusionOk="0">
                  <a:moveTo>
                    <a:pt x="10049" y="0"/>
                  </a:moveTo>
                  <a:cubicBezTo>
                    <a:pt x="7706" y="0"/>
                    <a:pt x="5364" y="893"/>
                    <a:pt x="3572" y="2679"/>
                  </a:cubicBezTo>
                  <a:cubicBezTo>
                    <a:pt x="0" y="6251"/>
                    <a:pt x="0" y="12049"/>
                    <a:pt x="3572" y="15621"/>
                  </a:cubicBezTo>
                  <a:cubicBezTo>
                    <a:pt x="5364" y="17407"/>
                    <a:pt x="7706" y="18300"/>
                    <a:pt x="10049" y="18300"/>
                  </a:cubicBezTo>
                  <a:cubicBezTo>
                    <a:pt x="12392" y="18300"/>
                    <a:pt x="14734" y="17407"/>
                    <a:pt x="16526" y="15621"/>
                  </a:cubicBezTo>
                  <a:cubicBezTo>
                    <a:pt x="20098" y="12049"/>
                    <a:pt x="20098" y="6251"/>
                    <a:pt x="16526" y="2679"/>
                  </a:cubicBezTo>
                  <a:cubicBezTo>
                    <a:pt x="14734" y="893"/>
                    <a:pt x="12392" y="0"/>
                    <a:pt x="10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50175" y="1405650"/>
              <a:ext cx="415550" cy="378875"/>
            </a:xfrm>
            <a:custGeom>
              <a:avLst/>
              <a:gdLst/>
              <a:ahLst/>
              <a:cxnLst/>
              <a:rect l="l" t="t" r="r" b="b"/>
              <a:pathLst>
                <a:path w="16622" h="15155" extrusionOk="0">
                  <a:moveTo>
                    <a:pt x="8311" y="1"/>
                  </a:moveTo>
                  <a:cubicBezTo>
                    <a:pt x="6373" y="1"/>
                    <a:pt x="4436" y="739"/>
                    <a:pt x="2953" y="2215"/>
                  </a:cubicBezTo>
                  <a:cubicBezTo>
                    <a:pt x="0" y="5180"/>
                    <a:pt x="0" y="9978"/>
                    <a:pt x="2953" y="12931"/>
                  </a:cubicBezTo>
                  <a:cubicBezTo>
                    <a:pt x="4436" y="14413"/>
                    <a:pt x="6373" y="15155"/>
                    <a:pt x="8311" y="15155"/>
                  </a:cubicBezTo>
                  <a:cubicBezTo>
                    <a:pt x="10249" y="15155"/>
                    <a:pt x="12187" y="14413"/>
                    <a:pt x="13669" y="12931"/>
                  </a:cubicBezTo>
                  <a:cubicBezTo>
                    <a:pt x="16622" y="9978"/>
                    <a:pt x="16622" y="5180"/>
                    <a:pt x="13669" y="2215"/>
                  </a:cubicBezTo>
                  <a:cubicBezTo>
                    <a:pt x="12187" y="739"/>
                    <a:pt x="10249" y="1"/>
                    <a:pt x="8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353750" y="1753025"/>
              <a:ext cx="98250" cy="31275"/>
            </a:xfrm>
            <a:custGeom>
              <a:avLst/>
              <a:gdLst/>
              <a:ahLst/>
              <a:cxnLst/>
              <a:rect l="l" t="t" r="r" b="b"/>
              <a:pathLst>
                <a:path w="3930" h="1251" fill="none" extrusionOk="0">
                  <a:moveTo>
                    <a:pt x="3930" y="1251"/>
                  </a:moveTo>
                  <a:cubicBezTo>
                    <a:pt x="2477" y="1203"/>
                    <a:pt x="1132" y="751"/>
                    <a:pt x="1" y="0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519850" y="1493775"/>
              <a:ext cx="128600" cy="280100"/>
            </a:xfrm>
            <a:custGeom>
              <a:avLst/>
              <a:gdLst/>
              <a:ahLst/>
              <a:cxnLst/>
              <a:rect l="l" t="t" r="r" b="b"/>
              <a:pathLst>
                <a:path w="5144" h="11204" fill="none" extrusionOk="0">
                  <a:moveTo>
                    <a:pt x="3930" y="0"/>
                  </a:moveTo>
                  <a:cubicBezTo>
                    <a:pt x="4715" y="1238"/>
                    <a:pt x="5144" y="2703"/>
                    <a:pt x="5084" y="4286"/>
                  </a:cubicBezTo>
                  <a:cubicBezTo>
                    <a:pt x="4989" y="7513"/>
                    <a:pt x="2870" y="10204"/>
                    <a:pt x="1" y="11204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344825" y="1474225"/>
              <a:ext cx="189925" cy="219325"/>
            </a:xfrm>
            <a:custGeom>
              <a:avLst/>
              <a:gdLst/>
              <a:ahLst/>
              <a:cxnLst/>
              <a:rect l="l" t="t" r="r" b="b"/>
              <a:pathLst>
                <a:path w="7597" h="8773" extrusionOk="0">
                  <a:moveTo>
                    <a:pt x="4875" y="1"/>
                  </a:moveTo>
                  <a:cubicBezTo>
                    <a:pt x="4337" y="1"/>
                    <a:pt x="3835" y="133"/>
                    <a:pt x="3370" y="401"/>
                  </a:cubicBezTo>
                  <a:cubicBezTo>
                    <a:pt x="2668" y="794"/>
                    <a:pt x="2132" y="1461"/>
                    <a:pt x="1763" y="2366"/>
                  </a:cubicBezTo>
                  <a:lnTo>
                    <a:pt x="894" y="2163"/>
                  </a:lnTo>
                  <a:lnTo>
                    <a:pt x="429" y="2770"/>
                  </a:lnTo>
                  <a:lnTo>
                    <a:pt x="1513" y="3032"/>
                  </a:lnTo>
                  <a:cubicBezTo>
                    <a:pt x="1489" y="3116"/>
                    <a:pt x="1465" y="3199"/>
                    <a:pt x="1441" y="3294"/>
                  </a:cubicBezTo>
                  <a:lnTo>
                    <a:pt x="1358" y="3616"/>
                  </a:lnTo>
                  <a:lnTo>
                    <a:pt x="1287" y="3925"/>
                  </a:lnTo>
                  <a:cubicBezTo>
                    <a:pt x="1275" y="4009"/>
                    <a:pt x="1251" y="4092"/>
                    <a:pt x="1239" y="4175"/>
                  </a:cubicBezTo>
                  <a:lnTo>
                    <a:pt x="465" y="3997"/>
                  </a:lnTo>
                  <a:lnTo>
                    <a:pt x="1" y="4604"/>
                  </a:lnTo>
                  <a:lnTo>
                    <a:pt x="1167" y="4878"/>
                  </a:lnTo>
                  <a:cubicBezTo>
                    <a:pt x="1084" y="5878"/>
                    <a:pt x="1275" y="6700"/>
                    <a:pt x="1715" y="7378"/>
                  </a:cubicBezTo>
                  <a:cubicBezTo>
                    <a:pt x="2156" y="8045"/>
                    <a:pt x="2822" y="8485"/>
                    <a:pt x="3692" y="8700"/>
                  </a:cubicBezTo>
                  <a:cubicBezTo>
                    <a:pt x="3900" y="8748"/>
                    <a:pt x="4112" y="8773"/>
                    <a:pt x="4326" y="8773"/>
                  </a:cubicBezTo>
                  <a:cubicBezTo>
                    <a:pt x="4479" y="8773"/>
                    <a:pt x="4633" y="8760"/>
                    <a:pt x="4787" y="8735"/>
                  </a:cubicBezTo>
                  <a:cubicBezTo>
                    <a:pt x="5156" y="8688"/>
                    <a:pt x="5549" y="8569"/>
                    <a:pt x="5942" y="8378"/>
                  </a:cubicBezTo>
                  <a:lnTo>
                    <a:pt x="6216" y="7211"/>
                  </a:lnTo>
                  <a:lnTo>
                    <a:pt x="6216" y="7211"/>
                  </a:lnTo>
                  <a:cubicBezTo>
                    <a:pt x="5787" y="7521"/>
                    <a:pt x="5394" y="7723"/>
                    <a:pt x="5037" y="7807"/>
                  </a:cubicBezTo>
                  <a:cubicBezTo>
                    <a:pt x="4859" y="7856"/>
                    <a:pt x="4674" y="7880"/>
                    <a:pt x="4486" y="7880"/>
                  </a:cubicBezTo>
                  <a:cubicBezTo>
                    <a:pt x="4310" y="7880"/>
                    <a:pt x="4132" y="7859"/>
                    <a:pt x="3954" y="7819"/>
                  </a:cubicBezTo>
                  <a:cubicBezTo>
                    <a:pt x="3370" y="7676"/>
                    <a:pt x="2941" y="7378"/>
                    <a:pt x="2656" y="6914"/>
                  </a:cubicBezTo>
                  <a:cubicBezTo>
                    <a:pt x="2370" y="6461"/>
                    <a:pt x="2251" y="5866"/>
                    <a:pt x="2299" y="5152"/>
                  </a:cubicBezTo>
                  <a:lnTo>
                    <a:pt x="2299" y="5152"/>
                  </a:lnTo>
                  <a:lnTo>
                    <a:pt x="4370" y="5640"/>
                  </a:lnTo>
                  <a:lnTo>
                    <a:pt x="4835" y="5033"/>
                  </a:lnTo>
                  <a:lnTo>
                    <a:pt x="2370" y="4449"/>
                  </a:lnTo>
                  <a:cubicBezTo>
                    <a:pt x="2382" y="4354"/>
                    <a:pt x="2394" y="4271"/>
                    <a:pt x="2406" y="4175"/>
                  </a:cubicBezTo>
                  <a:lnTo>
                    <a:pt x="2489" y="3878"/>
                  </a:lnTo>
                  <a:lnTo>
                    <a:pt x="2560" y="3556"/>
                  </a:lnTo>
                  <a:cubicBezTo>
                    <a:pt x="2584" y="3473"/>
                    <a:pt x="2608" y="3390"/>
                    <a:pt x="2632" y="3294"/>
                  </a:cubicBezTo>
                  <a:lnTo>
                    <a:pt x="5620" y="4009"/>
                  </a:lnTo>
                  <a:lnTo>
                    <a:pt x="6085" y="3390"/>
                  </a:lnTo>
                  <a:lnTo>
                    <a:pt x="2894" y="2640"/>
                  </a:lnTo>
                  <a:cubicBezTo>
                    <a:pt x="3168" y="1973"/>
                    <a:pt x="3537" y="1497"/>
                    <a:pt x="4001" y="1223"/>
                  </a:cubicBezTo>
                  <a:cubicBezTo>
                    <a:pt x="4311" y="1032"/>
                    <a:pt x="4641" y="937"/>
                    <a:pt x="5000" y="937"/>
                  </a:cubicBezTo>
                  <a:cubicBezTo>
                    <a:pt x="5180" y="937"/>
                    <a:pt x="5366" y="961"/>
                    <a:pt x="5561" y="1008"/>
                  </a:cubicBezTo>
                  <a:cubicBezTo>
                    <a:pt x="5942" y="1092"/>
                    <a:pt x="6263" y="1258"/>
                    <a:pt x="6537" y="1497"/>
                  </a:cubicBezTo>
                  <a:cubicBezTo>
                    <a:pt x="6811" y="1735"/>
                    <a:pt x="7073" y="2092"/>
                    <a:pt x="7311" y="2556"/>
                  </a:cubicBezTo>
                  <a:lnTo>
                    <a:pt x="7597" y="1377"/>
                  </a:lnTo>
                  <a:cubicBezTo>
                    <a:pt x="7335" y="1044"/>
                    <a:pt x="7049" y="770"/>
                    <a:pt x="6740" y="556"/>
                  </a:cubicBezTo>
                  <a:cubicBezTo>
                    <a:pt x="6430" y="342"/>
                    <a:pt x="6097" y="187"/>
                    <a:pt x="5728" y="103"/>
                  </a:cubicBezTo>
                  <a:cubicBezTo>
                    <a:pt x="5434" y="35"/>
                    <a:pt x="5150" y="1"/>
                    <a:pt x="4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3"/>
          <p:cNvSpPr/>
          <p:nvPr/>
        </p:nvSpPr>
        <p:spPr>
          <a:xfrm>
            <a:off x="239063" y="187350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/>
          <p:cNvSpPr>
            <a:spLocks noGrp="1"/>
          </p:cNvSpPr>
          <p:nvPr>
            <p:ph type="pic" idx="3"/>
          </p:nvPr>
        </p:nvSpPr>
        <p:spPr>
          <a:xfrm>
            <a:off x="2111250" y="2832875"/>
            <a:ext cx="4921500" cy="46245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083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subTitle" idx="1"/>
          </p:nvPr>
        </p:nvSpPr>
        <p:spPr>
          <a:xfrm>
            <a:off x="720000" y="1768125"/>
            <a:ext cx="36312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3513325" y="4370450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914375" y="4897575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7"/>
          <p:cNvGrpSpPr/>
          <p:nvPr/>
        </p:nvGrpSpPr>
        <p:grpSpPr>
          <a:xfrm flipH="1">
            <a:off x="3179938" y="4098925"/>
            <a:ext cx="1099850" cy="1546350"/>
            <a:chOff x="3790650" y="352550"/>
            <a:chExt cx="1099850" cy="1546350"/>
          </a:xfrm>
        </p:grpSpPr>
        <p:sp>
          <p:nvSpPr>
            <p:cNvPr id="152" name="Google Shape;152;p7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7"/>
          <p:cNvGrpSpPr/>
          <p:nvPr/>
        </p:nvGrpSpPr>
        <p:grpSpPr>
          <a:xfrm>
            <a:off x="-271600" y="4155238"/>
            <a:ext cx="588500" cy="559825"/>
            <a:chOff x="4234150" y="1757375"/>
            <a:chExt cx="588500" cy="559825"/>
          </a:xfrm>
        </p:grpSpPr>
        <p:sp>
          <p:nvSpPr>
            <p:cNvPr id="155" name="Google Shape;155;p7"/>
            <p:cNvSpPr/>
            <p:nvPr/>
          </p:nvSpPr>
          <p:spPr>
            <a:xfrm>
              <a:off x="4244575" y="1757375"/>
              <a:ext cx="567650" cy="559825"/>
            </a:xfrm>
            <a:custGeom>
              <a:avLst/>
              <a:gdLst/>
              <a:ahLst/>
              <a:cxnLst/>
              <a:rect l="l" t="t" r="r" b="b"/>
              <a:pathLst>
                <a:path w="22706" h="22393" extrusionOk="0">
                  <a:moveTo>
                    <a:pt x="11357" y="1"/>
                  </a:moveTo>
                  <a:cubicBezTo>
                    <a:pt x="11255" y="1"/>
                    <a:pt x="11152" y="2"/>
                    <a:pt x="11049" y="5"/>
                  </a:cubicBezTo>
                  <a:cubicBezTo>
                    <a:pt x="4870" y="172"/>
                    <a:pt x="0" y="5327"/>
                    <a:pt x="167" y="11506"/>
                  </a:cubicBezTo>
                  <a:cubicBezTo>
                    <a:pt x="331" y="17571"/>
                    <a:pt x="5307" y="22393"/>
                    <a:pt x="11349" y="22393"/>
                  </a:cubicBezTo>
                  <a:cubicBezTo>
                    <a:pt x="11451" y="22393"/>
                    <a:pt x="11554" y="22392"/>
                    <a:pt x="11656" y="22389"/>
                  </a:cubicBezTo>
                  <a:cubicBezTo>
                    <a:pt x="17836" y="22210"/>
                    <a:pt x="22705" y="17067"/>
                    <a:pt x="22539" y="10887"/>
                  </a:cubicBezTo>
                  <a:cubicBezTo>
                    <a:pt x="22375" y="4811"/>
                    <a:pt x="17398" y="1"/>
                    <a:pt x="11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4234150" y="1776625"/>
              <a:ext cx="588500" cy="521650"/>
            </a:xfrm>
            <a:custGeom>
              <a:avLst/>
              <a:gdLst/>
              <a:ahLst/>
              <a:cxnLst/>
              <a:rect l="l" t="t" r="r" b="b"/>
              <a:pathLst>
                <a:path w="23540" h="20866" extrusionOk="0">
                  <a:moveTo>
                    <a:pt x="11768" y="0"/>
                  </a:moveTo>
                  <a:cubicBezTo>
                    <a:pt x="7503" y="0"/>
                    <a:pt x="3504" y="2636"/>
                    <a:pt x="1965" y="6879"/>
                  </a:cubicBezTo>
                  <a:cubicBezTo>
                    <a:pt x="0" y="12296"/>
                    <a:pt x="2798" y="18273"/>
                    <a:pt x="8216" y="20238"/>
                  </a:cubicBezTo>
                  <a:cubicBezTo>
                    <a:pt x="9390" y="20664"/>
                    <a:pt x="10591" y="20866"/>
                    <a:pt x="11772" y="20866"/>
                  </a:cubicBezTo>
                  <a:cubicBezTo>
                    <a:pt x="16036" y="20866"/>
                    <a:pt x="20036" y="18230"/>
                    <a:pt x="21575" y="13987"/>
                  </a:cubicBezTo>
                  <a:cubicBezTo>
                    <a:pt x="23539" y="8570"/>
                    <a:pt x="20741" y="2593"/>
                    <a:pt x="15324" y="628"/>
                  </a:cubicBezTo>
                  <a:cubicBezTo>
                    <a:pt x="14149" y="202"/>
                    <a:pt x="12948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4288025" y="1821150"/>
              <a:ext cx="480750" cy="431825"/>
            </a:xfrm>
            <a:custGeom>
              <a:avLst/>
              <a:gdLst/>
              <a:ahLst/>
              <a:cxnLst/>
              <a:rect l="l" t="t" r="r" b="b"/>
              <a:pathLst>
                <a:path w="19230" h="17273" extrusionOk="0">
                  <a:moveTo>
                    <a:pt x="9609" y="0"/>
                  </a:moveTo>
                  <a:cubicBezTo>
                    <a:pt x="8822" y="0"/>
                    <a:pt x="8022" y="108"/>
                    <a:pt x="7228" y="335"/>
                  </a:cubicBezTo>
                  <a:cubicBezTo>
                    <a:pt x="2644" y="1657"/>
                    <a:pt x="0" y="6443"/>
                    <a:pt x="1322" y="11027"/>
                  </a:cubicBezTo>
                  <a:cubicBezTo>
                    <a:pt x="2404" y="14804"/>
                    <a:pt x="5858" y="17272"/>
                    <a:pt x="9610" y="17272"/>
                  </a:cubicBezTo>
                  <a:cubicBezTo>
                    <a:pt x="10401" y="17272"/>
                    <a:pt x="11204" y="17163"/>
                    <a:pt x="12002" y="16933"/>
                  </a:cubicBezTo>
                  <a:cubicBezTo>
                    <a:pt x="16586" y="15611"/>
                    <a:pt x="19229" y="10825"/>
                    <a:pt x="17907" y="6253"/>
                  </a:cubicBezTo>
                  <a:cubicBezTo>
                    <a:pt x="16815" y="2463"/>
                    <a:pt x="13363" y="0"/>
                    <a:pt x="9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4454700" y="1925675"/>
              <a:ext cx="155400" cy="236050"/>
            </a:xfrm>
            <a:custGeom>
              <a:avLst/>
              <a:gdLst/>
              <a:ahLst/>
              <a:cxnLst/>
              <a:rect l="l" t="t" r="r" b="b"/>
              <a:pathLst>
                <a:path w="6216" h="9442" extrusionOk="0">
                  <a:moveTo>
                    <a:pt x="1906" y="2060"/>
                  </a:moveTo>
                  <a:lnTo>
                    <a:pt x="2632" y="4096"/>
                  </a:lnTo>
                  <a:cubicBezTo>
                    <a:pt x="2434" y="4133"/>
                    <a:pt x="2255" y="4152"/>
                    <a:pt x="2095" y="4152"/>
                  </a:cubicBezTo>
                  <a:cubicBezTo>
                    <a:pt x="1900" y="4152"/>
                    <a:pt x="1734" y="4124"/>
                    <a:pt x="1596" y="4072"/>
                  </a:cubicBezTo>
                  <a:cubicBezTo>
                    <a:pt x="1358" y="3989"/>
                    <a:pt x="1180" y="3798"/>
                    <a:pt x="1084" y="3512"/>
                  </a:cubicBezTo>
                  <a:cubicBezTo>
                    <a:pt x="977" y="3215"/>
                    <a:pt x="989" y="2941"/>
                    <a:pt x="1132" y="2703"/>
                  </a:cubicBezTo>
                  <a:cubicBezTo>
                    <a:pt x="1275" y="2453"/>
                    <a:pt x="1525" y="2238"/>
                    <a:pt x="1906" y="2060"/>
                  </a:cubicBezTo>
                  <a:close/>
                  <a:moveTo>
                    <a:pt x="4025" y="4827"/>
                  </a:moveTo>
                  <a:cubicBezTo>
                    <a:pt x="4239" y="4827"/>
                    <a:pt x="4419" y="4857"/>
                    <a:pt x="4573" y="4917"/>
                  </a:cubicBezTo>
                  <a:cubicBezTo>
                    <a:pt x="4835" y="5013"/>
                    <a:pt x="5025" y="5215"/>
                    <a:pt x="5133" y="5501"/>
                  </a:cubicBezTo>
                  <a:cubicBezTo>
                    <a:pt x="5228" y="5798"/>
                    <a:pt x="5216" y="6084"/>
                    <a:pt x="5061" y="6346"/>
                  </a:cubicBezTo>
                  <a:cubicBezTo>
                    <a:pt x="4906" y="6596"/>
                    <a:pt x="4632" y="6834"/>
                    <a:pt x="4240" y="7037"/>
                  </a:cubicBezTo>
                  <a:lnTo>
                    <a:pt x="3466" y="4882"/>
                  </a:lnTo>
                  <a:cubicBezTo>
                    <a:pt x="3674" y="4845"/>
                    <a:pt x="3860" y="4827"/>
                    <a:pt x="4025" y="4827"/>
                  </a:cubicBezTo>
                  <a:close/>
                  <a:moveTo>
                    <a:pt x="1727" y="0"/>
                  </a:moveTo>
                  <a:lnTo>
                    <a:pt x="1227" y="179"/>
                  </a:lnTo>
                  <a:lnTo>
                    <a:pt x="1644" y="1345"/>
                  </a:lnTo>
                  <a:cubicBezTo>
                    <a:pt x="989" y="1643"/>
                    <a:pt x="537" y="2000"/>
                    <a:pt x="275" y="2441"/>
                  </a:cubicBezTo>
                  <a:cubicBezTo>
                    <a:pt x="25" y="2881"/>
                    <a:pt x="1" y="3381"/>
                    <a:pt x="191" y="3917"/>
                  </a:cubicBezTo>
                  <a:cubicBezTo>
                    <a:pt x="370" y="4417"/>
                    <a:pt x="680" y="4751"/>
                    <a:pt x="1108" y="4917"/>
                  </a:cubicBezTo>
                  <a:cubicBezTo>
                    <a:pt x="1345" y="5007"/>
                    <a:pt x="1631" y="5052"/>
                    <a:pt x="1965" y="5052"/>
                  </a:cubicBezTo>
                  <a:cubicBezTo>
                    <a:pt x="2251" y="5052"/>
                    <a:pt x="2573" y="5019"/>
                    <a:pt x="2930" y="4953"/>
                  </a:cubicBezTo>
                  <a:lnTo>
                    <a:pt x="3740" y="7227"/>
                  </a:lnTo>
                  <a:cubicBezTo>
                    <a:pt x="3370" y="7358"/>
                    <a:pt x="2989" y="7430"/>
                    <a:pt x="2608" y="7453"/>
                  </a:cubicBezTo>
                  <a:cubicBezTo>
                    <a:pt x="2568" y="7455"/>
                    <a:pt x="2528" y="7455"/>
                    <a:pt x="2488" y="7455"/>
                  </a:cubicBezTo>
                  <a:cubicBezTo>
                    <a:pt x="2135" y="7455"/>
                    <a:pt x="1780" y="7409"/>
                    <a:pt x="1406" y="7334"/>
                  </a:cubicBezTo>
                  <a:lnTo>
                    <a:pt x="1406" y="7334"/>
                  </a:lnTo>
                  <a:lnTo>
                    <a:pt x="1727" y="8227"/>
                  </a:lnTo>
                  <a:cubicBezTo>
                    <a:pt x="1862" y="8235"/>
                    <a:pt x="1996" y="8239"/>
                    <a:pt x="2128" y="8239"/>
                  </a:cubicBezTo>
                  <a:cubicBezTo>
                    <a:pt x="2391" y="8239"/>
                    <a:pt x="2648" y="8223"/>
                    <a:pt x="2894" y="8192"/>
                  </a:cubicBezTo>
                  <a:cubicBezTo>
                    <a:pt x="3275" y="8144"/>
                    <a:pt x="3632" y="8061"/>
                    <a:pt x="3990" y="7942"/>
                  </a:cubicBezTo>
                  <a:lnTo>
                    <a:pt x="4525" y="9442"/>
                  </a:lnTo>
                  <a:lnTo>
                    <a:pt x="5025" y="9263"/>
                  </a:lnTo>
                  <a:lnTo>
                    <a:pt x="4490" y="7751"/>
                  </a:lnTo>
                  <a:cubicBezTo>
                    <a:pt x="5180" y="7453"/>
                    <a:pt x="5656" y="7072"/>
                    <a:pt x="5918" y="6608"/>
                  </a:cubicBezTo>
                  <a:cubicBezTo>
                    <a:pt x="6180" y="6156"/>
                    <a:pt x="6216" y="5644"/>
                    <a:pt x="6014" y="5084"/>
                  </a:cubicBezTo>
                  <a:cubicBezTo>
                    <a:pt x="5835" y="4560"/>
                    <a:pt x="5514" y="4215"/>
                    <a:pt x="5049" y="4036"/>
                  </a:cubicBezTo>
                  <a:cubicBezTo>
                    <a:pt x="4804" y="3948"/>
                    <a:pt x="4513" y="3903"/>
                    <a:pt x="4175" y="3903"/>
                  </a:cubicBezTo>
                  <a:cubicBezTo>
                    <a:pt x="3872" y="3903"/>
                    <a:pt x="3533" y="3939"/>
                    <a:pt x="3156" y="4012"/>
                  </a:cubicBezTo>
                  <a:lnTo>
                    <a:pt x="2406" y="1881"/>
                  </a:lnTo>
                  <a:cubicBezTo>
                    <a:pt x="2716" y="1786"/>
                    <a:pt x="3025" y="1726"/>
                    <a:pt x="3347" y="1703"/>
                  </a:cubicBezTo>
                  <a:cubicBezTo>
                    <a:pt x="3476" y="1688"/>
                    <a:pt x="3608" y="1681"/>
                    <a:pt x="3742" y="1681"/>
                  </a:cubicBezTo>
                  <a:cubicBezTo>
                    <a:pt x="3928" y="1681"/>
                    <a:pt x="4117" y="1694"/>
                    <a:pt x="4311" y="1715"/>
                  </a:cubicBezTo>
                  <a:lnTo>
                    <a:pt x="4001" y="845"/>
                  </a:lnTo>
                  <a:cubicBezTo>
                    <a:pt x="3692" y="857"/>
                    <a:pt x="3382" y="881"/>
                    <a:pt x="3073" y="941"/>
                  </a:cubicBezTo>
                  <a:cubicBezTo>
                    <a:pt x="2763" y="988"/>
                    <a:pt x="2454" y="1060"/>
                    <a:pt x="2144" y="1155"/>
                  </a:cubicBezTo>
                  <a:lnTo>
                    <a:pt x="1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4508875" y="2230475"/>
              <a:ext cx="115525" cy="25325"/>
            </a:xfrm>
            <a:custGeom>
              <a:avLst/>
              <a:gdLst/>
              <a:ahLst/>
              <a:cxnLst/>
              <a:rect l="l" t="t" r="r" b="b"/>
              <a:pathLst>
                <a:path w="4621" h="1013" fill="none" extrusionOk="0">
                  <a:moveTo>
                    <a:pt x="4621" y="0"/>
                  </a:moveTo>
                  <a:cubicBezTo>
                    <a:pt x="3132" y="738"/>
                    <a:pt x="1549" y="1012"/>
                    <a:pt x="1" y="857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4634200" y="1849475"/>
              <a:ext cx="128025" cy="333975"/>
            </a:xfrm>
            <a:custGeom>
              <a:avLst/>
              <a:gdLst/>
              <a:ahLst/>
              <a:cxnLst/>
              <a:rect l="l" t="t" r="r" b="b"/>
              <a:pathLst>
                <a:path w="5121" h="13359" fill="none" extrusionOk="0">
                  <a:moveTo>
                    <a:pt x="0" y="0"/>
                  </a:moveTo>
                  <a:cubicBezTo>
                    <a:pt x="1453" y="822"/>
                    <a:pt x="2691" y="2060"/>
                    <a:pt x="3477" y="3679"/>
                  </a:cubicBezTo>
                  <a:cubicBezTo>
                    <a:pt x="5120" y="6965"/>
                    <a:pt x="4465" y="10823"/>
                    <a:pt x="2096" y="13359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7"/>
          <p:cNvSpPr>
            <a:spLocks noGrp="1"/>
          </p:cNvSpPr>
          <p:nvPr>
            <p:ph type="pic" idx="2"/>
          </p:nvPr>
        </p:nvSpPr>
        <p:spPr>
          <a:xfrm rot="-5400000">
            <a:off x="4405301" y="396000"/>
            <a:ext cx="5143500" cy="43515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>
            <a:spLocks noGrp="1"/>
          </p:cNvSpPr>
          <p:nvPr>
            <p:ph type="pic" idx="2"/>
          </p:nvPr>
        </p:nvSpPr>
        <p:spPr>
          <a:xfrm rot="5400000">
            <a:off x="-390000" y="396000"/>
            <a:ext cx="5143500" cy="43515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4401175" y="1413988"/>
            <a:ext cx="40296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  <a:highlight>
                  <a:schemeClr val="accent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subTitle" idx="1"/>
          </p:nvPr>
        </p:nvSpPr>
        <p:spPr>
          <a:xfrm>
            <a:off x="4679725" y="3232431"/>
            <a:ext cx="3472500" cy="7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70" name="Google Shape;270;p11"/>
          <p:cNvGrpSpPr/>
          <p:nvPr/>
        </p:nvGrpSpPr>
        <p:grpSpPr>
          <a:xfrm>
            <a:off x="7175032" y="259598"/>
            <a:ext cx="614808" cy="559813"/>
            <a:chOff x="6188250" y="1349550"/>
            <a:chExt cx="539400" cy="491150"/>
          </a:xfrm>
        </p:grpSpPr>
        <p:sp>
          <p:nvSpPr>
            <p:cNvPr id="271" name="Google Shape;271;p11"/>
            <p:cNvSpPr/>
            <p:nvPr/>
          </p:nvSpPr>
          <p:spPr>
            <a:xfrm>
              <a:off x="6188250" y="1349550"/>
              <a:ext cx="539400" cy="491150"/>
            </a:xfrm>
            <a:custGeom>
              <a:avLst/>
              <a:gdLst/>
              <a:ahLst/>
              <a:cxnLst/>
              <a:rect l="l" t="t" r="r" b="b"/>
              <a:pathLst>
                <a:path w="21576" h="19646" extrusionOk="0">
                  <a:moveTo>
                    <a:pt x="10788" y="1"/>
                  </a:moveTo>
                  <a:cubicBezTo>
                    <a:pt x="8276" y="1"/>
                    <a:pt x="5764" y="959"/>
                    <a:pt x="3847" y="2876"/>
                  </a:cubicBezTo>
                  <a:cubicBezTo>
                    <a:pt x="1" y="6710"/>
                    <a:pt x="1" y="12925"/>
                    <a:pt x="3847" y="16770"/>
                  </a:cubicBezTo>
                  <a:cubicBezTo>
                    <a:pt x="5764" y="18687"/>
                    <a:pt x="8276" y="19646"/>
                    <a:pt x="10788" y="19646"/>
                  </a:cubicBezTo>
                  <a:cubicBezTo>
                    <a:pt x="13300" y="19646"/>
                    <a:pt x="15812" y="18687"/>
                    <a:pt x="17729" y="16770"/>
                  </a:cubicBezTo>
                  <a:cubicBezTo>
                    <a:pt x="21575" y="12925"/>
                    <a:pt x="21575" y="6710"/>
                    <a:pt x="17729" y="2876"/>
                  </a:cubicBezTo>
                  <a:cubicBezTo>
                    <a:pt x="15812" y="959"/>
                    <a:pt x="13300" y="1"/>
                    <a:pt x="10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6206725" y="1366375"/>
              <a:ext cx="502450" cy="457525"/>
            </a:xfrm>
            <a:custGeom>
              <a:avLst/>
              <a:gdLst/>
              <a:ahLst/>
              <a:cxnLst/>
              <a:rect l="l" t="t" r="r" b="b"/>
              <a:pathLst>
                <a:path w="20098" h="18301" extrusionOk="0">
                  <a:moveTo>
                    <a:pt x="10049" y="0"/>
                  </a:moveTo>
                  <a:cubicBezTo>
                    <a:pt x="7706" y="0"/>
                    <a:pt x="5364" y="893"/>
                    <a:pt x="3572" y="2679"/>
                  </a:cubicBezTo>
                  <a:cubicBezTo>
                    <a:pt x="0" y="6251"/>
                    <a:pt x="0" y="12049"/>
                    <a:pt x="3572" y="15621"/>
                  </a:cubicBezTo>
                  <a:cubicBezTo>
                    <a:pt x="5364" y="17407"/>
                    <a:pt x="7706" y="18300"/>
                    <a:pt x="10049" y="18300"/>
                  </a:cubicBezTo>
                  <a:cubicBezTo>
                    <a:pt x="12392" y="18300"/>
                    <a:pt x="14734" y="17407"/>
                    <a:pt x="16526" y="15621"/>
                  </a:cubicBezTo>
                  <a:cubicBezTo>
                    <a:pt x="20098" y="12049"/>
                    <a:pt x="20098" y="6251"/>
                    <a:pt x="16526" y="2679"/>
                  </a:cubicBezTo>
                  <a:cubicBezTo>
                    <a:pt x="14734" y="893"/>
                    <a:pt x="12392" y="0"/>
                    <a:pt x="10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6250175" y="1405650"/>
              <a:ext cx="415550" cy="378875"/>
            </a:xfrm>
            <a:custGeom>
              <a:avLst/>
              <a:gdLst/>
              <a:ahLst/>
              <a:cxnLst/>
              <a:rect l="l" t="t" r="r" b="b"/>
              <a:pathLst>
                <a:path w="16622" h="15155" extrusionOk="0">
                  <a:moveTo>
                    <a:pt x="8311" y="1"/>
                  </a:moveTo>
                  <a:cubicBezTo>
                    <a:pt x="6373" y="1"/>
                    <a:pt x="4436" y="739"/>
                    <a:pt x="2953" y="2215"/>
                  </a:cubicBezTo>
                  <a:cubicBezTo>
                    <a:pt x="0" y="5180"/>
                    <a:pt x="0" y="9978"/>
                    <a:pt x="2953" y="12931"/>
                  </a:cubicBezTo>
                  <a:cubicBezTo>
                    <a:pt x="4436" y="14413"/>
                    <a:pt x="6373" y="15155"/>
                    <a:pt x="8311" y="15155"/>
                  </a:cubicBezTo>
                  <a:cubicBezTo>
                    <a:pt x="10249" y="15155"/>
                    <a:pt x="12187" y="14413"/>
                    <a:pt x="13669" y="12931"/>
                  </a:cubicBezTo>
                  <a:cubicBezTo>
                    <a:pt x="16622" y="9978"/>
                    <a:pt x="16622" y="5180"/>
                    <a:pt x="13669" y="2215"/>
                  </a:cubicBezTo>
                  <a:cubicBezTo>
                    <a:pt x="12187" y="739"/>
                    <a:pt x="10249" y="1"/>
                    <a:pt x="8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6353750" y="1753025"/>
              <a:ext cx="98250" cy="31275"/>
            </a:xfrm>
            <a:custGeom>
              <a:avLst/>
              <a:gdLst/>
              <a:ahLst/>
              <a:cxnLst/>
              <a:rect l="l" t="t" r="r" b="b"/>
              <a:pathLst>
                <a:path w="3930" h="1251" fill="none" extrusionOk="0">
                  <a:moveTo>
                    <a:pt x="3930" y="1251"/>
                  </a:moveTo>
                  <a:cubicBezTo>
                    <a:pt x="2477" y="1203"/>
                    <a:pt x="1132" y="751"/>
                    <a:pt x="1" y="0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6519850" y="1493775"/>
              <a:ext cx="128600" cy="280100"/>
            </a:xfrm>
            <a:custGeom>
              <a:avLst/>
              <a:gdLst/>
              <a:ahLst/>
              <a:cxnLst/>
              <a:rect l="l" t="t" r="r" b="b"/>
              <a:pathLst>
                <a:path w="5144" h="11204" fill="none" extrusionOk="0">
                  <a:moveTo>
                    <a:pt x="3930" y="0"/>
                  </a:moveTo>
                  <a:cubicBezTo>
                    <a:pt x="4715" y="1238"/>
                    <a:pt x="5144" y="2703"/>
                    <a:pt x="5084" y="4286"/>
                  </a:cubicBezTo>
                  <a:cubicBezTo>
                    <a:pt x="4989" y="7513"/>
                    <a:pt x="2870" y="10204"/>
                    <a:pt x="1" y="11204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6344825" y="1474225"/>
              <a:ext cx="189925" cy="219325"/>
            </a:xfrm>
            <a:custGeom>
              <a:avLst/>
              <a:gdLst/>
              <a:ahLst/>
              <a:cxnLst/>
              <a:rect l="l" t="t" r="r" b="b"/>
              <a:pathLst>
                <a:path w="7597" h="8773" extrusionOk="0">
                  <a:moveTo>
                    <a:pt x="4875" y="1"/>
                  </a:moveTo>
                  <a:cubicBezTo>
                    <a:pt x="4337" y="1"/>
                    <a:pt x="3835" y="133"/>
                    <a:pt x="3370" y="401"/>
                  </a:cubicBezTo>
                  <a:cubicBezTo>
                    <a:pt x="2668" y="794"/>
                    <a:pt x="2132" y="1461"/>
                    <a:pt x="1763" y="2366"/>
                  </a:cubicBezTo>
                  <a:lnTo>
                    <a:pt x="894" y="2163"/>
                  </a:lnTo>
                  <a:lnTo>
                    <a:pt x="429" y="2770"/>
                  </a:lnTo>
                  <a:lnTo>
                    <a:pt x="1513" y="3032"/>
                  </a:lnTo>
                  <a:cubicBezTo>
                    <a:pt x="1489" y="3116"/>
                    <a:pt x="1465" y="3199"/>
                    <a:pt x="1441" y="3294"/>
                  </a:cubicBezTo>
                  <a:lnTo>
                    <a:pt x="1358" y="3616"/>
                  </a:lnTo>
                  <a:lnTo>
                    <a:pt x="1287" y="3925"/>
                  </a:lnTo>
                  <a:cubicBezTo>
                    <a:pt x="1275" y="4009"/>
                    <a:pt x="1251" y="4092"/>
                    <a:pt x="1239" y="4175"/>
                  </a:cubicBezTo>
                  <a:lnTo>
                    <a:pt x="465" y="3997"/>
                  </a:lnTo>
                  <a:lnTo>
                    <a:pt x="1" y="4604"/>
                  </a:lnTo>
                  <a:lnTo>
                    <a:pt x="1167" y="4878"/>
                  </a:lnTo>
                  <a:cubicBezTo>
                    <a:pt x="1084" y="5878"/>
                    <a:pt x="1275" y="6700"/>
                    <a:pt x="1715" y="7378"/>
                  </a:cubicBezTo>
                  <a:cubicBezTo>
                    <a:pt x="2156" y="8045"/>
                    <a:pt x="2822" y="8485"/>
                    <a:pt x="3692" y="8700"/>
                  </a:cubicBezTo>
                  <a:cubicBezTo>
                    <a:pt x="3900" y="8748"/>
                    <a:pt x="4112" y="8773"/>
                    <a:pt x="4326" y="8773"/>
                  </a:cubicBezTo>
                  <a:cubicBezTo>
                    <a:pt x="4479" y="8773"/>
                    <a:pt x="4633" y="8760"/>
                    <a:pt x="4787" y="8735"/>
                  </a:cubicBezTo>
                  <a:cubicBezTo>
                    <a:pt x="5156" y="8688"/>
                    <a:pt x="5549" y="8569"/>
                    <a:pt x="5942" y="8378"/>
                  </a:cubicBezTo>
                  <a:lnTo>
                    <a:pt x="6216" y="7211"/>
                  </a:lnTo>
                  <a:lnTo>
                    <a:pt x="6216" y="7211"/>
                  </a:lnTo>
                  <a:cubicBezTo>
                    <a:pt x="5787" y="7521"/>
                    <a:pt x="5394" y="7723"/>
                    <a:pt x="5037" y="7807"/>
                  </a:cubicBezTo>
                  <a:cubicBezTo>
                    <a:pt x="4859" y="7856"/>
                    <a:pt x="4674" y="7880"/>
                    <a:pt x="4486" y="7880"/>
                  </a:cubicBezTo>
                  <a:cubicBezTo>
                    <a:pt x="4310" y="7880"/>
                    <a:pt x="4132" y="7859"/>
                    <a:pt x="3954" y="7819"/>
                  </a:cubicBezTo>
                  <a:cubicBezTo>
                    <a:pt x="3370" y="7676"/>
                    <a:pt x="2941" y="7378"/>
                    <a:pt x="2656" y="6914"/>
                  </a:cubicBezTo>
                  <a:cubicBezTo>
                    <a:pt x="2370" y="6461"/>
                    <a:pt x="2251" y="5866"/>
                    <a:pt x="2299" y="5152"/>
                  </a:cubicBezTo>
                  <a:lnTo>
                    <a:pt x="2299" y="5152"/>
                  </a:lnTo>
                  <a:lnTo>
                    <a:pt x="4370" y="5640"/>
                  </a:lnTo>
                  <a:lnTo>
                    <a:pt x="4835" y="5033"/>
                  </a:lnTo>
                  <a:lnTo>
                    <a:pt x="2370" y="4449"/>
                  </a:lnTo>
                  <a:cubicBezTo>
                    <a:pt x="2382" y="4354"/>
                    <a:pt x="2394" y="4271"/>
                    <a:pt x="2406" y="4175"/>
                  </a:cubicBezTo>
                  <a:lnTo>
                    <a:pt x="2489" y="3878"/>
                  </a:lnTo>
                  <a:lnTo>
                    <a:pt x="2560" y="3556"/>
                  </a:lnTo>
                  <a:cubicBezTo>
                    <a:pt x="2584" y="3473"/>
                    <a:pt x="2608" y="3390"/>
                    <a:pt x="2632" y="3294"/>
                  </a:cubicBezTo>
                  <a:lnTo>
                    <a:pt x="5620" y="4009"/>
                  </a:lnTo>
                  <a:lnTo>
                    <a:pt x="6085" y="3390"/>
                  </a:lnTo>
                  <a:lnTo>
                    <a:pt x="2894" y="2640"/>
                  </a:lnTo>
                  <a:cubicBezTo>
                    <a:pt x="3168" y="1973"/>
                    <a:pt x="3537" y="1497"/>
                    <a:pt x="4001" y="1223"/>
                  </a:cubicBezTo>
                  <a:cubicBezTo>
                    <a:pt x="4311" y="1032"/>
                    <a:pt x="4641" y="937"/>
                    <a:pt x="5000" y="937"/>
                  </a:cubicBezTo>
                  <a:cubicBezTo>
                    <a:pt x="5180" y="937"/>
                    <a:pt x="5366" y="961"/>
                    <a:pt x="5561" y="1008"/>
                  </a:cubicBezTo>
                  <a:cubicBezTo>
                    <a:pt x="5942" y="1092"/>
                    <a:pt x="6263" y="1258"/>
                    <a:pt x="6537" y="1497"/>
                  </a:cubicBezTo>
                  <a:cubicBezTo>
                    <a:pt x="6811" y="1735"/>
                    <a:pt x="7073" y="2092"/>
                    <a:pt x="7311" y="2556"/>
                  </a:cubicBezTo>
                  <a:lnTo>
                    <a:pt x="7597" y="1377"/>
                  </a:lnTo>
                  <a:cubicBezTo>
                    <a:pt x="7335" y="1044"/>
                    <a:pt x="7049" y="770"/>
                    <a:pt x="6740" y="556"/>
                  </a:cubicBezTo>
                  <a:cubicBezTo>
                    <a:pt x="6430" y="342"/>
                    <a:pt x="6097" y="187"/>
                    <a:pt x="5728" y="103"/>
                  </a:cubicBezTo>
                  <a:cubicBezTo>
                    <a:pt x="5434" y="35"/>
                    <a:pt x="5150" y="1"/>
                    <a:pt x="4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>
            <a:off x="6681975" y="4673938"/>
            <a:ext cx="559600" cy="559600"/>
            <a:chOff x="6905625" y="3039500"/>
            <a:chExt cx="559600" cy="559600"/>
          </a:xfrm>
        </p:grpSpPr>
        <p:sp>
          <p:nvSpPr>
            <p:cNvPr id="278" name="Google Shape;278;p11"/>
            <p:cNvSpPr/>
            <p:nvPr/>
          </p:nvSpPr>
          <p:spPr>
            <a:xfrm>
              <a:off x="6905625" y="3039500"/>
              <a:ext cx="559600" cy="559600"/>
            </a:xfrm>
            <a:custGeom>
              <a:avLst/>
              <a:gdLst/>
              <a:ahLst/>
              <a:cxnLst/>
              <a:rect l="l" t="t" r="r" b="b"/>
              <a:pathLst>
                <a:path w="22384" h="22384" extrusionOk="0">
                  <a:moveTo>
                    <a:pt x="11192" y="0"/>
                  </a:moveTo>
                  <a:cubicBezTo>
                    <a:pt x="5013" y="0"/>
                    <a:pt x="0" y="5013"/>
                    <a:pt x="0" y="11192"/>
                  </a:cubicBezTo>
                  <a:cubicBezTo>
                    <a:pt x="0" y="17383"/>
                    <a:pt x="5013" y="22384"/>
                    <a:pt x="11192" y="22384"/>
                  </a:cubicBezTo>
                  <a:cubicBezTo>
                    <a:pt x="17371" y="22384"/>
                    <a:pt x="22384" y="17383"/>
                    <a:pt x="22384" y="11192"/>
                  </a:cubicBezTo>
                  <a:cubicBezTo>
                    <a:pt x="22384" y="5013"/>
                    <a:pt x="17371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6924675" y="3058550"/>
              <a:ext cx="521500" cy="521800"/>
            </a:xfrm>
            <a:custGeom>
              <a:avLst/>
              <a:gdLst/>
              <a:ahLst/>
              <a:cxnLst/>
              <a:rect l="l" t="t" r="r" b="b"/>
              <a:pathLst>
                <a:path w="20860" h="20872" extrusionOk="0">
                  <a:moveTo>
                    <a:pt x="10430" y="0"/>
                  </a:moveTo>
                  <a:cubicBezTo>
                    <a:pt x="4667" y="0"/>
                    <a:pt x="0" y="4679"/>
                    <a:pt x="0" y="10430"/>
                  </a:cubicBezTo>
                  <a:cubicBezTo>
                    <a:pt x="0" y="16193"/>
                    <a:pt x="4667" y="20872"/>
                    <a:pt x="10430" y="20872"/>
                  </a:cubicBezTo>
                  <a:cubicBezTo>
                    <a:pt x="16193" y="20872"/>
                    <a:pt x="20860" y="16193"/>
                    <a:pt x="20860" y="10430"/>
                  </a:cubicBezTo>
                  <a:cubicBezTo>
                    <a:pt x="20860" y="4679"/>
                    <a:pt x="16193" y="0"/>
                    <a:pt x="10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6940725" y="3103975"/>
              <a:ext cx="489375" cy="431825"/>
            </a:xfrm>
            <a:custGeom>
              <a:avLst/>
              <a:gdLst/>
              <a:ahLst/>
              <a:cxnLst/>
              <a:rect l="l" t="t" r="r" b="b"/>
              <a:pathLst>
                <a:path w="19575" h="17273" extrusionOk="0">
                  <a:moveTo>
                    <a:pt x="9798" y="1"/>
                  </a:moveTo>
                  <a:cubicBezTo>
                    <a:pt x="6375" y="1"/>
                    <a:pt x="3138" y="2046"/>
                    <a:pt x="1787" y="5410"/>
                  </a:cubicBezTo>
                  <a:cubicBezTo>
                    <a:pt x="1" y="9839"/>
                    <a:pt x="2156" y="14864"/>
                    <a:pt x="6573" y="16650"/>
                  </a:cubicBezTo>
                  <a:cubicBezTo>
                    <a:pt x="7629" y="17072"/>
                    <a:pt x="8718" y="17273"/>
                    <a:pt x="9788" y="17273"/>
                  </a:cubicBezTo>
                  <a:cubicBezTo>
                    <a:pt x="13212" y="17273"/>
                    <a:pt x="16449" y="15225"/>
                    <a:pt x="17801" y="11852"/>
                  </a:cubicBezTo>
                  <a:cubicBezTo>
                    <a:pt x="19575" y="7434"/>
                    <a:pt x="17432" y="2398"/>
                    <a:pt x="13014" y="624"/>
                  </a:cubicBezTo>
                  <a:cubicBezTo>
                    <a:pt x="11959" y="201"/>
                    <a:pt x="10869" y="1"/>
                    <a:pt x="9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7026175" y="3465425"/>
              <a:ext cx="100025" cy="61650"/>
            </a:xfrm>
            <a:custGeom>
              <a:avLst/>
              <a:gdLst/>
              <a:ahLst/>
              <a:cxnLst/>
              <a:rect l="l" t="t" r="r" b="b"/>
              <a:pathLst>
                <a:path w="4001" h="2466" fill="none" extrusionOk="0">
                  <a:moveTo>
                    <a:pt x="4001" y="2466"/>
                  </a:moveTo>
                  <a:cubicBezTo>
                    <a:pt x="2417" y="2001"/>
                    <a:pt x="1048" y="1132"/>
                    <a:pt x="0" y="1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7204450" y="3252025"/>
              <a:ext cx="200950" cy="282500"/>
            </a:xfrm>
            <a:custGeom>
              <a:avLst/>
              <a:gdLst/>
              <a:ahLst/>
              <a:cxnLst/>
              <a:rect l="l" t="t" r="r" b="b"/>
              <a:pathLst>
                <a:path w="8038" h="11300" fill="none" extrusionOk="0">
                  <a:moveTo>
                    <a:pt x="7442" y="0"/>
                  </a:moveTo>
                  <a:cubicBezTo>
                    <a:pt x="7966" y="1596"/>
                    <a:pt x="8038" y="3334"/>
                    <a:pt x="7549" y="5060"/>
                  </a:cubicBezTo>
                  <a:cubicBezTo>
                    <a:pt x="6537" y="8608"/>
                    <a:pt x="3454" y="11002"/>
                    <a:pt x="1" y="11299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7101175" y="3180575"/>
              <a:ext cx="189625" cy="216425"/>
            </a:xfrm>
            <a:custGeom>
              <a:avLst/>
              <a:gdLst/>
              <a:ahLst/>
              <a:cxnLst/>
              <a:rect l="l" t="t" r="r" b="b"/>
              <a:pathLst>
                <a:path w="7585" h="8657" extrusionOk="0">
                  <a:moveTo>
                    <a:pt x="2191" y="1"/>
                  </a:moveTo>
                  <a:lnTo>
                    <a:pt x="2322" y="3525"/>
                  </a:lnTo>
                  <a:lnTo>
                    <a:pt x="2322" y="3525"/>
                  </a:lnTo>
                  <a:lnTo>
                    <a:pt x="1060" y="2906"/>
                  </a:lnTo>
                  <a:lnTo>
                    <a:pt x="774" y="3489"/>
                  </a:lnTo>
                  <a:lnTo>
                    <a:pt x="2346" y="4275"/>
                  </a:lnTo>
                  <a:lnTo>
                    <a:pt x="2382" y="5204"/>
                  </a:lnTo>
                  <a:lnTo>
                    <a:pt x="2263" y="5442"/>
                  </a:lnTo>
                  <a:lnTo>
                    <a:pt x="286" y="4466"/>
                  </a:lnTo>
                  <a:lnTo>
                    <a:pt x="0" y="5049"/>
                  </a:lnTo>
                  <a:lnTo>
                    <a:pt x="1977" y="6025"/>
                  </a:lnTo>
                  <a:lnTo>
                    <a:pt x="905" y="8192"/>
                  </a:lnTo>
                  <a:lnTo>
                    <a:pt x="1858" y="8657"/>
                  </a:lnTo>
                  <a:lnTo>
                    <a:pt x="2929" y="6502"/>
                  </a:lnTo>
                  <a:lnTo>
                    <a:pt x="4882" y="7478"/>
                  </a:lnTo>
                  <a:lnTo>
                    <a:pt x="5180" y="6894"/>
                  </a:lnTo>
                  <a:lnTo>
                    <a:pt x="3203" y="5918"/>
                  </a:lnTo>
                  <a:lnTo>
                    <a:pt x="3322" y="5668"/>
                  </a:lnTo>
                  <a:lnTo>
                    <a:pt x="4084" y="5132"/>
                  </a:lnTo>
                  <a:lnTo>
                    <a:pt x="5656" y="5918"/>
                  </a:lnTo>
                  <a:lnTo>
                    <a:pt x="5954" y="5335"/>
                  </a:lnTo>
                  <a:lnTo>
                    <a:pt x="4691" y="4704"/>
                  </a:lnTo>
                  <a:lnTo>
                    <a:pt x="7585" y="2680"/>
                  </a:lnTo>
                  <a:lnTo>
                    <a:pt x="6680" y="2227"/>
                  </a:lnTo>
                  <a:lnTo>
                    <a:pt x="3239" y="4656"/>
                  </a:lnTo>
                  <a:lnTo>
                    <a:pt x="3096" y="453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11"/>
          <p:cNvGrpSpPr/>
          <p:nvPr/>
        </p:nvGrpSpPr>
        <p:grpSpPr>
          <a:xfrm>
            <a:off x="8480775" y="3603150"/>
            <a:ext cx="559625" cy="559325"/>
            <a:chOff x="3909400" y="3844950"/>
            <a:chExt cx="559625" cy="559325"/>
          </a:xfrm>
        </p:grpSpPr>
        <p:sp>
          <p:nvSpPr>
            <p:cNvPr id="285" name="Google Shape;285;p11"/>
            <p:cNvSpPr/>
            <p:nvPr/>
          </p:nvSpPr>
          <p:spPr>
            <a:xfrm>
              <a:off x="3909400" y="3844950"/>
              <a:ext cx="559625" cy="559325"/>
            </a:xfrm>
            <a:custGeom>
              <a:avLst/>
              <a:gdLst/>
              <a:ahLst/>
              <a:cxnLst/>
              <a:rect l="l" t="t" r="r" b="b"/>
              <a:pathLst>
                <a:path w="22385" h="22373" extrusionOk="0">
                  <a:moveTo>
                    <a:pt x="11193" y="0"/>
                  </a:moveTo>
                  <a:cubicBezTo>
                    <a:pt x="5013" y="0"/>
                    <a:pt x="1" y="5001"/>
                    <a:pt x="1" y="11192"/>
                  </a:cubicBezTo>
                  <a:cubicBezTo>
                    <a:pt x="1" y="17372"/>
                    <a:pt x="5013" y="22372"/>
                    <a:pt x="11193" y="22372"/>
                  </a:cubicBezTo>
                  <a:cubicBezTo>
                    <a:pt x="17372" y="22372"/>
                    <a:pt x="22384" y="17372"/>
                    <a:pt x="22384" y="11192"/>
                  </a:cubicBezTo>
                  <a:cubicBezTo>
                    <a:pt x="22384" y="5001"/>
                    <a:pt x="17372" y="0"/>
                    <a:pt x="1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3923100" y="3863825"/>
              <a:ext cx="532225" cy="521575"/>
            </a:xfrm>
            <a:custGeom>
              <a:avLst/>
              <a:gdLst/>
              <a:ahLst/>
              <a:cxnLst/>
              <a:rect l="l" t="t" r="r" b="b"/>
              <a:pathLst>
                <a:path w="21289" h="20863" extrusionOk="0">
                  <a:moveTo>
                    <a:pt x="10647" y="0"/>
                  </a:moveTo>
                  <a:cubicBezTo>
                    <a:pt x="10516" y="0"/>
                    <a:pt x="10384" y="2"/>
                    <a:pt x="10252" y="7"/>
                  </a:cubicBezTo>
                  <a:cubicBezTo>
                    <a:pt x="4489" y="222"/>
                    <a:pt x="0" y="5068"/>
                    <a:pt x="215" y="10818"/>
                  </a:cubicBezTo>
                  <a:cubicBezTo>
                    <a:pt x="424" y="16448"/>
                    <a:pt x="5055" y="20863"/>
                    <a:pt x="10642" y="20863"/>
                  </a:cubicBezTo>
                  <a:cubicBezTo>
                    <a:pt x="10773" y="20863"/>
                    <a:pt x="10905" y="20860"/>
                    <a:pt x="11037" y="20855"/>
                  </a:cubicBezTo>
                  <a:cubicBezTo>
                    <a:pt x="16788" y="20641"/>
                    <a:pt x="21289" y="15795"/>
                    <a:pt x="21063" y="10044"/>
                  </a:cubicBezTo>
                  <a:cubicBezTo>
                    <a:pt x="20853" y="4414"/>
                    <a:pt x="16234" y="0"/>
                    <a:pt x="10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972800" y="3908950"/>
              <a:ext cx="432525" cy="431625"/>
            </a:xfrm>
            <a:custGeom>
              <a:avLst/>
              <a:gdLst/>
              <a:ahLst/>
              <a:cxnLst/>
              <a:rect l="l" t="t" r="r" b="b"/>
              <a:pathLst>
                <a:path w="17301" h="17265" extrusionOk="0">
                  <a:moveTo>
                    <a:pt x="8665" y="0"/>
                  </a:moveTo>
                  <a:cubicBezTo>
                    <a:pt x="8650" y="0"/>
                    <a:pt x="8636" y="0"/>
                    <a:pt x="8621" y="0"/>
                  </a:cubicBezTo>
                  <a:cubicBezTo>
                    <a:pt x="3858" y="12"/>
                    <a:pt x="1" y="3894"/>
                    <a:pt x="25" y="8656"/>
                  </a:cubicBezTo>
                  <a:cubicBezTo>
                    <a:pt x="36" y="13423"/>
                    <a:pt x="3906" y="17264"/>
                    <a:pt x="8670" y="17264"/>
                  </a:cubicBezTo>
                  <a:cubicBezTo>
                    <a:pt x="8678" y="17264"/>
                    <a:pt x="8685" y="17264"/>
                    <a:pt x="8692" y="17264"/>
                  </a:cubicBezTo>
                  <a:cubicBezTo>
                    <a:pt x="13455" y="17240"/>
                    <a:pt x="17301" y="13359"/>
                    <a:pt x="17289" y="8597"/>
                  </a:cubicBezTo>
                  <a:cubicBezTo>
                    <a:pt x="17265" y="3837"/>
                    <a:pt x="13407" y="0"/>
                    <a:pt x="8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4212725" y="4294700"/>
              <a:ext cx="108950" cy="44375"/>
            </a:xfrm>
            <a:custGeom>
              <a:avLst/>
              <a:gdLst/>
              <a:ahLst/>
              <a:cxnLst/>
              <a:rect l="l" t="t" r="r" b="b"/>
              <a:pathLst>
                <a:path w="4358" h="1775" fill="none" extrusionOk="0">
                  <a:moveTo>
                    <a:pt x="4358" y="1"/>
                  </a:moveTo>
                  <a:cubicBezTo>
                    <a:pt x="3048" y="1025"/>
                    <a:pt x="1524" y="1608"/>
                    <a:pt x="0" y="1775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4255875" y="3919350"/>
              <a:ext cx="162850" cy="317325"/>
            </a:xfrm>
            <a:custGeom>
              <a:avLst/>
              <a:gdLst/>
              <a:ahLst/>
              <a:cxnLst/>
              <a:rect l="l" t="t" r="r" b="b"/>
              <a:pathLst>
                <a:path w="6514" h="12693" fill="none" extrusionOk="0">
                  <a:moveTo>
                    <a:pt x="1" y="1"/>
                  </a:moveTo>
                  <a:cubicBezTo>
                    <a:pt x="1584" y="513"/>
                    <a:pt x="3049" y="1489"/>
                    <a:pt x="4144" y="2918"/>
                  </a:cubicBezTo>
                  <a:cubicBezTo>
                    <a:pt x="6406" y="5811"/>
                    <a:pt x="6513" y="9716"/>
                    <a:pt x="4715" y="12693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4107650" y="4008075"/>
              <a:ext cx="164925" cy="231000"/>
            </a:xfrm>
            <a:custGeom>
              <a:avLst/>
              <a:gdLst/>
              <a:ahLst/>
              <a:cxnLst/>
              <a:rect l="l" t="t" r="r" b="b"/>
              <a:pathLst>
                <a:path w="6597" h="9240" extrusionOk="0">
                  <a:moveTo>
                    <a:pt x="2953" y="0"/>
                  </a:moveTo>
                  <a:cubicBezTo>
                    <a:pt x="2655" y="36"/>
                    <a:pt x="2382" y="95"/>
                    <a:pt x="2120" y="179"/>
                  </a:cubicBezTo>
                  <a:cubicBezTo>
                    <a:pt x="1858" y="250"/>
                    <a:pt x="1631" y="333"/>
                    <a:pt x="1441" y="429"/>
                  </a:cubicBezTo>
                  <a:cubicBezTo>
                    <a:pt x="715" y="810"/>
                    <a:pt x="274" y="1274"/>
                    <a:pt x="143" y="1834"/>
                  </a:cubicBezTo>
                  <a:cubicBezTo>
                    <a:pt x="0" y="2381"/>
                    <a:pt x="143" y="3072"/>
                    <a:pt x="572" y="3881"/>
                  </a:cubicBezTo>
                  <a:lnTo>
                    <a:pt x="1143" y="5001"/>
                  </a:lnTo>
                  <a:lnTo>
                    <a:pt x="215" y="5489"/>
                  </a:lnTo>
                  <a:lnTo>
                    <a:pt x="560" y="6156"/>
                  </a:lnTo>
                  <a:lnTo>
                    <a:pt x="1500" y="5679"/>
                  </a:lnTo>
                  <a:lnTo>
                    <a:pt x="2632" y="7858"/>
                  </a:lnTo>
                  <a:lnTo>
                    <a:pt x="1524" y="8430"/>
                  </a:lnTo>
                  <a:lnTo>
                    <a:pt x="1929" y="9239"/>
                  </a:lnTo>
                  <a:lnTo>
                    <a:pt x="6596" y="6810"/>
                  </a:lnTo>
                  <a:lnTo>
                    <a:pt x="6192" y="6013"/>
                  </a:lnTo>
                  <a:lnTo>
                    <a:pt x="3572" y="7370"/>
                  </a:lnTo>
                  <a:lnTo>
                    <a:pt x="2441" y="5191"/>
                  </a:lnTo>
                  <a:lnTo>
                    <a:pt x="4275" y="4239"/>
                  </a:lnTo>
                  <a:lnTo>
                    <a:pt x="3929" y="3560"/>
                  </a:lnTo>
                  <a:lnTo>
                    <a:pt x="2084" y="4512"/>
                  </a:lnTo>
                  <a:lnTo>
                    <a:pt x="1560" y="3500"/>
                  </a:lnTo>
                  <a:cubicBezTo>
                    <a:pt x="1215" y="2846"/>
                    <a:pt x="1072" y="2346"/>
                    <a:pt x="1131" y="2000"/>
                  </a:cubicBezTo>
                  <a:cubicBezTo>
                    <a:pt x="1191" y="1667"/>
                    <a:pt x="1441" y="1381"/>
                    <a:pt x="1905" y="1143"/>
                  </a:cubicBezTo>
                  <a:cubicBezTo>
                    <a:pt x="2096" y="1036"/>
                    <a:pt x="2322" y="964"/>
                    <a:pt x="2572" y="917"/>
                  </a:cubicBezTo>
                  <a:cubicBezTo>
                    <a:pt x="2810" y="869"/>
                    <a:pt x="3084" y="857"/>
                    <a:pt x="3394" y="857"/>
                  </a:cubicBezTo>
                  <a:lnTo>
                    <a:pt x="2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 flipH="1">
            <a:off x="8387100" y="2465050"/>
            <a:ext cx="1099850" cy="1546350"/>
            <a:chOff x="3790650" y="352550"/>
            <a:chExt cx="1099850" cy="1546350"/>
          </a:xfrm>
        </p:grpSpPr>
        <p:sp>
          <p:nvSpPr>
            <p:cNvPr id="292" name="Google Shape;292;p11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11"/>
          <p:cNvGrpSpPr/>
          <p:nvPr/>
        </p:nvGrpSpPr>
        <p:grpSpPr>
          <a:xfrm flipH="1">
            <a:off x="4810600" y="-482750"/>
            <a:ext cx="1099850" cy="1546350"/>
            <a:chOff x="3790650" y="352550"/>
            <a:chExt cx="1099850" cy="1546350"/>
          </a:xfrm>
        </p:grpSpPr>
        <p:sp>
          <p:nvSpPr>
            <p:cNvPr id="295" name="Google Shape;295;p11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1"/>
          <p:cNvSpPr/>
          <p:nvPr/>
        </p:nvSpPr>
        <p:spPr>
          <a:xfrm>
            <a:off x="8162800" y="311025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1"/>
          <p:cNvSpPr/>
          <p:nvPr/>
        </p:nvSpPr>
        <p:spPr>
          <a:xfrm>
            <a:off x="8730275" y="920450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1"/>
          <p:cNvSpPr/>
          <p:nvPr/>
        </p:nvSpPr>
        <p:spPr>
          <a:xfrm>
            <a:off x="5910438" y="4673950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20"/>
          <p:cNvSpPr txBox="1">
            <a:spLocks noGrp="1"/>
          </p:cNvSpPr>
          <p:nvPr>
            <p:ph type="subTitle" idx="1"/>
          </p:nvPr>
        </p:nvSpPr>
        <p:spPr>
          <a:xfrm>
            <a:off x="4985250" y="2328325"/>
            <a:ext cx="3168900" cy="18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20"/>
          <p:cNvSpPr txBox="1">
            <a:spLocks noGrp="1"/>
          </p:cNvSpPr>
          <p:nvPr>
            <p:ph type="subTitle" idx="2"/>
          </p:nvPr>
        </p:nvSpPr>
        <p:spPr>
          <a:xfrm>
            <a:off x="1211050" y="2328325"/>
            <a:ext cx="3168900" cy="18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20"/>
          <p:cNvSpPr/>
          <p:nvPr/>
        </p:nvSpPr>
        <p:spPr>
          <a:xfrm>
            <a:off x="8300550" y="539488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0"/>
          <p:cNvSpPr/>
          <p:nvPr/>
        </p:nvSpPr>
        <p:spPr>
          <a:xfrm>
            <a:off x="8868025" y="1148913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20"/>
          <p:cNvGrpSpPr/>
          <p:nvPr/>
        </p:nvGrpSpPr>
        <p:grpSpPr>
          <a:xfrm flipH="1">
            <a:off x="7621600" y="-397425"/>
            <a:ext cx="1099850" cy="1546350"/>
            <a:chOff x="3790650" y="352550"/>
            <a:chExt cx="1099850" cy="1546350"/>
          </a:xfrm>
        </p:grpSpPr>
        <p:sp>
          <p:nvSpPr>
            <p:cNvPr id="483" name="Google Shape;483;p20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20"/>
          <p:cNvSpPr/>
          <p:nvPr/>
        </p:nvSpPr>
        <p:spPr>
          <a:xfrm>
            <a:off x="7412075" y="4703838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20"/>
          <p:cNvGrpSpPr/>
          <p:nvPr/>
        </p:nvGrpSpPr>
        <p:grpSpPr>
          <a:xfrm flipH="1">
            <a:off x="7054288" y="4604000"/>
            <a:ext cx="1099850" cy="1546350"/>
            <a:chOff x="3790650" y="352550"/>
            <a:chExt cx="1099850" cy="1546350"/>
          </a:xfrm>
        </p:grpSpPr>
        <p:sp>
          <p:nvSpPr>
            <p:cNvPr id="487" name="Google Shape;487;p20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20"/>
          <p:cNvGrpSpPr/>
          <p:nvPr/>
        </p:nvGrpSpPr>
        <p:grpSpPr>
          <a:xfrm>
            <a:off x="8307184" y="1268842"/>
            <a:ext cx="614808" cy="559813"/>
            <a:chOff x="6188250" y="1349550"/>
            <a:chExt cx="539400" cy="491150"/>
          </a:xfrm>
        </p:grpSpPr>
        <p:sp>
          <p:nvSpPr>
            <p:cNvPr id="490" name="Google Shape;490;p20"/>
            <p:cNvSpPr/>
            <p:nvPr/>
          </p:nvSpPr>
          <p:spPr>
            <a:xfrm>
              <a:off x="6188250" y="1349550"/>
              <a:ext cx="539400" cy="491150"/>
            </a:xfrm>
            <a:custGeom>
              <a:avLst/>
              <a:gdLst/>
              <a:ahLst/>
              <a:cxnLst/>
              <a:rect l="l" t="t" r="r" b="b"/>
              <a:pathLst>
                <a:path w="21576" h="19646" extrusionOk="0">
                  <a:moveTo>
                    <a:pt x="10788" y="1"/>
                  </a:moveTo>
                  <a:cubicBezTo>
                    <a:pt x="8276" y="1"/>
                    <a:pt x="5764" y="959"/>
                    <a:pt x="3847" y="2876"/>
                  </a:cubicBezTo>
                  <a:cubicBezTo>
                    <a:pt x="1" y="6710"/>
                    <a:pt x="1" y="12925"/>
                    <a:pt x="3847" y="16770"/>
                  </a:cubicBezTo>
                  <a:cubicBezTo>
                    <a:pt x="5764" y="18687"/>
                    <a:pt x="8276" y="19646"/>
                    <a:pt x="10788" y="19646"/>
                  </a:cubicBezTo>
                  <a:cubicBezTo>
                    <a:pt x="13300" y="19646"/>
                    <a:pt x="15812" y="18687"/>
                    <a:pt x="17729" y="16770"/>
                  </a:cubicBezTo>
                  <a:cubicBezTo>
                    <a:pt x="21575" y="12925"/>
                    <a:pt x="21575" y="6710"/>
                    <a:pt x="17729" y="2876"/>
                  </a:cubicBezTo>
                  <a:cubicBezTo>
                    <a:pt x="15812" y="959"/>
                    <a:pt x="13300" y="1"/>
                    <a:pt x="10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6206725" y="1366375"/>
              <a:ext cx="502450" cy="457525"/>
            </a:xfrm>
            <a:custGeom>
              <a:avLst/>
              <a:gdLst/>
              <a:ahLst/>
              <a:cxnLst/>
              <a:rect l="l" t="t" r="r" b="b"/>
              <a:pathLst>
                <a:path w="20098" h="18301" extrusionOk="0">
                  <a:moveTo>
                    <a:pt x="10049" y="0"/>
                  </a:moveTo>
                  <a:cubicBezTo>
                    <a:pt x="7706" y="0"/>
                    <a:pt x="5364" y="893"/>
                    <a:pt x="3572" y="2679"/>
                  </a:cubicBezTo>
                  <a:cubicBezTo>
                    <a:pt x="0" y="6251"/>
                    <a:pt x="0" y="12049"/>
                    <a:pt x="3572" y="15621"/>
                  </a:cubicBezTo>
                  <a:cubicBezTo>
                    <a:pt x="5364" y="17407"/>
                    <a:pt x="7706" y="18300"/>
                    <a:pt x="10049" y="18300"/>
                  </a:cubicBezTo>
                  <a:cubicBezTo>
                    <a:pt x="12392" y="18300"/>
                    <a:pt x="14734" y="17407"/>
                    <a:pt x="16526" y="15621"/>
                  </a:cubicBezTo>
                  <a:cubicBezTo>
                    <a:pt x="20098" y="12049"/>
                    <a:pt x="20098" y="6251"/>
                    <a:pt x="16526" y="2679"/>
                  </a:cubicBezTo>
                  <a:cubicBezTo>
                    <a:pt x="14734" y="893"/>
                    <a:pt x="12392" y="0"/>
                    <a:pt x="10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6250175" y="1405650"/>
              <a:ext cx="415550" cy="378875"/>
            </a:xfrm>
            <a:custGeom>
              <a:avLst/>
              <a:gdLst/>
              <a:ahLst/>
              <a:cxnLst/>
              <a:rect l="l" t="t" r="r" b="b"/>
              <a:pathLst>
                <a:path w="16622" h="15155" extrusionOk="0">
                  <a:moveTo>
                    <a:pt x="8311" y="1"/>
                  </a:moveTo>
                  <a:cubicBezTo>
                    <a:pt x="6373" y="1"/>
                    <a:pt x="4436" y="739"/>
                    <a:pt x="2953" y="2215"/>
                  </a:cubicBezTo>
                  <a:cubicBezTo>
                    <a:pt x="0" y="5180"/>
                    <a:pt x="0" y="9978"/>
                    <a:pt x="2953" y="12931"/>
                  </a:cubicBezTo>
                  <a:cubicBezTo>
                    <a:pt x="4436" y="14413"/>
                    <a:pt x="6373" y="15155"/>
                    <a:pt x="8311" y="15155"/>
                  </a:cubicBezTo>
                  <a:cubicBezTo>
                    <a:pt x="10249" y="15155"/>
                    <a:pt x="12187" y="14413"/>
                    <a:pt x="13669" y="12931"/>
                  </a:cubicBezTo>
                  <a:cubicBezTo>
                    <a:pt x="16622" y="9978"/>
                    <a:pt x="16622" y="5180"/>
                    <a:pt x="13669" y="2215"/>
                  </a:cubicBezTo>
                  <a:cubicBezTo>
                    <a:pt x="12187" y="739"/>
                    <a:pt x="10249" y="1"/>
                    <a:pt x="8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6353750" y="1753025"/>
              <a:ext cx="98250" cy="31275"/>
            </a:xfrm>
            <a:custGeom>
              <a:avLst/>
              <a:gdLst/>
              <a:ahLst/>
              <a:cxnLst/>
              <a:rect l="l" t="t" r="r" b="b"/>
              <a:pathLst>
                <a:path w="3930" h="1251" fill="none" extrusionOk="0">
                  <a:moveTo>
                    <a:pt x="3930" y="1251"/>
                  </a:moveTo>
                  <a:cubicBezTo>
                    <a:pt x="2477" y="1203"/>
                    <a:pt x="1132" y="751"/>
                    <a:pt x="1" y="0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6519850" y="1493775"/>
              <a:ext cx="128600" cy="280100"/>
            </a:xfrm>
            <a:custGeom>
              <a:avLst/>
              <a:gdLst/>
              <a:ahLst/>
              <a:cxnLst/>
              <a:rect l="l" t="t" r="r" b="b"/>
              <a:pathLst>
                <a:path w="5144" h="11204" fill="none" extrusionOk="0">
                  <a:moveTo>
                    <a:pt x="3930" y="0"/>
                  </a:moveTo>
                  <a:cubicBezTo>
                    <a:pt x="4715" y="1238"/>
                    <a:pt x="5144" y="2703"/>
                    <a:pt x="5084" y="4286"/>
                  </a:cubicBezTo>
                  <a:cubicBezTo>
                    <a:pt x="4989" y="7513"/>
                    <a:pt x="2870" y="10204"/>
                    <a:pt x="1" y="11204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6344825" y="1474225"/>
              <a:ext cx="189925" cy="219325"/>
            </a:xfrm>
            <a:custGeom>
              <a:avLst/>
              <a:gdLst/>
              <a:ahLst/>
              <a:cxnLst/>
              <a:rect l="l" t="t" r="r" b="b"/>
              <a:pathLst>
                <a:path w="7597" h="8773" extrusionOk="0">
                  <a:moveTo>
                    <a:pt x="4875" y="1"/>
                  </a:moveTo>
                  <a:cubicBezTo>
                    <a:pt x="4337" y="1"/>
                    <a:pt x="3835" y="133"/>
                    <a:pt x="3370" y="401"/>
                  </a:cubicBezTo>
                  <a:cubicBezTo>
                    <a:pt x="2668" y="794"/>
                    <a:pt x="2132" y="1461"/>
                    <a:pt x="1763" y="2366"/>
                  </a:cubicBezTo>
                  <a:lnTo>
                    <a:pt x="894" y="2163"/>
                  </a:lnTo>
                  <a:lnTo>
                    <a:pt x="429" y="2770"/>
                  </a:lnTo>
                  <a:lnTo>
                    <a:pt x="1513" y="3032"/>
                  </a:lnTo>
                  <a:cubicBezTo>
                    <a:pt x="1489" y="3116"/>
                    <a:pt x="1465" y="3199"/>
                    <a:pt x="1441" y="3294"/>
                  </a:cubicBezTo>
                  <a:lnTo>
                    <a:pt x="1358" y="3616"/>
                  </a:lnTo>
                  <a:lnTo>
                    <a:pt x="1287" y="3925"/>
                  </a:lnTo>
                  <a:cubicBezTo>
                    <a:pt x="1275" y="4009"/>
                    <a:pt x="1251" y="4092"/>
                    <a:pt x="1239" y="4175"/>
                  </a:cubicBezTo>
                  <a:lnTo>
                    <a:pt x="465" y="3997"/>
                  </a:lnTo>
                  <a:lnTo>
                    <a:pt x="1" y="4604"/>
                  </a:lnTo>
                  <a:lnTo>
                    <a:pt x="1167" y="4878"/>
                  </a:lnTo>
                  <a:cubicBezTo>
                    <a:pt x="1084" y="5878"/>
                    <a:pt x="1275" y="6700"/>
                    <a:pt x="1715" y="7378"/>
                  </a:cubicBezTo>
                  <a:cubicBezTo>
                    <a:pt x="2156" y="8045"/>
                    <a:pt x="2822" y="8485"/>
                    <a:pt x="3692" y="8700"/>
                  </a:cubicBezTo>
                  <a:cubicBezTo>
                    <a:pt x="3900" y="8748"/>
                    <a:pt x="4112" y="8773"/>
                    <a:pt x="4326" y="8773"/>
                  </a:cubicBezTo>
                  <a:cubicBezTo>
                    <a:pt x="4479" y="8773"/>
                    <a:pt x="4633" y="8760"/>
                    <a:pt x="4787" y="8735"/>
                  </a:cubicBezTo>
                  <a:cubicBezTo>
                    <a:pt x="5156" y="8688"/>
                    <a:pt x="5549" y="8569"/>
                    <a:pt x="5942" y="8378"/>
                  </a:cubicBezTo>
                  <a:lnTo>
                    <a:pt x="6216" y="7211"/>
                  </a:lnTo>
                  <a:lnTo>
                    <a:pt x="6216" y="7211"/>
                  </a:lnTo>
                  <a:cubicBezTo>
                    <a:pt x="5787" y="7521"/>
                    <a:pt x="5394" y="7723"/>
                    <a:pt x="5037" y="7807"/>
                  </a:cubicBezTo>
                  <a:cubicBezTo>
                    <a:pt x="4859" y="7856"/>
                    <a:pt x="4674" y="7880"/>
                    <a:pt x="4486" y="7880"/>
                  </a:cubicBezTo>
                  <a:cubicBezTo>
                    <a:pt x="4310" y="7880"/>
                    <a:pt x="4132" y="7859"/>
                    <a:pt x="3954" y="7819"/>
                  </a:cubicBezTo>
                  <a:cubicBezTo>
                    <a:pt x="3370" y="7676"/>
                    <a:pt x="2941" y="7378"/>
                    <a:pt x="2656" y="6914"/>
                  </a:cubicBezTo>
                  <a:cubicBezTo>
                    <a:pt x="2370" y="6461"/>
                    <a:pt x="2251" y="5866"/>
                    <a:pt x="2299" y="5152"/>
                  </a:cubicBezTo>
                  <a:lnTo>
                    <a:pt x="2299" y="5152"/>
                  </a:lnTo>
                  <a:lnTo>
                    <a:pt x="4370" y="5640"/>
                  </a:lnTo>
                  <a:lnTo>
                    <a:pt x="4835" y="5033"/>
                  </a:lnTo>
                  <a:lnTo>
                    <a:pt x="2370" y="4449"/>
                  </a:lnTo>
                  <a:cubicBezTo>
                    <a:pt x="2382" y="4354"/>
                    <a:pt x="2394" y="4271"/>
                    <a:pt x="2406" y="4175"/>
                  </a:cubicBezTo>
                  <a:lnTo>
                    <a:pt x="2489" y="3878"/>
                  </a:lnTo>
                  <a:lnTo>
                    <a:pt x="2560" y="3556"/>
                  </a:lnTo>
                  <a:cubicBezTo>
                    <a:pt x="2584" y="3473"/>
                    <a:pt x="2608" y="3390"/>
                    <a:pt x="2632" y="3294"/>
                  </a:cubicBezTo>
                  <a:lnTo>
                    <a:pt x="5620" y="4009"/>
                  </a:lnTo>
                  <a:lnTo>
                    <a:pt x="6085" y="3390"/>
                  </a:lnTo>
                  <a:lnTo>
                    <a:pt x="2894" y="2640"/>
                  </a:lnTo>
                  <a:cubicBezTo>
                    <a:pt x="3168" y="1973"/>
                    <a:pt x="3537" y="1497"/>
                    <a:pt x="4001" y="1223"/>
                  </a:cubicBezTo>
                  <a:cubicBezTo>
                    <a:pt x="4311" y="1032"/>
                    <a:pt x="4641" y="937"/>
                    <a:pt x="5000" y="937"/>
                  </a:cubicBezTo>
                  <a:cubicBezTo>
                    <a:pt x="5180" y="937"/>
                    <a:pt x="5366" y="961"/>
                    <a:pt x="5561" y="1008"/>
                  </a:cubicBezTo>
                  <a:cubicBezTo>
                    <a:pt x="5942" y="1092"/>
                    <a:pt x="6263" y="1258"/>
                    <a:pt x="6537" y="1497"/>
                  </a:cubicBezTo>
                  <a:cubicBezTo>
                    <a:pt x="6811" y="1735"/>
                    <a:pt x="7073" y="2092"/>
                    <a:pt x="7311" y="2556"/>
                  </a:cubicBezTo>
                  <a:lnTo>
                    <a:pt x="7597" y="1377"/>
                  </a:lnTo>
                  <a:cubicBezTo>
                    <a:pt x="7335" y="1044"/>
                    <a:pt x="7049" y="770"/>
                    <a:pt x="6740" y="556"/>
                  </a:cubicBezTo>
                  <a:cubicBezTo>
                    <a:pt x="6430" y="342"/>
                    <a:pt x="6097" y="187"/>
                    <a:pt x="5728" y="103"/>
                  </a:cubicBezTo>
                  <a:cubicBezTo>
                    <a:pt x="5434" y="35"/>
                    <a:pt x="5150" y="1"/>
                    <a:pt x="4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20"/>
          <p:cNvGrpSpPr/>
          <p:nvPr/>
        </p:nvGrpSpPr>
        <p:grpSpPr>
          <a:xfrm flipH="1">
            <a:off x="-379862" y="1392300"/>
            <a:ext cx="1099850" cy="1546350"/>
            <a:chOff x="3790650" y="352550"/>
            <a:chExt cx="1099850" cy="1546350"/>
          </a:xfrm>
        </p:grpSpPr>
        <p:sp>
          <p:nvSpPr>
            <p:cNvPr id="497" name="Google Shape;497;p20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20"/>
          <p:cNvSpPr/>
          <p:nvPr/>
        </p:nvSpPr>
        <p:spPr>
          <a:xfrm>
            <a:off x="-383575" y="2514613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0"/>
          <p:cNvSpPr/>
          <p:nvPr/>
        </p:nvSpPr>
        <p:spPr>
          <a:xfrm>
            <a:off x="183900" y="3124038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20"/>
          <p:cNvGrpSpPr/>
          <p:nvPr/>
        </p:nvGrpSpPr>
        <p:grpSpPr>
          <a:xfrm>
            <a:off x="203688" y="4324075"/>
            <a:ext cx="588500" cy="559825"/>
            <a:chOff x="4234150" y="1757375"/>
            <a:chExt cx="588500" cy="559825"/>
          </a:xfrm>
        </p:grpSpPr>
        <p:sp>
          <p:nvSpPr>
            <p:cNvPr id="502" name="Google Shape;502;p20"/>
            <p:cNvSpPr/>
            <p:nvPr/>
          </p:nvSpPr>
          <p:spPr>
            <a:xfrm>
              <a:off x="4244575" y="1757375"/>
              <a:ext cx="567650" cy="559825"/>
            </a:xfrm>
            <a:custGeom>
              <a:avLst/>
              <a:gdLst/>
              <a:ahLst/>
              <a:cxnLst/>
              <a:rect l="l" t="t" r="r" b="b"/>
              <a:pathLst>
                <a:path w="22706" h="22393" extrusionOk="0">
                  <a:moveTo>
                    <a:pt x="11357" y="1"/>
                  </a:moveTo>
                  <a:cubicBezTo>
                    <a:pt x="11255" y="1"/>
                    <a:pt x="11152" y="2"/>
                    <a:pt x="11049" y="5"/>
                  </a:cubicBezTo>
                  <a:cubicBezTo>
                    <a:pt x="4870" y="172"/>
                    <a:pt x="0" y="5327"/>
                    <a:pt x="167" y="11506"/>
                  </a:cubicBezTo>
                  <a:cubicBezTo>
                    <a:pt x="331" y="17571"/>
                    <a:pt x="5307" y="22393"/>
                    <a:pt x="11349" y="22393"/>
                  </a:cubicBezTo>
                  <a:cubicBezTo>
                    <a:pt x="11451" y="22393"/>
                    <a:pt x="11554" y="22392"/>
                    <a:pt x="11656" y="22389"/>
                  </a:cubicBezTo>
                  <a:cubicBezTo>
                    <a:pt x="17836" y="22210"/>
                    <a:pt x="22705" y="17067"/>
                    <a:pt x="22539" y="10887"/>
                  </a:cubicBezTo>
                  <a:cubicBezTo>
                    <a:pt x="22375" y="4811"/>
                    <a:pt x="17398" y="1"/>
                    <a:pt x="11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4234150" y="1776625"/>
              <a:ext cx="588500" cy="521650"/>
            </a:xfrm>
            <a:custGeom>
              <a:avLst/>
              <a:gdLst/>
              <a:ahLst/>
              <a:cxnLst/>
              <a:rect l="l" t="t" r="r" b="b"/>
              <a:pathLst>
                <a:path w="23540" h="20866" extrusionOk="0">
                  <a:moveTo>
                    <a:pt x="11768" y="0"/>
                  </a:moveTo>
                  <a:cubicBezTo>
                    <a:pt x="7503" y="0"/>
                    <a:pt x="3504" y="2636"/>
                    <a:pt x="1965" y="6879"/>
                  </a:cubicBezTo>
                  <a:cubicBezTo>
                    <a:pt x="0" y="12296"/>
                    <a:pt x="2798" y="18273"/>
                    <a:pt x="8216" y="20238"/>
                  </a:cubicBezTo>
                  <a:cubicBezTo>
                    <a:pt x="9390" y="20664"/>
                    <a:pt x="10591" y="20866"/>
                    <a:pt x="11772" y="20866"/>
                  </a:cubicBezTo>
                  <a:cubicBezTo>
                    <a:pt x="16036" y="20866"/>
                    <a:pt x="20036" y="18230"/>
                    <a:pt x="21575" y="13987"/>
                  </a:cubicBezTo>
                  <a:cubicBezTo>
                    <a:pt x="23539" y="8570"/>
                    <a:pt x="20741" y="2593"/>
                    <a:pt x="15324" y="628"/>
                  </a:cubicBezTo>
                  <a:cubicBezTo>
                    <a:pt x="14149" y="202"/>
                    <a:pt x="12948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4288025" y="1821150"/>
              <a:ext cx="480750" cy="431825"/>
            </a:xfrm>
            <a:custGeom>
              <a:avLst/>
              <a:gdLst/>
              <a:ahLst/>
              <a:cxnLst/>
              <a:rect l="l" t="t" r="r" b="b"/>
              <a:pathLst>
                <a:path w="19230" h="17273" extrusionOk="0">
                  <a:moveTo>
                    <a:pt x="9609" y="0"/>
                  </a:moveTo>
                  <a:cubicBezTo>
                    <a:pt x="8822" y="0"/>
                    <a:pt x="8022" y="108"/>
                    <a:pt x="7228" y="335"/>
                  </a:cubicBezTo>
                  <a:cubicBezTo>
                    <a:pt x="2644" y="1657"/>
                    <a:pt x="0" y="6443"/>
                    <a:pt x="1322" y="11027"/>
                  </a:cubicBezTo>
                  <a:cubicBezTo>
                    <a:pt x="2404" y="14804"/>
                    <a:pt x="5858" y="17272"/>
                    <a:pt x="9610" y="17272"/>
                  </a:cubicBezTo>
                  <a:cubicBezTo>
                    <a:pt x="10401" y="17272"/>
                    <a:pt x="11204" y="17163"/>
                    <a:pt x="12002" y="16933"/>
                  </a:cubicBezTo>
                  <a:cubicBezTo>
                    <a:pt x="16586" y="15611"/>
                    <a:pt x="19229" y="10825"/>
                    <a:pt x="17907" y="6253"/>
                  </a:cubicBezTo>
                  <a:cubicBezTo>
                    <a:pt x="16815" y="2463"/>
                    <a:pt x="13363" y="0"/>
                    <a:pt x="9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4454700" y="1925675"/>
              <a:ext cx="155400" cy="236050"/>
            </a:xfrm>
            <a:custGeom>
              <a:avLst/>
              <a:gdLst/>
              <a:ahLst/>
              <a:cxnLst/>
              <a:rect l="l" t="t" r="r" b="b"/>
              <a:pathLst>
                <a:path w="6216" h="9442" extrusionOk="0">
                  <a:moveTo>
                    <a:pt x="1906" y="2060"/>
                  </a:moveTo>
                  <a:lnTo>
                    <a:pt x="2632" y="4096"/>
                  </a:lnTo>
                  <a:cubicBezTo>
                    <a:pt x="2434" y="4133"/>
                    <a:pt x="2255" y="4152"/>
                    <a:pt x="2095" y="4152"/>
                  </a:cubicBezTo>
                  <a:cubicBezTo>
                    <a:pt x="1900" y="4152"/>
                    <a:pt x="1734" y="4124"/>
                    <a:pt x="1596" y="4072"/>
                  </a:cubicBezTo>
                  <a:cubicBezTo>
                    <a:pt x="1358" y="3989"/>
                    <a:pt x="1180" y="3798"/>
                    <a:pt x="1084" y="3512"/>
                  </a:cubicBezTo>
                  <a:cubicBezTo>
                    <a:pt x="977" y="3215"/>
                    <a:pt x="989" y="2941"/>
                    <a:pt x="1132" y="2703"/>
                  </a:cubicBezTo>
                  <a:cubicBezTo>
                    <a:pt x="1275" y="2453"/>
                    <a:pt x="1525" y="2238"/>
                    <a:pt x="1906" y="2060"/>
                  </a:cubicBezTo>
                  <a:close/>
                  <a:moveTo>
                    <a:pt x="4025" y="4827"/>
                  </a:moveTo>
                  <a:cubicBezTo>
                    <a:pt x="4239" y="4827"/>
                    <a:pt x="4419" y="4857"/>
                    <a:pt x="4573" y="4917"/>
                  </a:cubicBezTo>
                  <a:cubicBezTo>
                    <a:pt x="4835" y="5013"/>
                    <a:pt x="5025" y="5215"/>
                    <a:pt x="5133" y="5501"/>
                  </a:cubicBezTo>
                  <a:cubicBezTo>
                    <a:pt x="5228" y="5798"/>
                    <a:pt x="5216" y="6084"/>
                    <a:pt x="5061" y="6346"/>
                  </a:cubicBezTo>
                  <a:cubicBezTo>
                    <a:pt x="4906" y="6596"/>
                    <a:pt x="4632" y="6834"/>
                    <a:pt x="4240" y="7037"/>
                  </a:cubicBezTo>
                  <a:lnTo>
                    <a:pt x="3466" y="4882"/>
                  </a:lnTo>
                  <a:cubicBezTo>
                    <a:pt x="3674" y="4845"/>
                    <a:pt x="3860" y="4827"/>
                    <a:pt x="4025" y="4827"/>
                  </a:cubicBezTo>
                  <a:close/>
                  <a:moveTo>
                    <a:pt x="1727" y="0"/>
                  </a:moveTo>
                  <a:lnTo>
                    <a:pt x="1227" y="179"/>
                  </a:lnTo>
                  <a:lnTo>
                    <a:pt x="1644" y="1345"/>
                  </a:lnTo>
                  <a:cubicBezTo>
                    <a:pt x="989" y="1643"/>
                    <a:pt x="537" y="2000"/>
                    <a:pt x="275" y="2441"/>
                  </a:cubicBezTo>
                  <a:cubicBezTo>
                    <a:pt x="25" y="2881"/>
                    <a:pt x="1" y="3381"/>
                    <a:pt x="191" y="3917"/>
                  </a:cubicBezTo>
                  <a:cubicBezTo>
                    <a:pt x="370" y="4417"/>
                    <a:pt x="680" y="4751"/>
                    <a:pt x="1108" y="4917"/>
                  </a:cubicBezTo>
                  <a:cubicBezTo>
                    <a:pt x="1345" y="5007"/>
                    <a:pt x="1631" y="5052"/>
                    <a:pt x="1965" y="5052"/>
                  </a:cubicBezTo>
                  <a:cubicBezTo>
                    <a:pt x="2251" y="5052"/>
                    <a:pt x="2573" y="5019"/>
                    <a:pt x="2930" y="4953"/>
                  </a:cubicBezTo>
                  <a:lnTo>
                    <a:pt x="3740" y="7227"/>
                  </a:lnTo>
                  <a:cubicBezTo>
                    <a:pt x="3370" y="7358"/>
                    <a:pt x="2989" y="7430"/>
                    <a:pt x="2608" y="7453"/>
                  </a:cubicBezTo>
                  <a:cubicBezTo>
                    <a:pt x="2568" y="7455"/>
                    <a:pt x="2528" y="7455"/>
                    <a:pt x="2488" y="7455"/>
                  </a:cubicBezTo>
                  <a:cubicBezTo>
                    <a:pt x="2135" y="7455"/>
                    <a:pt x="1780" y="7409"/>
                    <a:pt x="1406" y="7334"/>
                  </a:cubicBezTo>
                  <a:lnTo>
                    <a:pt x="1406" y="7334"/>
                  </a:lnTo>
                  <a:lnTo>
                    <a:pt x="1727" y="8227"/>
                  </a:lnTo>
                  <a:cubicBezTo>
                    <a:pt x="1862" y="8235"/>
                    <a:pt x="1996" y="8239"/>
                    <a:pt x="2128" y="8239"/>
                  </a:cubicBezTo>
                  <a:cubicBezTo>
                    <a:pt x="2391" y="8239"/>
                    <a:pt x="2648" y="8223"/>
                    <a:pt x="2894" y="8192"/>
                  </a:cubicBezTo>
                  <a:cubicBezTo>
                    <a:pt x="3275" y="8144"/>
                    <a:pt x="3632" y="8061"/>
                    <a:pt x="3990" y="7942"/>
                  </a:cubicBezTo>
                  <a:lnTo>
                    <a:pt x="4525" y="9442"/>
                  </a:lnTo>
                  <a:lnTo>
                    <a:pt x="5025" y="9263"/>
                  </a:lnTo>
                  <a:lnTo>
                    <a:pt x="4490" y="7751"/>
                  </a:lnTo>
                  <a:cubicBezTo>
                    <a:pt x="5180" y="7453"/>
                    <a:pt x="5656" y="7072"/>
                    <a:pt x="5918" y="6608"/>
                  </a:cubicBezTo>
                  <a:cubicBezTo>
                    <a:pt x="6180" y="6156"/>
                    <a:pt x="6216" y="5644"/>
                    <a:pt x="6014" y="5084"/>
                  </a:cubicBezTo>
                  <a:cubicBezTo>
                    <a:pt x="5835" y="4560"/>
                    <a:pt x="5514" y="4215"/>
                    <a:pt x="5049" y="4036"/>
                  </a:cubicBezTo>
                  <a:cubicBezTo>
                    <a:pt x="4804" y="3948"/>
                    <a:pt x="4513" y="3903"/>
                    <a:pt x="4175" y="3903"/>
                  </a:cubicBezTo>
                  <a:cubicBezTo>
                    <a:pt x="3872" y="3903"/>
                    <a:pt x="3533" y="3939"/>
                    <a:pt x="3156" y="4012"/>
                  </a:cubicBezTo>
                  <a:lnTo>
                    <a:pt x="2406" y="1881"/>
                  </a:lnTo>
                  <a:cubicBezTo>
                    <a:pt x="2716" y="1786"/>
                    <a:pt x="3025" y="1726"/>
                    <a:pt x="3347" y="1703"/>
                  </a:cubicBezTo>
                  <a:cubicBezTo>
                    <a:pt x="3476" y="1688"/>
                    <a:pt x="3608" y="1681"/>
                    <a:pt x="3742" y="1681"/>
                  </a:cubicBezTo>
                  <a:cubicBezTo>
                    <a:pt x="3928" y="1681"/>
                    <a:pt x="4117" y="1694"/>
                    <a:pt x="4311" y="1715"/>
                  </a:cubicBezTo>
                  <a:lnTo>
                    <a:pt x="4001" y="845"/>
                  </a:lnTo>
                  <a:cubicBezTo>
                    <a:pt x="3692" y="857"/>
                    <a:pt x="3382" y="881"/>
                    <a:pt x="3073" y="941"/>
                  </a:cubicBezTo>
                  <a:cubicBezTo>
                    <a:pt x="2763" y="988"/>
                    <a:pt x="2454" y="1060"/>
                    <a:pt x="2144" y="1155"/>
                  </a:cubicBezTo>
                  <a:lnTo>
                    <a:pt x="1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4508875" y="2230475"/>
              <a:ext cx="115525" cy="25325"/>
            </a:xfrm>
            <a:custGeom>
              <a:avLst/>
              <a:gdLst/>
              <a:ahLst/>
              <a:cxnLst/>
              <a:rect l="l" t="t" r="r" b="b"/>
              <a:pathLst>
                <a:path w="4621" h="1013" fill="none" extrusionOk="0">
                  <a:moveTo>
                    <a:pt x="4621" y="0"/>
                  </a:moveTo>
                  <a:cubicBezTo>
                    <a:pt x="3132" y="738"/>
                    <a:pt x="1549" y="1012"/>
                    <a:pt x="1" y="857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4634200" y="1849475"/>
              <a:ext cx="128025" cy="333975"/>
            </a:xfrm>
            <a:custGeom>
              <a:avLst/>
              <a:gdLst/>
              <a:ahLst/>
              <a:cxnLst/>
              <a:rect l="l" t="t" r="r" b="b"/>
              <a:pathLst>
                <a:path w="5121" h="13359" fill="none" extrusionOk="0">
                  <a:moveTo>
                    <a:pt x="0" y="0"/>
                  </a:moveTo>
                  <a:cubicBezTo>
                    <a:pt x="1453" y="822"/>
                    <a:pt x="2691" y="2060"/>
                    <a:pt x="3477" y="3679"/>
                  </a:cubicBezTo>
                  <a:cubicBezTo>
                    <a:pt x="5120" y="6965"/>
                    <a:pt x="4465" y="10823"/>
                    <a:pt x="2096" y="13359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4"/>
          <p:cNvSpPr txBox="1">
            <a:spLocks noGrp="1"/>
          </p:cNvSpPr>
          <p:nvPr>
            <p:ph type="title" hasCustomPrompt="1"/>
          </p:nvPr>
        </p:nvSpPr>
        <p:spPr>
          <a:xfrm>
            <a:off x="2223600" y="670225"/>
            <a:ext cx="4696800" cy="768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4" name="Google Shape;614;p24"/>
          <p:cNvSpPr txBox="1">
            <a:spLocks noGrp="1"/>
          </p:cNvSpPr>
          <p:nvPr>
            <p:ph type="subTitle" idx="1"/>
          </p:nvPr>
        </p:nvSpPr>
        <p:spPr>
          <a:xfrm>
            <a:off x="2223600" y="1275827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15" name="Google Shape;615;p24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54311"/>
            <a:ext cx="4696800" cy="768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6" name="Google Shape;616;p24"/>
          <p:cNvSpPr txBox="1">
            <a:spLocks noGrp="1"/>
          </p:cNvSpPr>
          <p:nvPr>
            <p:ph type="subTitle" idx="3"/>
          </p:nvPr>
        </p:nvSpPr>
        <p:spPr>
          <a:xfrm>
            <a:off x="2223600" y="2576846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17" name="Google Shape;617;p24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265638"/>
            <a:ext cx="4696800" cy="768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8" name="Google Shape;618;p24"/>
          <p:cNvSpPr txBox="1">
            <a:spLocks noGrp="1"/>
          </p:cNvSpPr>
          <p:nvPr>
            <p:ph type="subTitle" idx="5"/>
          </p:nvPr>
        </p:nvSpPr>
        <p:spPr>
          <a:xfrm>
            <a:off x="2223600" y="3896665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/>
          <p:nvPr/>
        </p:nvSpPr>
        <p:spPr>
          <a:xfrm>
            <a:off x="54050" y="4099025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9"/>
          <p:cNvSpPr/>
          <p:nvPr/>
        </p:nvSpPr>
        <p:spPr>
          <a:xfrm>
            <a:off x="621525" y="4708450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29"/>
          <p:cNvGrpSpPr/>
          <p:nvPr/>
        </p:nvGrpSpPr>
        <p:grpSpPr>
          <a:xfrm flipH="1">
            <a:off x="-12" y="3912025"/>
            <a:ext cx="1099850" cy="1546350"/>
            <a:chOff x="3790650" y="352550"/>
            <a:chExt cx="1099850" cy="1546350"/>
          </a:xfrm>
        </p:grpSpPr>
        <p:sp>
          <p:nvSpPr>
            <p:cNvPr id="702" name="Google Shape;702;p29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9"/>
          <p:cNvSpPr/>
          <p:nvPr/>
        </p:nvSpPr>
        <p:spPr>
          <a:xfrm>
            <a:off x="7883600" y="77750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9"/>
          <p:cNvSpPr/>
          <p:nvPr/>
        </p:nvSpPr>
        <p:spPr>
          <a:xfrm>
            <a:off x="8451075" y="687175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29"/>
          <p:cNvGrpSpPr/>
          <p:nvPr/>
        </p:nvGrpSpPr>
        <p:grpSpPr>
          <a:xfrm flipH="1">
            <a:off x="8511663" y="337100"/>
            <a:ext cx="1099850" cy="1546350"/>
            <a:chOff x="3790650" y="352550"/>
            <a:chExt cx="1099850" cy="1546350"/>
          </a:xfrm>
        </p:grpSpPr>
        <p:sp>
          <p:nvSpPr>
            <p:cNvPr id="707" name="Google Shape;707;p29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0"/>
          <p:cNvSpPr/>
          <p:nvPr/>
        </p:nvSpPr>
        <p:spPr>
          <a:xfrm>
            <a:off x="8444700" y="4751675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30"/>
          <p:cNvGrpSpPr/>
          <p:nvPr/>
        </p:nvGrpSpPr>
        <p:grpSpPr>
          <a:xfrm flipH="1">
            <a:off x="8430763" y="3694400"/>
            <a:ext cx="1099850" cy="1546350"/>
            <a:chOff x="3790650" y="352550"/>
            <a:chExt cx="1099850" cy="1546350"/>
          </a:xfrm>
        </p:grpSpPr>
        <p:sp>
          <p:nvSpPr>
            <p:cNvPr id="712" name="Google Shape;712;p30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30"/>
          <p:cNvSpPr/>
          <p:nvPr/>
        </p:nvSpPr>
        <p:spPr>
          <a:xfrm>
            <a:off x="-482325" y="2893638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0"/>
          <p:cNvSpPr/>
          <p:nvPr/>
        </p:nvSpPr>
        <p:spPr>
          <a:xfrm>
            <a:off x="85150" y="3503063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30"/>
          <p:cNvGrpSpPr/>
          <p:nvPr/>
        </p:nvGrpSpPr>
        <p:grpSpPr>
          <a:xfrm flipH="1">
            <a:off x="-386637" y="1364225"/>
            <a:ext cx="1099850" cy="1546350"/>
            <a:chOff x="3790650" y="352550"/>
            <a:chExt cx="1099850" cy="1546350"/>
          </a:xfrm>
        </p:grpSpPr>
        <p:sp>
          <p:nvSpPr>
            <p:cNvPr id="717" name="Google Shape;717;p30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0"/>
          <p:cNvGrpSpPr/>
          <p:nvPr/>
        </p:nvGrpSpPr>
        <p:grpSpPr>
          <a:xfrm>
            <a:off x="145762" y="2602281"/>
            <a:ext cx="614592" cy="559616"/>
            <a:chOff x="6188250" y="1349550"/>
            <a:chExt cx="539400" cy="491150"/>
          </a:xfrm>
        </p:grpSpPr>
        <p:sp>
          <p:nvSpPr>
            <p:cNvPr id="720" name="Google Shape;720;p30"/>
            <p:cNvSpPr/>
            <p:nvPr/>
          </p:nvSpPr>
          <p:spPr>
            <a:xfrm>
              <a:off x="6188250" y="1349550"/>
              <a:ext cx="539400" cy="491150"/>
            </a:xfrm>
            <a:custGeom>
              <a:avLst/>
              <a:gdLst/>
              <a:ahLst/>
              <a:cxnLst/>
              <a:rect l="l" t="t" r="r" b="b"/>
              <a:pathLst>
                <a:path w="21576" h="19646" extrusionOk="0">
                  <a:moveTo>
                    <a:pt x="10788" y="1"/>
                  </a:moveTo>
                  <a:cubicBezTo>
                    <a:pt x="8276" y="1"/>
                    <a:pt x="5764" y="959"/>
                    <a:pt x="3847" y="2876"/>
                  </a:cubicBezTo>
                  <a:cubicBezTo>
                    <a:pt x="1" y="6710"/>
                    <a:pt x="1" y="12925"/>
                    <a:pt x="3847" y="16770"/>
                  </a:cubicBezTo>
                  <a:cubicBezTo>
                    <a:pt x="5764" y="18687"/>
                    <a:pt x="8276" y="19646"/>
                    <a:pt x="10788" y="19646"/>
                  </a:cubicBezTo>
                  <a:cubicBezTo>
                    <a:pt x="13300" y="19646"/>
                    <a:pt x="15812" y="18687"/>
                    <a:pt x="17729" y="16770"/>
                  </a:cubicBezTo>
                  <a:cubicBezTo>
                    <a:pt x="21575" y="12925"/>
                    <a:pt x="21575" y="6710"/>
                    <a:pt x="17729" y="2876"/>
                  </a:cubicBezTo>
                  <a:cubicBezTo>
                    <a:pt x="15812" y="959"/>
                    <a:pt x="13300" y="1"/>
                    <a:pt x="10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6206725" y="1366375"/>
              <a:ext cx="502450" cy="457525"/>
            </a:xfrm>
            <a:custGeom>
              <a:avLst/>
              <a:gdLst/>
              <a:ahLst/>
              <a:cxnLst/>
              <a:rect l="l" t="t" r="r" b="b"/>
              <a:pathLst>
                <a:path w="20098" h="18301" extrusionOk="0">
                  <a:moveTo>
                    <a:pt x="10049" y="0"/>
                  </a:moveTo>
                  <a:cubicBezTo>
                    <a:pt x="7706" y="0"/>
                    <a:pt x="5364" y="893"/>
                    <a:pt x="3572" y="2679"/>
                  </a:cubicBezTo>
                  <a:cubicBezTo>
                    <a:pt x="0" y="6251"/>
                    <a:pt x="0" y="12049"/>
                    <a:pt x="3572" y="15621"/>
                  </a:cubicBezTo>
                  <a:cubicBezTo>
                    <a:pt x="5364" y="17407"/>
                    <a:pt x="7706" y="18300"/>
                    <a:pt x="10049" y="18300"/>
                  </a:cubicBezTo>
                  <a:cubicBezTo>
                    <a:pt x="12392" y="18300"/>
                    <a:pt x="14734" y="17407"/>
                    <a:pt x="16526" y="15621"/>
                  </a:cubicBezTo>
                  <a:cubicBezTo>
                    <a:pt x="20098" y="12049"/>
                    <a:pt x="20098" y="6251"/>
                    <a:pt x="16526" y="2679"/>
                  </a:cubicBezTo>
                  <a:cubicBezTo>
                    <a:pt x="14734" y="893"/>
                    <a:pt x="12392" y="0"/>
                    <a:pt x="10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6250175" y="1405650"/>
              <a:ext cx="415550" cy="378875"/>
            </a:xfrm>
            <a:custGeom>
              <a:avLst/>
              <a:gdLst/>
              <a:ahLst/>
              <a:cxnLst/>
              <a:rect l="l" t="t" r="r" b="b"/>
              <a:pathLst>
                <a:path w="16622" h="15155" extrusionOk="0">
                  <a:moveTo>
                    <a:pt x="8311" y="1"/>
                  </a:moveTo>
                  <a:cubicBezTo>
                    <a:pt x="6373" y="1"/>
                    <a:pt x="4436" y="739"/>
                    <a:pt x="2953" y="2215"/>
                  </a:cubicBezTo>
                  <a:cubicBezTo>
                    <a:pt x="0" y="5180"/>
                    <a:pt x="0" y="9978"/>
                    <a:pt x="2953" y="12931"/>
                  </a:cubicBezTo>
                  <a:cubicBezTo>
                    <a:pt x="4436" y="14413"/>
                    <a:pt x="6373" y="15155"/>
                    <a:pt x="8311" y="15155"/>
                  </a:cubicBezTo>
                  <a:cubicBezTo>
                    <a:pt x="10249" y="15155"/>
                    <a:pt x="12187" y="14413"/>
                    <a:pt x="13669" y="12931"/>
                  </a:cubicBezTo>
                  <a:cubicBezTo>
                    <a:pt x="16622" y="9978"/>
                    <a:pt x="16622" y="5180"/>
                    <a:pt x="13669" y="2215"/>
                  </a:cubicBezTo>
                  <a:cubicBezTo>
                    <a:pt x="12187" y="739"/>
                    <a:pt x="10249" y="1"/>
                    <a:pt x="8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6353750" y="1753025"/>
              <a:ext cx="98250" cy="31275"/>
            </a:xfrm>
            <a:custGeom>
              <a:avLst/>
              <a:gdLst/>
              <a:ahLst/>
              <a:cxnLst/>
              <a:rect l="l" t="t" r="r" b="b"/>
              <a:pathLst>
                <a:path w="3930" h="1251" fill="none" extrusionOk="0">
                  <a:moveTo>
                    <a:pt x="3930" y="1251"/>
                  </a:moveTo>
                  <a:cubicBezTo>
                    <a:pt x="2477" y="1203"/>
                    <a:pt x="1132" y="751"/>
                    <a:pt x="1" y="0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6519850" y="1493775"/>
              <a:ext cx="128600" cy="280100"/>
            </a:xfrm>
            <a:custGeom>
              <a:avLst/>
              <a:gdLst/>
              <a:ahLst/>
              <a:cxnLst/>
              <a:rect l="l" t="t" r="r" b="b"/>
              <a:pathLst>
                <a:path w="5144" h="11204" fill="none" extrusionOk="0">
                  <a:moveTo>
                    <a:pt x="3930" y="0"/>
                  </a:moveTo>
                  <a:cubicBezTo>
                    <a:pt x="4715" y="1238"/>
                    <a:pt x="5144" y="2703"/>
                    <a:pt x="5084" y="4286"/>
                  </a:cubicBezTo>
                  <a:cubicBezTo>
                    <a:pt x="4989" y="7513"/>
                    <a:pt x="2870" y="10204"/>
                    <a:pt x="1" y="11204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6344825" y="1474225"/>
              <a:ext cx="189925" cy="219325"/>
            </a:xfrm>
            <a:custGeom>
              <a:avLst/>
              <a:gdLst/>
              <a:ahLst/>
              <a:cxnLst/>
              <a:rect l="l" t="t" r="r" b="b"/>
              <a:pathLst>
                <a:path w="7597" h="8773" extrusionOk="0">
                  <a:moveTo>
                    <a:pt x="4875" y="1"/>
                  </a:moveTo>
                  <a:cubicBezTo>
                    <a:pt x="4337" y="1"/>
                    <a:pt x="3835" y="133"/>
                    <a:pt x="3370" y="401"/>
                  </a:cubicBezTo>
                  <a:cubicBezTo>
                    <a:pt x="2668" y="794"/>
                    <a:pt x="2132" y="1461"/>
                    <a:pt x="1763" y="2366"/>
                  </a:cubicBezTo>
                  <a:lnTo>
                    <a:pt x="894" y="2163"/>
                  </a:lnTo>
                  <a:lnTo>
                    <a:pt x="429" y="2770"/>
                  </a:lnTo>
                  <a:lnTo>
                    <a:pt x="1513" y="3032"/>
                  </a:lnTo>
                  <a:cubicBezTo>
                    <a:pt x="1489" y="3116"/>
                    <a:pt x="1465" y="3199"/>
                    <a:pt x="1441" y="3294"/>
                  </a:cubicBezTo>
                  <a:lnTo>
                    <a:pt x="1358" y="3616"/>
                  </a:lnTo>
                  <a:lnTo>
                    <a:pt x="1287" y="3925"/>
                  </a:lnTo>
                  <a:cubicBezTo>
                    <a:pt x="1275" y="4009"/>
                    <a:pt x="1251" y="4092"/>
                    <a:pt x="1239" y="4175"/>
                  </a:cubicBezTo>
                  <a:lnTo>
                    <a:pt x="465" y="3997"/>
                  </a:lnTo>
                  <a:lnTo>
                    <a:pt x="1" y="4604"/>
                  </a:lnTo>
                  <a:lnTo>
                    <a:pt x="1167" y="4878"/>
                  </a:lnTo>
                  <a:cubicBezTo>
                    <a:pt x="1084" y="5878"/>
                    <a:pt x="1275" y="6700"/>
                    <a:pt x="1715" y="7378"/>
                  </a:cubicBezTo>
                  <a:cubicBezTo>
                    <a:pt x="2156" y="8045"/>
                    <a:pt x="2822" y="8485"/>
                    <a:pt x="3692" y="8700"/>
                  </a:cubicBezTo>
                  <a:cubicBezTo>
                    <a:pt x="3900" y="8748"/>
                    <a:pt x="4112" y="8773"/>
                    <a:pt x="4326" y="8773"/>
                  </a:cubicBezTo>
                  <a:cubicBezTo>
                    <a:pt x="4479" y="8773"/>
                    <a:pt x="4633" y="8760"/>
                    <a:pt x="4787" y="8735"/>
                  </a:cubicBezTo>
                  <a:cubicBezTo>
                    <a:pt x="5156" y="8688"/>
                    <a:pt x="5549" y="8569"/>
                    <a:pt x="5942" y="8378"/>
                  </a:cubicBezTo>
                  <a:lnTo>
                    <a:pt x="6216" y="7211"/>
                  </a:lnTo>
                  <a:lnTo>
                    <a:pt x="6216" y="7211"/>
                  </a:lnTo>
                  <a:cubicBezTo>
                    <a:pt x="5787" y="7521"/>
                    <a:pt x="5394" y="7723"/>
                    <a:pt x="5037" y="7807"/>
                  </a:cubicBezTo>
                  <a:cubicBezTo>
                    <a:pt x="4859" y="7856"/>
                    <a:pt x="4674" y="7880"/>
                    <a:pt x="4486" y="7880"/>
                  </a:cubicBezTo>
                  <a:cubicBezTo>
                    <a:pt x="4310" y="7880"/>
                    <a:pt x="4132" y="7859"/>
                    <a:pt x="3954" y="7819"/>
                  </a:cubicBezTo>
                  <a:cubicBezTo>
                    <a:pt x="3370" y="7676"/>
                    <a:pt x="2941" y="7378"/>
                    <a:pt x="2656" y="6914"/>
                  </a:cubicBezTo>
                  <a:cubicBezTo>
                    <a:pt x="2370" y="6461"/>
                    <a:pt x="2251" y="5866"/>
                    <a:pt x="2299" y="5152"/>
                  </a:cubicBezTo>
                  <a:lnTo>
                    <a:pt x="2299" y="5152"/>
                  </a:lnTo>
                  <a:lnTo>
                    <a:pt x="4370" y="5640"/>
                  </a:lnTo>
                  <a:lnTo>
                    <a:pt x="4835" y="5033"/>
                  </a:lnTo>
                  <a:lnTo>
                    <a:pt x="2370" y="4449"/>
                  </a:lnTo>
                  <a:cubicBezTo>
                    <a:pt x="2382" y="4354"/>
                    <a:pt x="2394" y="4271"/>
                    <a:pt x="2406" y="4175"/>
                  </a:cubicBezTo>
                  <a:lnTo>
                    <a:pt x="2489" y="3878"/>
                  </a:lnTo>
                  <a:lnTo>
                    <a:pt x="2560" y="3556"/>
                  </a:lnTo>
                  <a:cubicBezTo>
                    <a:pt x="2584" y="3473"/>
                    <a:pt x="2608" y="3390"/>
                    <a:pt x="2632" y="3294"/>
                  </a:cubicBezTo>
                  <a:lnTo>
                    <a:pt x="5620" y="4009"/>
                  </a:lnTo>
                  <a:lnTo>
                    <a:pt x="6085" y="3390"/>
                  </a:lnTo>
                  <a:lnTo>
                    <a:pt x="2894" y="2640"/>
                  </a:lnTo>
                  <a:cubicBezTo>
                    <a:pt x="3168" y="1973"/>
                    <a:pt x="3537" y="1497"/>
                    <a:pt x="4001" y="1223"/>
                  </a:cubicBezTo>
                  <a:cubicBezTo>
                    <a:pt x="4311" y="1032"/>
                    <a:pt x="4641" y="937"/>
                    <a:pt x="5000" y="937"/>
                  </a:cubicBezTo>
                  <a:cubicBezTo>
                    <a:pt x="5180" y="937"/>
                    <a:pt x="5366" y="961"/>
                    <a:pt x="5561" y="1008"/>
                  </a:cubicBezTo>
                  <a:cubicBezTo>
                    <a:pt x="5942" y="1092"/>
                    <a:pt x="6263" y="1258"/>
                    <a:pt x="6537" y="1497"/>
                  </a:cubicBezTo>
                  <a:cubicBezTo>
                    <a:pt x="6811" y="1735"/>
                    <a:pt x="7073" y="2092"/>
                    <a:pt x="7311" y="2556"/>
                  </a:cubicBezTo>
                  <a:lnTo>
                    <a:pt x="7597" y="1377"/>
                  </a:lnTo>
                  <a:cubicBezTo>
                    <a:pt x="7335" y="1044"/>
                    <a:pt x="7049" y="770"/>
                    <a:pt x="6740" y="556"/>
                  </a:cubicBezTo>
                  <a:cubicBezTo>
                    <a:pt x="6430" y="342"/>
                    <a:pt x="6097" y="187"/>
                    <a:pt x="5728" y="103"/>
                  </a:cubicBezTo>
                  <a:cubicBezTo>
                    <a:pt x="5434" y="35"/>
                    <a:pt x="5150" y="1"/>
                    <a:pt x="4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30"/>
          <p:cNvGrpSpPr/>
          <p:nvPr/>
        </p:nvGrpSpPr>
        <p:grpSpPr>
          <a:xfrm>
            <a:off x="8430763" y="186588"/>
            <a:ext cx="559600" cy="559600"/>
            <a:chOff x="6905625" y="3039500"/>
            <a:chExt cx="559600" cy="559600"/>
          </a:xfrm>
        </p:grpSpPr>
        <p:sp>
          <p:nvSpPr>
            <p:cNvPr id="727" name="Google Shape;727;p30"/>
            <p:cNvSpPr/>
            <p:nvPr/>
          </p:nvSpPr>
          <p:spPr>
            <a:xfrm>
              <a:off x="6905625" y="3039500"/>
              <a:ext cx="559600" cy="559600"/>
            </a:xfrm>
            <a:custGeom>
              <a:avLst/>
              <a:gdLst/>
              <a:ahLst/>
              <a:cxnLst/>
              <a:rect l="l" t="t" r="r" b="b"/>
              <a:pathLst>
                <a:path w="22384" h="22384" extrusionOk="0">
                  <a:moveTo>
                    <a:pt x="11192" y="0"/>
                  </a:moveTo>
                  <a:cubicBezTo>
                    <a:pt x="5013" y="0"/>
                    <a:pt x="0" y="5013"/>
                    <a:pt x="0" y="11192"/>
                  </a:cubicBezTo>
                  <a:cubicBezTo>
                    <a:pt x="0" y="17383"/>
                    <a:pt x="5013" y="22384"/>
                    <a:pt x="11192" y="22384"/>
                  </a:cubicBezTo>
                  <a:cubicBezTo>
                    <a:pt x="17371" y="22384"/>
                    <a:pt x="22384" y="17383"/>
                    <a:pt x="22384" y="11192"/>
                  </a:cubicBezTo>
                  <a:cubicBezTo>
                    <a:pt x="22384" y="5013"/>
                    <a:pt x="17371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6924675" y="3058550"/>
              <a:ext cx="521500" cy="521800"/>
            </a:xfrm>
            <a:custGeom>
              <a:avLst/>
              <a:gdLst/>
              <a:ahLst/>
              <a:cxnLst/>
              <a:rect l="l" t="t" r="r" b="b"/>
              <a:pathLst>
                <a:path w="20860" h="20872" extrusionOk="0">
                  <a:moveTo>
                    <a:pt x="10430" y="0"/>
                  </a:moveTo>
                  <a:cubicBezTo>
                    <a:pt x="4667" y="0"/>
                    <a:pt x="0" y="4679"/>
                    <a:pt x="0" y="10430"/>
                  </a:cubicBezTo>
                  <a:cubicBezTo>
                    <a:pt x="0" y="16193"/>
                    <a:pt x="4667" y="20872"/>
                    <a:pt x="10430" y="20872"/>
                  </a:cubicBezTo>
                  <a:cubicBezTo>
                    <a:pt x="16193" y="20872"/>
                    <a:pt x="20860" y="16193"/>
                    <a:pt x="20860" y="10430"/>
                  </a:cubicBezTo>
                  <a:cubicBezTo>
                    <a:pt x="20860" y="4679"/>
                    <a:pt x="16193" y="0"/>
                    <a:pt x="10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6940725" y="3103975"/>
              <a:ext cx="489375" cy="431825"/>
            </a:xfrm>
            <a:custGeom>
              <a:avLst/>
              <a:gdLst/>
              <a:ahLst/>
              <a:cxnLst/>
              <a:rect l="l" t="t" r="r" b="b"/>
              <a:pathLst>
                <a:path w="19575" h="17273" extrusionOk="0">
                  <a:moveTo>
                    <a:pt x="9798" y="1"/>
                  </a:moveTo>
                  <a:cubicBezTo>
                    <a:pt x="6375" y="1"/>
                    <a:pt x="3138" y="2046"/>
                    <a:pt x="1787" y="5410"/>
                  </a:cubicBezTo>
                  <a:cubicBezTo>
                    <a:pt x="1" y="9839"/>
                    <a:pt x="2156" y="14864"/>
                    <a:pt x="6573" y="16650"/>
                  </a:cubicBezTo>
                  <a:cubicBezTo>
                    <a:pt x="7629" y="17072"/>
                    <a:pt x="8718" y="17273"/>
                    <a:pt x="9788" y="17273"/>
                  </a:cubicBezTo>
                  <a:cubicBezTo>
                    <a:pt x="13212" y="17273"/>
                    <a:pt x="16449" y="15225"/>
                    <a:pt x="17801" y="11852"/>
                  </a:cubicBezTo>
                  <a:cubicBezTo>
                    <a:pt x="19575" y="7434"/>
                    <a:pt x="17432" y="2398"/>
                    <a:pt x="13014" y="624"/>
                  </a:cubicBezTo>
                  <a:cubicBezTo>
                    <a:pt x="11959" y="201"/>
                    <a:pt x="10869" y="1"/>
                    <a:pt x="9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7026175" y="3465425"/>
              <a:ext cx="100025" cy="61650"/>
            </a:xfrm>
            <a:custGeom>
              <a:avLst/>
              <a:gdLst/>
              <a:ahLst/>
              <a:cxnLst/>
              <a:rect l="l" t="t" r="r" b="b"/>
              <a:pathLst>
                <a:path w="4001" h="2466" fill="none" extrusionOk="0">
                  <a:moveTo>
                    <a:pt x="4001" y="2466"/>
                  </a:moveTo>
                  <a:cubicBezTo>
                    <a:pt x="2417" y="2001"/>
                    <a:pt x="1048" y="1132"/>
                    <a:pt x="0" y="1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7204450" y="3252025"/>
              <a:ext cx="200950" cy="282500"/>
            </a:xfrm>
            <a:custGeom>
              <a:avLst/>
              <a:gdLst/>
              <a:ahLst/>
              <a:cxnLst/>
              <a:rect l="l" t="t" r="r" b="b"/>
              <a:pathLst>
                <a:path w="8038" h="11300" fill="none" extrusionOk="0">
                  <a:moveTo>
                    <a:pt x="7442" y="0"/>
                  </a:moveTo>
                  <a:cubicBezTo>
                    <a:pt x="7966" y="1596"/>
                    <a:pt x="8038" y="3334"/>
                    <a:pt x="7549" y="5060"/>
                  </a:cubicBezTo>
                  <a:cubicBezTo>
                    <a:pt x="6537" y="8608"/>
                    <a:pt x="3454" y="11002"/>
                    <a:pt x="1" y="11299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7101175" y="3180575"/>
              <a:ext cx="189625" cy="216425"/>
            </a:xfrm>
            <a:custGeom>
              <a:avLst/>
              <a:gdLst/>
              <a:ahLst/>
              <a:cxnLst/>
              <a:rect l="l" t="t" r="r" b="b"/>
              <a:pathLst>
                <a:path w="7585" h="8657" extrusionOk="0">
                  <a:moveTo>
                    <a:pt x="2191" y="1"/>
                  </a:moveTo>
                  <a:lnTo>
                    <a:pt x="2322" y="3525"/>
                  </a:lnTo>
                  <a:lnTo>
                    <a:pt x="2322" y="3525"/>
                  </a:lnTo>
                  <a:lnTo>
                    <a:pt x="1060" y="2906"/>
                  </a:lnTo>
                  <a:lnTo>
                    <a:pt x="774" y="3489"/>
                  </a:lnTo>
                  <a:lnTo>
                    <a:pt x="2346" y="4275"/>
                  </a:lnTo>
                  <a:lnTo>
                    <a:pt x="2382" y="5204"/>
                  </a:lnTo>
                  <a:lnTo>
                    <a:pt x="2263" y="5442"/>
                  </a:lnTo>
                  <a:lnTo>
                    <a:pt x="286" y="4466"/>
                  </a:lnTo>
                  <a:lnTo>
                    <a:pt x="0" y="5049"/>
                  </a:lnTo>
                  <a:lnTo>
                    <a:pt x="1977" y="6025"/>
                  </a:lnTo>
                  <a:lnTo>
                    <a:pt x="905" y="8192"/>
                  </a:lnTo>
                  <a:lnTo>
                    <a:pt x="1858" y="8657"/>
                  </a:lnTo>
                  <a:lnTo>
                    <a:pt x="2929" y="6502"/>
                  </a:lnTo>
                  <a:lnTo>
                    <a:pt x="4882" y="7478"/>
                  </a:lnTo>
                  <a:lnTo>
                    <a:pt x="5180" y="6894"/>
                  </a:lnTo>
                  <a:lnTo>
                    <a:pt x="3203" y="5918"/>
                  </a:lnTo>
                  <a:lnTo>
                    <a:pt x="3322" y="5668"/>
                  </a:lnTo>
                  <a:lnTo>
                    <a:pt x="4084" y="5132"/>
                  </a:lnTo>
                  <a:lnTo>
                    <a:pt x="5656" y="5918"/>
                  </a:lnTo>
                  <a:lnTo>
                    <a:pt x="5954" y="5335"/>
                  </a:lnTo>
                  <a:lnTo>
                    <a:pt x="4691" y="4704"/>
                  </a:lnTo>
                  <a:lnTo>
                    <a:pt x="7585" y="2680"/>
                  </a:lnTo>
                  <a:lnTo>
                    <a:pt x="6680" y="2227"/>
                  </a:lnTo>
                  <a:lnTo>
                    <a:pt x="3239" y="4656"/>
                  </a:lnTo>
                  <a:lnTo>
                    <a:pt x="3096" y="453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30"/>
          <p:cNvGrpSpPr/>
          <p:nvPr/>
        </p:nvGrpSpPr>
        <p:grpSpPr>
          <a:xfrm flipH="1">
            <a:off x="7475838" y="-586300"/>
            <a:ext cx="1099850" cy="1546350"/>
            <a:chOff x="3790650" y="352550"/>
            <a:chExt cx="1099850" cy="1546350"/>
          </a:xfrm>
        </p:grpSpPr>
        <p:sp>
          <p:nvSpPr>
            <p:cNvPr id="734" name="Google Shape;734;p30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9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1" name="Google Shape;251;p10"/>
          <p:cNvGrpSpPr/>
          <p:nvPr/>
        </p:nvGrpSpPr>
        <p:grpSpPr>
          <a:xfrm flipH="1">
            <a:off x="-386637" y="1709900"/>
            <a:ext cx="1099850" cy="1546350"/>
            <a:chOff x="3790650" y="352550"/>
            <a:chExt cx="1099850" cy="1546350"/>
          </a:xfrm>
        </p:grpSpPr>
        <p:sp>
          <p:nvSpPr>
            <p:cNvPr id="252" name="Google Shape;252;p10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10"/>
          <p:cNvSpPr/>
          <p:nvPr/>
        </p:nvSpPr>
        <p:spPr>
          <a:xfrm>
            <a:off x="7833000" y="3602750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400475" y="4212175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0"/>
          <p:cNvGrpSpPr/>
          <p:nvPr/>
        </p:nvGrpSpPr>
        <p:grpSpPr>
          <a:xfrm flipH="1">
            <a:off x="8544463" y="3057650"/>
            <a:ext cx="1099850" cy="1546350"/>
            <a:chOff x="3790650" y="352550"/>
            <a:chExt cx="1099850" cy="1546350"/>
          </a:xfrm>
        </p:grpSpPr>
        <p:sp>
          <p:nvSpPr>
            <p:cNvPr id="257" name="Google Shape;257;p10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10"/>
          <p:cNvSpPr/>
          <p:nvPr/>
        </p:nvSpPr>
        <p:spPr>
          <a:xfrm>
            <a:off x="273450" y="1756125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 flipH="1">
            <a:off x="2471238" y="3971300"/>
            <a:ext cx="1099850" cy="1546350"/>
            <a:chOff x="3790650" y="352550"/>
            <a:chExt cx="1099850" cy="1546350"/>
          </a:xfrm>
        </p:grpSpPr>
        <p:sp>
          <p:nvSpPr>
            <p:cNvPr id="261" name="Google Shape;261;p10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10"/>
          <p:cNvSpPr/>
          <p:nvPr/>
        </p:nvSpPr>
        <p:spPr>
          <a:xfrm>
            <a:off x="8622875" y="105950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"/>
          <p:cNvSpPr/>
          <p:nvPr/>
        </p:nvSpPr>
        <p:spPr>
          <a:xfrm>
            <a:off x="2039200" y="4751675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0"/>
          <p:cNvSpPr/>
          <p:nvPr/>
        </p:nvSpPr>
        <p:spPr>
          <a:xfrm>
            <a:off x="-294025" y="1146700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54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Viga"/>
              <a:buNone/>
              <a:defRPr sz="3500" b="1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arker Grotesque SemiBold"/>
              <a:buChar char="●"/>
              <a:defRPr>
                <a:solidFill>
                  <a:schemeClr val="accent3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arker Grotesque SemiBold"/>
              <a:buChar char="○"/>
              <a:defRPr>
                <a:solidFill>
                  <a:schemeClr val="accent3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arker Grotesque SemiBold"/>
              <a:buChar char="■"/>
              <a:defRPr>
                <a:solidFill>
                  <a:schemeClr val="accent3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arker Grotesque SemiBold"/>
              <a:buChar char="●"/>
              <a:defRPr>
                <a:solidFill>
                  <a:schemeClr val="accent3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arker Grotesque SemiBold"/>
              <a:buChar char="○"/>
              <a:defRPr>
                <a:solidFill>
                  <a:schemeClr val="accent3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arker Grotesque SemiBold"/>
              <a:buChar char="■"/>
              <a:defRPr>
                <a:solidFill>
                  <a:schemeClr val="accent3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arker Grotesque SemiBold"/>
              <a:buChar char="●"/>
              <a:defRPr>
                <a:solidFill>
                  <a:schemeClr val="accent3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arker Grotesque SemiBold"/>
              <a:buChar char="○"/>
              <a:defRPr>
                <a:solidFill>
                  <a:schemeClr val="accent3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Darker Grotesque SemiBold"/>
              <a:buChar char="■"/>
              <a:defRPr>
                <a:solidFill>
                  <a:schemeClr val="accent3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6" r:id="rId5"/>
    <p:sldLayoutId id="2147483670" r:id="rId6"/>
    <p:sldLayoutId id="2147483675" r:id="rId7"/>
    <p:sldLayoutId id="2147483676" r:id="rId8"/>
    <p:sldLayoutId id="2147483682" r:id="rId9"/>
    <p:sldLayoutId id="214748368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2719" t="23581" r="20512" b="17137"/>
          <a:stretch/>
        </p:blipFill>
        <p:spPr>
          <a:xfrm rot="5400000">
            <a:off x="-395875" y="402824"/>
            <a:ext cx="5143500" cy="4351500"/>
          </a:xfrm>
          <a:prstGeom prst="round2SameRect">
            <a:avLst>
              <a:gd name="adj1" fmla="val 50000"/>
              <a:gd name="adj2" fmla="val 0"/>
            </a:avLst>
          </a:prstGeom>
        </p:spPr>
      </p:pic>
      <p:sp>
        <p:nvSpPr>
          <p:cNvPr id="753" name="Google Shape;753;p37"/>
          <p:cNvSpPr txBox="1">
            <a:spLocks noGrp="1"/>
          </p:cNvSpPr>
          <p:nvPr>
            <p:ph type="ctrTitle"/>
          </p:nvPr>
        </p:nvSpPr>
        <p:spPr>
          <a:xfrm>
            <a:off x="4225413" y="1829730"/>
            <a:ext cx="4460338" cy="17898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Loan Approval</a:t>
            </a:r>
            <a:br>
              <a:rPr lang="en" sz="4800" dirty="0"/>
            </a:br>
            <a:r>
              <a:rPr lang="en" sz="4800" dirty="0"/>
              <a:t>Model   </a:t>
            </a:r>
            <a:endParaRPr sz="4800" dirty="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754" name="Google Shape;754;p37"/>
          <p:cNvSpPr txBox="1">
            <a:spLocks noGrp="1"/>
          </p:cNvSpPr>
          <p:nvPr>
            <p:ph type="subTitle" idx="1"/>
          </p:nvPr>
        </p:nvSpPr>
        <p:spPr>
          <a:xfrm>
            <a:off x="4571999" y="4771541"/>
            <a:ext cx="4571999" cy="370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Presented by:- </a:t>
            </a:r>
            <a:r>
              <a:rPr lang="en" b="1" i="1" dirty="0">
                <a:solidFill>
                  <a:srgbClr val="FF0000"/>
                </a:solidFill>
              </a:rPr>
              <a:t>Komal Yadav, Girish Kumar ,Komal Gupta</a:t>
            </a:r>
            <a:endParaRPr b="1" i="1" dirty="0">
              <a:solidFill>
                <a:srgbClr val="FF0000"/>
              </a:solidFill>
            </a:endParaRPr>
          </a:p>
        </p:txBody>
      </p:sp>
      <p:sp>
        <p:nvSpPr>
          <p:cNvPr id="755" name="Google Shape;755;p37"/>
          <p:cNvSpPr/>
          <p:nvPr/>
        </p:nvSpPr>
        <p:spPr>
          <a:xfrm>
            <a:off x="3479188" y="813125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37"/>
          <p:cNvGrpSpPr/>
          <p:nvPr/>
        </p:nvGrpSpPr>
        <p:grpSpPr>
          <a:xfrm>
            <a:off x="2504275" y="1962688"/>
            <a:ext cx="704575" cy="762100"/>
            <a:chOff x="6484125" y="1121200"/>
            <a:chExt cx="704575" cy="762100"/>
          </a:xfrm>
        </p:grpSpPr>
        <p:sp>
          <p:nvSpPr>
            <p:cNvPr id="757" name="Google Shape;757;p37"/>
            <p:cNvSpPr/>
            <p:nvPr/>
          </p:nvSpPr>
          <p:spPr>
            <a:xfrm>
              <a:off x="6484125" y="1121200"/>
              <a:ext cx="704575" cy="762100"/>
            </a:xfrm>
            <a:custGeom>
              <a:avLst/>
              <a:gdLst/>
              <a:ahLst/>
              <a:cxnLst/>
              <a:rect l="l" t="t" r="r" b="b"/>
              <a:pathLst>
                <a:path w="28183" h="30484" extrusionOk="0">
                  <a:moveTo>
                    <a:pt x="14969" y="0"/>
                  </a:moveTo>
                  <a:cubicBezTo>
                    <a:pt x="14335" y="0"/>
                    <a:pt x="13783" y="378"/>
                    <a:pt x="13586" y="937"/>
                  </a:cubicBezTo>
                  <a:cubicBezTo>
                    <a:pt x="13562" y="1032"/>
                    <a:pt x="12967" y="2544"/>
                    <a:pt x="11216" y="4211"/>
                  </a:cubicBezTo>
                  <a:cubicBezTo>
                    <a:pt x="8823" y="6497"/>
                    <a:pt x="5490" y="7950"/>
                    <a:pt x="1299" y="8521"/>
                  </a:cubicBezTo>
                  <a:cubicBezTo>
                    <a:pt x="537" y="8617"/>
                    <a:pt x="1" y="9236"/>
                    <a:pt x="60" y="9926"/>
                  </a:cubicBezTo>
                  <a:cubicBezTo>
                    <a:pt x="72" y="10129"/>
                    <a:pt x="465" y="14725"/>
                    <a:pt x="2025" y="19499"/>
                  </a:cubicBezTo>
                  <a:cubicBezTo>
                    <a:pt x="2965" y="22368"/>
                    <a:pt x="4120" y="24726"/>
                    <a:pt x="5490" y="26476"/>
                  </a:cubicBezTo>
                  <a:cubicBezTo>
                    <a:pt x="7347" y="28845"/>
                    <a:pt x="9585" y="30191"/>
                    <a:pt x="12133" y="30441"/>
                  </a:cubicBezTo>
                  <a:cubicBezTo>
                    <a:pt x="12420" y="30469"/>
                    <a:pt x="12705" y="30483"/>
                    <a:pt x="12989" y="30483"/>
                  </a:cubicBezTo>
                  <a:cubicBezTo>
                    <a:pt x="15224" y="30483"/>
                    <a:pt x="17393" y="29612"/>
                    <a:pt x="19432" y="27869"/>
                  </a:cubicBezTo>
                  <a:cubicBezTo>
                    <a:pt x="21122" y="26405"/>
                    <a:pt x="22730" y="24333"/>
                    <a:pt x="24194" y="21702"/>
                  </a:cubicBezTo>
                  <a:cubicBezTo>
                    <a:pt x="26659" y="17308"/>
                    <a:pt x="27933" y="12891"/>
                    <a:pt x="27992" y="12700"/>
                  </a:cubicBezTo>
                  <a:cubicBezTo>
                    <a:pt x="28183" y="12010"/>
                    <a:pt x="27766" y="11307"/>
                    <a:pt x="27052" y="11057"/>
                  </a:cubicBezTo>
                  <a:cubicBezTo>
                    <a:pt x="23051" y="9676"/>
                    <a:pt x="20063" y="7605"/>
                    <a:pt x="18158" y="4902"/>
                  </a:cubicBezTo>
                  <a:cubicBezTo>
                    <a:pt x="16777" y="2937"/>
                    <a:pt x="16491" y="1318"/>
                    <a:pt x="16479" y="1223"/>
                  </a:cubicBezTo>
                  <a:cubicBezTo>
                    <a:pt x="16384" y="580"/>
                    <a:pt x="15836" y="80"/>
                    <a:pt x="15134" y="8"/>
                  </a:cubicBezTo>
                  <a:cubicBezTo>
                    <a:pt x="15078" y="3"/>
                    <a:pt x="15024" y="0"/>
                    <a:pt x="149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549325" y="1208650"/>
              <a:ext cx="567950" cy="610350"/>
            </a:xfrm>
            <a:custGeom>
              <a:avLst/>
              <a:gdLst/>
              <a:ahLst/>
              <a:cxnLst/>
              <a:rect l="l" t="t" r="r" b="b"/>
              <a:pathLst>
                <a:path w="22718" h="24414" extrusionOk="0">
                  <a:moveTo>
                    <a:pt x="12117" y="0"/>
                  </a:moveTo>
                  <a:cubicBezTo>
                    <a:pt x="11950" y="0"/>
                    <a:pt x="11782" y="77"/>
                    <a:pt x="11680" y="237"/>
                  </a:cubicBezTo>
                  <a:cubicBezTo>
                    <a:pt x="10549" y="2083"/>
                    <a:pt x="7561" y="5583"/>
                    <a:pt x="667" y="6714"/>
                  </a:cubicBezTo>
                  <a:cubicBezTo>
                    <a:pt x="262" y="6774"/>
                    <a:pt x="0" y="7119"/>
                    <a:pt x="36" y="7476"/>
                  </a:cubicBezTo>
                  <a:cubicBezTo>
                    <a:pt x="393" y="10584"/>
                    <a:pt x="2358" y="23657"/>
                    <a:pt x="9763" y="24383"/>
                  </a:cubicBezTo>
                  <a:cubicBezTo>
                    <a:pt x="9973" y="24403"/>
                    <a:pt x="10180" y="24413"/>
                    <a:pt x="10385" y="24413"/>
                  </a:cubicBezTo>
                  <a:cubicBezTo>
                    <a:pt x="17419" y="24413"/>
                    <a:pt x="21661" y="12595"/>
                    <a:pt x="22598" y="9703"/>
                  </a:cubicBezTo>
                  <a:cubicBezTo>
                    <a:pt x="22717" y="9345"/>
                    <a:pt x="22515" y="8976"/>
                    <a:pt x="22146" y="8845"/>
                  </a:cubicBezTo>
                  <a:cubicBezTo>
                    <a:pt x="15609" y="6393"/>
                    <a:pt x="13347" y="2368"/>
                    <a:pt x="12597" y="332"/>
                  </a:cubicBezTo>
                  <a:cubicBezTo>
                    <a:pt x="12525" y="116"/>
                    <a:pt x="12322" y="0"/>
                    <a:pt x="12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6706175" y="1452225"/>
              <a:ext cx="222075" cy="220300"/>
            </a:xfrm>
            <a:custGeom>
              <a:avLst/>
              <a:gdLst/>
              <a:ahLst/>
              <a:cxnLst/>
              <a:rect l="l" t="t" r="r" b="b"/>
              <a:pathLst>
                <a:path w="8883" h="8812" extrusionOk="0">
                  <a:moveTo>
                    <a:pt x="4536" y="1"/>
                  </a:moveTo>
                  <a:cubicBezTo>
                    <a:pt x="2424" y="1"/>
                    <a:pt x="596" y="1604"/>
                    <a:pt x="394" y="3758"/>
                  </a:cubicBezTo>
                  <a:lnTo>
                    <a:pt x="37" y="7341"/>
                  </a:lnTo>
                  <a:cubicBezTo>
                    <a:pt x="1" y="7746"/>
                    <a:pt x="287" y="8091"/>
                    <a:pt x="691" y="8139"/>
                  </a:cubicBezTo>
                  <a:lnTo>
                    <a:pt x="7514" y="8806"/>
                  </a:lnTo>
                  <a:cubicBezTo>
                    <a:pt x="7543" y="8809"/>
                    <a:pt x="7573" y="8811"/>
                    <a:pt x="7602" y="8811"/>
                  </a:cubicBezTo>
                  <a:cubicBezTo>
                    <a:pt x="7969" y="8811"/>
                    <a:pt x="8277" y="8537"/>
                    <a:pt x="8299" y="8151"/>
                  </a:cubicBezTo>
                  <a:lnTo>
                    <a:pt x="8669" y="4567"/>
                  </a:lnTo>
                  <a:cubicBezTo>
                    <a:pt x="8883" y="2281"/>
                    <a:pt x="7216" y="245"/>
                    <a:pt x="4930" y="19"/>
                  </a:cubicBezTo>
                  <a:cubicBezTo>
                    <a:pt x="4798" y="7"/>
                    <a:pt x="4667" y="1"/>
                    <a:pt x="4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6755600" y="1361600"/>
              <a:ext cx="147950" cy="163450"/>
            </a:xfrm>
            <a:custGeom>
              <a:avLst/>
              <a:gdLst/>
              <a:ahLst/>
              <a:cxnLst/>
              <a:rect l="l" t="t" r="r" b="b"/>
              <a:pathLst>
                <a:path w="5918" h="6538" fill="none" extrusionOk="0">
                  <a:moveTo>
                    <a:pt x="5418" y="6537"/>
                  </a:moveTo>
                  <a:lnTo>
                    <a:pt x="5763" y="3132"/>
                  </a:lnTo>
                  <a:cubicBezTo>
                    <a:pt x="5918" y="1620"/>
                    <a:pt x="4810" y="298"/>
                    <a:pt x="3322" y="156"/>
                  </a:cubicBezTo>
                  <a:lnTo>
                    <a:pt x="3322" y="156"/>
                  </a:lnTo>
                  <a:cubicBezTo>
                    <a:pt x="1822" y="1"/>
                    <a:pt x="488" y="1108"/>
                    <a:pt x="346" y="2596"/>
                  </a:cubicBezTo>
                  <a:lnTo>
                    <a:pt x="0" y="6002"/>
                  </a:lnTo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789825" y="1530925"/>
              <a:ext cx="53300" cy="82850"/>
            </a:xfrm>
            <a:custGeom>
              <a:avLst/>
              <a:gdLst/>
              <a:ahLst/>
              <a:cxnLst/>
              <a:rect l="l" t="t" r="r" b="b"/>
              <a:pathLst>
                <a:path w="2132" h="3314" extrusionOk="0">
                  <a:moveTo>
                    <a:pt x="1217" y="0"/>
                  </a:moveTo>
                  <a:cubicBezTo>
                    <a:pt x="858" y="0"/>
                    <a:pt x="555" y="274"/>
                    <a:pt x="512" y="622"/>
                  </a:cubicBezTo>
                  <a:cubicBezTo>
                    <a:pt x="512" y="705"/>
                    <a:pt x="512" y="764"/>
                    <a:pt x="524" y="824"/>
                  </a:cubicBezTo>
                  <a:cubicBezTo>
                    <a:pt x="572" y="1086"/>
                    <a:pt x="477" y="1372"/>
                    <a:pt x="286" y="1562"/>
                  </a:cubicBezTo>
                  <a:cubicBezTo>
                    <a:pt x="120" y="1741"/>
                    <a:pt x="24" y="1979"/>
                    <a:pt x="24" y="2253"/>
                  </a:cubicBezTo>
                  <a:cubicBezTo>
                    <a:pt x="0" y="2765"/>
                    <a:pt x="393" y="3229"/>
                    <a:pt x="917" y="3300"/>
                  </a:cubicBezTo>
                  <a:cubicBezTo>
                    <a:pt x="973" y="3309"/>
                    <a:pt x="1029" y="3314"/>
                    <a:pt x="1083" y="3314"/>
                  </a:cubicBezTo>
                  <a:cubicBezTo>
                    <a:pt x="1609" y="3314"/>
                    <a:pt x="2054" y="2912"/>
                    <a:pt x="2108" y="2384"/>
                  </a:cubicBezTo>
                  <a:cubicBezTo>
                    <a:pt x="2132" y="2157"/>
                    <a:pt x="2072" y="1931"/>
                    <a:pt x="1965" y="1753"/>
                  </a:cubicBezTo>
                  <a:cubicBezTo>
                    <a:pt x="1822" y="1503"/>
                    <a:pt x="1763" y="1217"/>
                    <a:pt x="1870" y="955"/>
                  </a:cubicBezTo>
                  <a:cubicBezTo>
                    <a:pt x="1894" y="860"/>
                    <a:pt x="1929" y="764"/>
                    <a:pt x="1905" y="645"/>
                  </a:cubicBezTo>
                  <a:cubicBezTo>
                    <a:pt x="1894" y="324"/>
                    <a:pt x="1655" y="74"/>
                    <a:pt x="1358" y="14"/>
                  </a:cubicBezTo>
                  <a:cubicBezTo>
                    <a:pt x="1310" y="5"/>
                    <a:pt x="1263" y="0"/>
                    <a:pt x="1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37"/>
          <p:cNvGrpSpPr/>
          <p:nvPr/>
        </p:nvGrpSpPr>
        <p:grpSpPr>
          <a:xfrm>
            <a:off x="2228150" y="1922113"/>
            <a:ext cx="559625" cy="559325"/>
            <a:chOff x="3909400" y="3844950"/>
            <a:chExt cx="559625" cy="559325"/>
          </a:xfrm>
        </p:grpSpPr>
        <p:sp>
          <p:nvSpPr>
            <p:cNvPr id="763" name="Google Shape;763;p37"/>
            <p:cNvSpPr/>
            <p:nvPr/>
          </p:nvSpPr>
          <p:spPr>
            <a:xfrm>
              <a:off x="3909400" y="3844950"/>
              <a:ext cx="559625" cy="559325"/>
            </a:xfrm>
            <a:custGeom>
              <a:avLst/>
              <a:gdLst/>
              <a:ahLst/>
              <a:cxnLst/>
              <a:rect l="l" t="t" r="r" b="b"/>
              <a:pathLst>
                <a:path w="22385" h="22373" extrusionOk="0">
                  <a:moveTo>
                    <a:pt x="11193" y="0"/>
                  </a:moveTo>
                  <a:cubicBezTo>
                    <a:pt x="5013" y="0"/>
                    <a:pt x="1" y="5001"/>
                    <a:pt x="1" y="11192"/>
                  </a:cubicBezTo>
                  <a:cubicBezTo>
                    <a:pt x="1" y="17372"/>
                    <a:pt x="5013" y="22372"/>
                    <a:pt x="11193" y="22372"/>
                  </a:cubicBezTo>
                  <a:cubicBezTo>
                    <a:pt x="17372" y="22372"/>
                    <a:pt x="22384" y="17372"/>
                    <a:pt x="22384" y="11192"/>
                  </a:cubicBezTo>
                  <a:cubicBezTo>
                    <a:pt x="22384" y="5001"/>
                    <a:pt x="17372" y="0"/>
                    <a:pt x="1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3923100" y="3863825"/>
              <a:ext cx="532225" cy="521575"/>
            </a:xfrm>
            <a:custGeom>
              <a:avLst/>
              <a:gdLst/>
              <a:ahLst/>
              <a:cxnLst/>
              <a:rect l="l" t="t" r="r" b="b"/>
              <a:pathLst>
                <a:path w="21289" h="20863" extrusionOk="0">
                  <a:moveTo>
                    <a:pt x="10647" y="0"/>
                  </a:moveTo>
                  <a:cubicBezTo>
                    <a:pt x="10516" y="0"/>
                    <a:pt x="10384" y="2"/>
                    <a:pt x="10252" y="7"/>
                  </a:cubicBezTo>
                  <a:cubicBezTo>
                    <a:pt x="4489" y="222"/>
                    <a:pt x="0" y="5068"/>
                    <a:pt x="215" y="10818"/>
                  </a:cubicBezTo>
                  <a:cubicBezTo>
                    <a:pt x="424" y="16448"/>
                    <a:pt x="5055" y="20863"/>
                    <a:pt x="10642" y="20863"/>
                  </a:cubicBezTo>
                  <a:cubicBezTo>
                    <a:pt x="10773" y="20863"/>
                    <a:pt x="10905" y="20860"/>
                    <a:pt x="11037" y="20855"/>
                  </a:cubicBezTo>
                  <a:cubicBezTo>
                    <a:pt x="16788" y="20641"/>
                    <a:pt x="21289" y="15795"/>
                    <a:pt x="21063" y="10044"/>
                  </a:cubicBezTo>
                  <a:cubicBezTo>
                    <a:pt x="20853" y="4414"/>
                    <a:pt x="16234" y="0"/>
                    <a:pt x="10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3972800" y="3908950"/>
              <a:ext cx="432525" cy="431625"/>
            </a:xfrm>
            <a:custGeom>
              <a:avLst/>
              <a:gdLst/>
              <a:ahLst/>
              <a:cxnLst/>
              <a:rect l="l" t="t" r="r" b="b"/>
              <a:pathLst>
                <a:path w="17301" h="17265" extrusionOk="0">
                  <a:moveTo>
                    <a:pt x="8665" y="0"/>
                  </a:moveTo>
                  <a:cubicBezTo>
                    <a:pt x="8650" y="0"/>
                    <a:pt x="8636" y="0"/>
                    <a:pt x="8621" y="0"/>
                  </a:cubicBezTo>
                  <a:cubicBezTo>
                    <a:pt x="3858" y="12"/>
                    <a:pt x="1" y="3894"/>
                    <a:pt x="25" y="8656"/>
                  </a:cubicBezTo>
                  <a:cubicBezTo>
                    <a:pt x="36" y="13423"/>
                    <a:pt x="3906" y="17264"/>
                    <a:pt x="8670" y="17264"/>
                  </a:cubicBezTo>
                  <a:cubicBezTo>
                    <a:pt x="8678" y="17264"/>
                    <a:pt x="8685" y="17264"/>
                    <a:pt x="8692" y="17264"/>
                  </a:cubicBezTo>
                  <a:cubicBezTo>
                    <a:pt x="13455" y="17240"/>
                    <a:pt x="17301" y="13359"/>
                    <a:pt x="17289" y="8597"/>
                  </a:cubicBezTo>
                  <a:cubicBezTo>
                    <a:pt x="17265" y="3837"/>
                    <a:pt x="13407" y="0"/>
                    <a:pt x="8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4212725" y="4294700"/>
              <a:ext cx="108950" cy="44375"/>
            </a:xfrm>
            <a:custGeom>
              <a:avLst/>
              <a:gdLst/>
              <a:ahLst/>
              <a:cxnLst/>
              <a:rect l="l" t="t" r="r" b="b"/>
              <a:pathLst>
                <a:path w="4358" h="1775" fill="none" extrusionOk="0">
                  <a:moveTo>
                    <a:pt x="4358" y="1"/>
                  </a:moveTo>
                  <a:cubicBezTo>
                    <a:pt x="3048" y="1025"/>
                    <a:pt x="1524" y="1608"/>
                    <a:pt x="0" y="1775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4255875" y="3919350"/>
              <a:ext cx="162850" cy="317325"/>
            </a:xfrm>
            <a:custGeom>
              <a:avLst/>
              <a:gdLst/>
              <a:ahLst/>
              <a:cxnLst/>
              <a:rect l="l" t="t" r="r" b="b"/>
              <a:pathLst>
                <a:path w="6514" h="12693" fill="none" extrusionOk="0">
                  <a:moveTo>
                    <a:pt x="1" y="1"/>
                  </a:moveTo>
                  <a:cubicBezTo>
                    <a:pt x="1584" y="513"/>
                    <a:pt x="3049" y="1489"/>
                    <a:pt x="4144" y="2918"/>
                  </a:cubicBezTo>
                  <a:cubicBezTo>
                    <a:pt x="6406" y="5811"/>
                    <a:pt x="6513" y="9716"/>
                    <a:pt x="4715" y="12693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4107650" y="4008075"/>
              <a:ext cx="164925" cy="231000"/>
            </a:xfrm>
            <a:custGeom>
              <a:avLst/>
              <a:gdLst/>
              <a:ahLst/>
              <a:cxnLst/>
              <a:rect l="l" t="t" r="r" b="b"/>
              <a:pathLst>
                <a:path w="6597" h="9240" extrusionOk="0">
                  <a:moveTo>
                    <a:pt x="2953" y="0"/>
                  </a:moveTo>
                  <a:cubicBezTo>
                    <a:pt x="2655" y="36"/>
                    <a:pt x="2382" y="95"/>
                    <a:pt x="2120" y="179"/>
                  </a:cubicBezTo>
                  <a:cubicBezTo>
                    <a:pt x="1858" y="250"/>
                    <a:pt x="1631" y="333"/>
                    <a:pt x="1441" y="429"/>
                  </a:cubicBezTo>
                  <a:cubicBezTo>
                    <a:pt x="715" y="810"/>
                    <a:pt x="274" y="1274"/>
                    <a:pt x="143" y="1834"/>
                  </a:cubicBezTo>
                  <a:cubicBezTo>
                    <a:pt x="0" y="2381"/>
                    <a:pt x="143" y="3072"/>
                    <a:pt x="572" y="3881"/>
                  </a:cubicBezTo>
                  <a:lnTo>
                    <a:pt x="1143" y="5001"/>
                  </a:lnTo>
                  <a:lnTo>
                    <a:pt x="215" y="5489"/>
                  </a:lnTo>
                  <a:lnTo>
                    <a:pt x="560" y="6156"/>
                  </a:lnTo>
                  <a:lnTo>
                    <a:pt x="1500" y="5679"/>
                  </a:lnTo>
                  <a:lnTo>
                    <a:pt x="2632" y="7858"/>
                  </a:lnTo>
                  <a:lnTo>
                    <a:pt x="1524" y="8430"/>
                  </a:lnTo>
                  <a:lnTo>
                    <a:pt x="1929" y="9239"/>
                  </a:lnTo>
                  <a:lnTo>
                    <a:pt x="6596" y="6810"/>
                  </a:lnTo>
                  <a:lnTo>
                    <a:pt x="6192" y="6013"/>
                  </a:lnTo>
                  <a:lnTo>
                    <a:pt x="3572" y="7370"/>
                  </a:lnTo>
                  <a:lnTo>
                    <a:pt x="2441" y="5191"/>
                  </a:lnTo>
                  <a:lnTo>
                    <a:pt x="4275" y="4239"/>
                  </a:lnTo>
                  <a:lnTo>
                    <a:pt x="3929" y="3560"/>
                  </a:lnTo>
                  <a:lnTo>
                    <a:pt x="2084" y="4512"/>
                  </a:lnTo>
                  <a:lnTo>
                    <a:pt x="1560" y="3500"/>
                  </a:lnTo>
                  <a:cubicBezTo>
                    <a:pt x="1215" y="2846"/>
                    <a:pt x="1072" y="2346"/>
                    <a:pt x="1131" y="2000"/>
                  </a:cubicBezTo>
                  <a:cubicBezTo>
                    <a:pt x="1191" y="1667"/>
                    <a:pt x="1441" y="1381"/>
                    <a:pt x="1905" y="1143"/>
                  </a:cubicBezTo>
                  <a:cubicBezTo>
                    <a:pt x="2096" y="1036"/>
                    <a:pt x="2322" y="964"/>
                    <a:pt x="2572" y="917"/>
                  </a:cubicBezTo>
                  <a:cubicBezTo>
                    <a:pt x="2810" y="869"/>
                    <a:pt x="3084" y="857"/>
                    <a:pt x="3394" y="857"/>
                  </a:cubicBezTo>
                  <a:lnTo>
                    <a:pt x="2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5613CB-6423-7C3A-1D0E-4007DE0E0885}"/>
              </a:ext>
            </a:extLst>
          </p:cNvPr>
          <p:cNvSpPr txBox="1"/>
          <p:nvPr/>
        </p:nvSpPr>
        <p:spPr>
          <a:xfrm>
            <a:off x="4351625" y="710335"/>
            <a:ext cx="433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Xto10X </a:t>
            </a:r>
            <a:r>
              <a:rPr lang="en-IN" sz="3600" b="1" i="1" dirty="0">
                <a:solidFill>
                  <a:srgbClr val="FF0000"/>
                </a:solidFill>
                <a:effectLst/>
                <a:latin typeface="Abadi" panose="020F0502020204030204" pitchFamily="34" charset="0"/>
              </a:rPr>
              <a:t> Hackathon</a:t>
            </a:r>
            <a:endParaRPr lang="en-IN" sz="3600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769AC5-047E-4BDD-ED79-B678CAE1D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510" y="1091"/>
            <a:ext cx="1231365" cy="370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>
          <a:extLst>
            <a:ext uri="{FF2B5EF4-FFF2-40B4-BE49-F238E27FC236}">
              <a16:creationId xmlns:a16="http://schemas.microsoft.com/office/drawing/2014/main" id="{FEA42908-CDCA-F62A-AB39-D367FD39C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60">
            <a:extLst>
              <a:ext uri="{FF2B5EF4-FFF2-40B4-BE49-F238E27FC236}">
                <a16:creationId xmlns:a16="http://schemas.microsoft.com/office/drawing/2014/main" id="{D059F0E9-6200-E064-3883-14F740BAE6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A02E05-F95D-A78A-0EA0-0F0797C8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87" y="1218700"/>
            <a:ext cx="3968248" cy="3721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B32A0D-F54B-BD8F-8C63-C3BFE9C16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75" y="1307411"/>
            <a:ext cx="3976193" cy="363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0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9">
          <a:extLst>
            <a:ext uri="{FF2B5EF4-FFF2-40B4-BE49-F238E27FC236}">
              <a16:creationId xmlns:a16="http://schemas.microsoft.com/office/drawing/2014/main" id="{06D520F8-0A55-136F-AEE9-F5D7C2F34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63">
            <a:extLst>
              <a:ext uri="{FF2B5EF4-FFF2-40B4-BE49-F238E27FC236}">
                <a16:creationId xmlns:a16="http://schemas.microsoft.com/office/drawing/2014/main" id="{37F125D6-61B6-E3AE-389D-521965C385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845" y="445025"/>
            <a:ext cx="81511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Model Selection</a:t>
            </a:r>
            <a:br>
              <a:rPr lang="en-IN" dirty="0">
                <a:solidFill>
                  <a:schemeClr val="dk2"/>
                </a:solidFill>
              </a:rPr>
            </a:br>
            <a:br>
              <a:rPr lang="en-IN" dirty="0">
                <a:solidFill>
                  <a:schemeClr val="dk2"/>
                </a:solidFill>
              </a:rPr>
            </a:br>
            <a:endParaRPr dirty="0"/>
          </a:p>
        </p:txBody>
      </p:sp>
      <p:sp>
        <p:nvSpPr>
          <p:cNvPr id="1402" name="Google Shape;1402;p63">
            <a:extLst>
              <a:ext uri="{FF2B5EF4-FFF2-40B4-BE49-F238E27FC236}">
                <a16:creationId xmlns:a16="http://schemas.microsoft.com/office/drawing/2014/main" id="{91739E17-ED18-0A67-D3C8-21CCD03BC96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83459" y="1150374"/>
            <a:ext cx="8635180" cy="3701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Algorithms Used: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Decision Tree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Gradient boosting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Support Vector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endParaRPr lang="en-IN" sz="16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endParaRPr lang="en-IN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82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>
          <a:extLst>
            <a:ext uri="{FF2B5EF4-FFF2-40B4-BE49-F238E27FC236}">
              <a16:creationId xmlns:a16="http://schemas.microsoft.com/office/drawing/2014/main" id="{FAF8A814-48BB-AA1D-C501-61025CED2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" name="Google Shape;821;p41">
            <a:extLst>
              <a:ext uri="{FF2B5EF4-FFF2-40B4-BE49-F238E27FC236}">
                <a16:creationId xmlns:a16="http://schemas.microsoft.com/office/drawing/2014/main" id="{C245E4ED-DBAA-EACF-8339-4842F2926CA3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5140" b="-10339"/>
          <a:stretch/>
        </p:blipFill>
        <p:spPr>
          <a:xfrm>
            <a:off x="2111250" y="2832875"/>
            <a:ext cx="4921500" cy="4624500"/>
          </a:xfrm>
          <a:prstGeom prst="ellipse">
            <a:avLst/>
          </a:prstGeom>
        </p:spPr>
      </p:pic>
      <p:sp>
        <p:nvSpPr>
          <p:cNvPr id="822" name="Google Shape;822;p41">
            <a:extLst>
              <a:ext uri="{FF2B5EF4-FFF2-40B4-BE49-F238E27FC236}">
                <a16:creationId xmlns:a16="http://schemas.microsoft.com/office/drawing/2014/main" id="{97CDAE7F-8ACA-E4BB-9C8C-598517DB77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8200" y="1007400"/>
            <a:ext cx="5067600" cy="1186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Model Performance</a:t>
            </a:r>
            <a:endParaRPr dirty="0"/>
          </a:p>
        </p:txBody>
      </p:sp>
      <p:sp>
        <p:nvSpPr>
          <p:cNvPr id="825" name="Google Shape;825;p41">
            <a:extLst>
              <a:ext uri="{FF2B5EF4-FFF2-40B4-BE49-F238E27FC236}">
                <a16:creationId xmlns:a16="http://schemas.microsoft.com/office/drawing/2014/main" id="{68B24D72-9C23-575B-67DB-0CB3F9449B46}"/>
              </a:ext>
            </a:extLst>
          </p:cNvPr>
          <p:cNvSpPr/>
          <p:nvPr/>
        </p:nvSpPr>
        <p:spPr>
          <a:xfrm>
            <a:off x="1574088" y="3820250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1">
            <a:extLst>
              <a:ext uri="{FF2B5EF4-FFF2-40B4-BE49-F238E27FC236}">
                <a16:creationId xmlns:a16="http://schemas.microsoft.com/office/drawing/2014/main" id="{36DFF45A-2C8E-8925-ADE2-C4683BB5CD02}"/>
              </a:ext>
            </a:extLst>
          </p:cNvPr>
          <p:cNvSpPr/>
          <p:nvPr/>
        </p:nvSpPr>
        <p:spPr>
          <a:xfrm>
            <a:off x="1998700" y="4330475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7" name="Google Shape;827;p41">
            <a:extLst>
              <a:ext uri="{FF2B5EF4-FFF2-40B4-BE49-F238E27FC236}">
                <a16:creationId xmlns:a16="http://schemas.microsoft.com/office/drawing/2014/main" id="{BEC7B43F-C5BF-5D96-D039-78B8AA439839}"/>
              </a:ext>
            </a:extLst>
          </p:cNvPr>
          <p:cNvGrpSpPr/>
          <p:nvPr/>
        </p:nvGrpSpPr>
        <p:grpSpPr>
          <a:xfrm flipH="1">
            <a:off x="7171200" y="4134300"/>
            <a:ext cx="1099850" cy="1546350"/>
            <a:chOff x="3790650" y="352550"/>
            <a:chExt cx="1099850" cy="1546350"/>
          </a:xfrm>
        </p:grpSpPr>
        <p:sp>
          <p:nvSpPr>
            <p:cNvPr id="828" name="Google Shape;828;p41">
              <a:extLst>
                <a:ext uri="{FF2B5EF4-FFF2-40B4-BE49-F238E27FC236}">
                  <a16:creationId xmlns:a16="http://schemas.microsoft.com/office/drawing/2014/main" id="{125A3072-44A8-0943-001E-8DC88942C991}"/>
                </a:ext>
              </a:extLst>
            </p:cNvPr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>
              <a:extLst>
                <a:ext uri="{FF2B5EF4-FFF2-40B4-BE49-F238E27FC236}">
                  <a16:creationId xmlns:a16="http://schemas.microsoft.com/office/drawing/2014/main" id="{E8E3F32C-7A2C-7CD9-19CD-F58E285251BE}"/>
                </a:ext>
              </a:extLst>
            </p:cNvPr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41">
            <a:extLst>
              <a:ext uri="{FF2B5EF4-FFF2-40B4-BE49-F238E27FC236}">
                <a16:creationId xmlns:a16="http://schemas.microsoft.com/office/drawing/2014/main" id="{FF2D20D3-B82C-E01B-B690-474B706ABB9B}"/>
              </a:ext>
            </a:extLst>
          </p:cNvPr>
          <p:cNvSpPr/>
          <p:nvPr/>
        </p:nvSpPr>
        <p:spPr>
          <a:xfrm>
            <a:off x="6191038" y="3446475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41">
            <a:extLst>
              <a:ext uri="{FF2B5EF4-FFF2-40B4-BE49-F238E27FC236}">
                <a16:creationId xmlns:a16="http://schemas.microsoft.com/office/drawing/2014/main" id="{98A6B2FB-9FE7-53BD-E539-6DD06262944B}"/>
              </a:ext>
            </a:extLst>
          </p:cNvPr>
          <p:cNvGrpSpPr/>
          <p:nvPr/>
        </p:nvGrpSpPr>
        <p:grpSpPr>
          <a:xfrm flipH="1">
            <a:off x="1902450" y="2982725"/>
            <a:ext cx="1099850" cy="1546350"/>
            <a:chOff x="3790650" y="352550"/>
            <a:chExt cx="1099850" cy="1546350"/>
          </a:xfrm>
        </p:grpSpPr>
        <p:sp>
          <p:nvSpPr>
            <p:cNvPr id="832" name="Google Shape;832;p41">
              <a:extLst>
                <a:ext uri="{FF2B5EF4-FFF2-40B4-BE49-F238E27FC236}">
                  <a16:creationId xmlns:a16="http://schemas.microsoft.com/office/drawing/2014/main" id="{34FF1ABA-40B8-D594-0813-A4D4EE937CB0}"/>
                </a:ext>
              </a:extLst>
            </p:cNvPr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>
              <a:extLst>
                <a:ext uri="{FF2B5EF4-FFF2-40B4-BE49-F238E27FC236}">
                  <a16:creationId xmlns:a16="http://schemas.microsoft.com/office/drawing/2014/main" id="{A57516D5-C249-3759-074C-A736169A1998}"/>
                </a:ext>
              </a:extLst>
            </p:cNvPr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1">
            <a:extLst>
              <a:ext uri="{FF2B5EF4-FFF2-40B4-BE49-F238E27FC236}">
                <a16:creationId xmlns:a16="http://schemas.microsoft.com/office/drawing/2014/main" id="{4FC35F98-9E22-C7E5-CFC7-D31001C4498F}"/>
              </a:ext>
            </a:extLst>
          </p:cNvPr>
          <p:cNvGrpSpPr/>
          <p:nvPr/>
        </p:nvGrpSpPr>
        <p:grpSpPr>
          <a:xfrm>
            <a:off x="6705975" y="4427188"/>
            <a:ext cx="559600" cy="559600"/>
            <a:chOff x="6905625" y="3039500"/>
            <a:chExt cx="559600" cy="559600"/>
          </a:xfrm>
        </p:grpSpPr>
        <p:sp>
          <p:nvSpPr>
            <p:cNvPr id="835" name="Google Shape;835;p41">
              <a:extLst>
                <a:ext uri="{FF2B5EF4-FFF2-40B4-BE49-F238E27FC236}">
                  <a16:creationId xmlns:a16="http://schemas.microsoft.com/office/drawing/2014/main" id="{81A47EDD-0BAA-53CA-B221-118185D54386}"/>
                </a:ext>
              </a:extLst>
            </p:cNvPr>
            <p:cNvSpPr/>
            <p:nvPr/>
          </p:nvSpPr>
          <p:spPr>
            <a:xfrm>
              <a:off x="6905625" y="3039500"/>
              <a:ext cx="559600" cy="559600"/>
            </a:xfrm>
            <a:custGeom>
              <a:avLst/>
              <a:gdLst/>
              <a:ahLst/>
              <a:cxnLst/>
              <a:rect l="l" t="t" r="r" b="b"/>
              <a:pathLst>
                <a:path w="22384" h="22384" extrusionOk="0">
                  <a:moveTo>
                    <a:pt x="11192" y="0"/>
                  </a:moveTo>
                  <a:cubicBezTo>
                    <a:pt x="5013" y="0"/>
                    <a:pt x="0" y="5013"/>
                    <a:pt x="0" y="11192"/>
                  </a:cubicBezTo>
                  <a:cubicBezTo>
                    <a:pt x="0" y="17383"/>
                    <a:pt x="5013" y="22384"/>
                    <a:pt x="11192" y="22384"/>
                  </a:cubicBezTo>
                  <a:cubicBezTo>
                    <a:pt x="17371" y="22384"/>
                    <a:pt x="22384" y="17383"/>
                    <a:pt x="22384" y="11192"/>
                  </a:cubicBezTo>
                  <a:cubicBezTo>
                    <a:pt x="22384" y="5013"/>
                    <a:pt x="17371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>
              <a:extLst>
                <a:ext uri="{FF2B5EF4-FFF2-40B4-BE49-F238E27FC236}">
                  <a16:creationId xmlns:a16="http://schemas.microsoft.com/office/drawing/2014/main" id="{D8705BA8-957B-3AC8-2FBE-6F8BA11C15E5}"/>
                </a:ext>
              </a:extLst>
            </p:cNvPr>
            <p:cNvSpPr/>
            <p:nvPr/>
          </p:nvSpPr>
          <p:spPr>
            <a:xfrm>
              <a:off x="6924675" y="3058550"/>
              <a:ext cx="521500" cy="521800"/>
            </a:xfrm>
            <a:custGeom>
              <a:avLst/>
              <a:gdLst/>
              <a:ahLst/>
              <a:cxnLst/>
              <a:rect l="l" t="t" r="r" b="b"/>
              <a:pathLst>
                <a:path w="20860" h="20872" extrusionOk="0">
                  <a:moveTo>
                    <a:pt x="10430" y="0"/>
                  </a:moveTo>
                  <a:cubicBezTo>
                    <a:pt x="4667" y="0"/>
                    <a:pt x="0" y="4679"/>
                    <a:pt x="0" y="10430"/>
                  </a:cubicBezTo>
                  <a:cubicBezTo>
                    <a:pt x="0" y="16193"/>
                    <a:pt x="4667" y="20872"/>
                    <a:pt x="10430" y="20872"/>
                  </a:cubicBezTo>
                  <a:cubicBezTo>
                    <a:pt x="16193" y="20872"/>
                    <a:pt x="20860" y="16193"/>
                    <a:pt x="20860" y="10430"/>
                  </a:cubicBezTo>
                  <a:cubicBezTo>
                    <a:pt x="20860" y="4679"/>
                    <a:pt x="16193" y="0"/>
                    <a:pt x="10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>
              <a:extLst>
                <a:ext uri="{FF2B5EF4-FFF2-40B4-BE49-F238E27FC236}">
                  <a16:creationId xmlns:a16="http://schemas.microsoft.com/office/drawing/2014/main" id="{4775ACEF-A01F-F97D-E9A0-114822CC801A}"/>
                </a:ext>
              </a:extLst>
            </p:cNvPr>
            <p:cNvSpPr/>
            <p:nvPr/>
          </p:nvSpPr>
          <p:spPr>
            <a:xfrm>
              <a:off x="6940725" y="3103975"/>
              <a:ext cx="489375" cy="431825"/>
            </a:xfrm>
            <a:custGeom>
              <a:avLst/>
              <a:gdLst/>
              <a:ahLst/>
              <a:cxnLst/>
              <a:rect l="l" t="t" r="r" b="b"/>
              <a:pathLst>
                <a:path w="19575" h="17273" extrusionOk="0">
                  <a:moveTo>
                    <a:pt x="9798" y="1"/>
                  </a:moveTo>
                  <a:cubicBezTo>
                    <a:pt x="6375" y="1"/>
                    <a:pt x="3138" y="2046"/>
                    <a:pt x="1787" y="5410"/>
                  </a:cubicBezTo>
                  <a:cubicBezTo>
                    <a:pt x="1" y="9839"/>
                    <a:pt x="2156" y="14864"/>
                    <a:pt x="6573" y="16650"/>
                  </a:cubicBezTo>
                  <a:cubicBezTo>
                    <a:pt x="7629" y="17072"/>
                    <a:pt x="8718" y="17273"/>
                    <a:pt x="9788" y="17273"/>
                  </a:cubicBezTo>
                  <a:cubicBezTo>
                    <a:pt x="13212" y="17273"/>
                    <a:pt x="16449" y="15225"/>
                    <a:pt x="17801" y="11852"/>
                  </a:cubicBezTo>
                  <a:cubicBezTo>
                    <a:pt x="19575" y="7434"/>
                    <a:pt x="17432" y="2398"/>
                    <a:pt x="13014" y="624"/>
                  </a:cubicBezTo>
                  <a:cubicBezTo>
                    <a:pt x="11959" y="201"/>
                    <a:pt x="10869" y="1"/>
                    <a:pt x="9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>
              <a:extLst>
                <a:ext uri="{FF2B5EF4-FFF2-40B4-BE49-F238E27FC236}">
                  <a16:creationId xmlns:a16="http://schemas.microsoft.com/office/drawing/2014/main" id="{E909E48D-1901-3A15-39DC-CEF61E06D7EB}"/>
                </a:ext>
              </a:extLst>
            </p:cNvPr>
            <p:cNvSpPr/>
            <p:nvPr/>
          </p:nvSpPr>
          <p:spPr>
            <a:xfrm>
              <a:off x="7026175" y="3465425"/>
              <a:ext cx="100025" cy="61650"/>
            </a:xfrm>
            <a:custGeom>
              <a:avLst/>
              <a:gdLst/>
              <a:ahLst/>
              <a:cxnLst/>
              <a:rect l="l" t="t" r="r" b="b"/>
              <a:pathLst>
                <a:path w="4001" h="2466" fill="none" extrusionOk="0">
                  <a:moveTo>
                    <a:pt x="4001" y="2466"/>
                  </a:moveTo>
                  <a:cubicBezTo>
                    <a:pt x="2417" y="2001"/>
                    <a:pt x="1048" y="1132"/>
                    <a:pt x="0" y="1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>
              <a:extLst>
                <a:ext uri="{FF2B5EF4-FFF2-40B4-BE49-F238E27FC236}">
                  <a16:creationId xmlns:a16="http://schemas.microsoft.com/office/drawing/2014/main" id="{FB40ED62-EE4B-7EEC-8B55-609EEA6482C9}"/>
                </a:ext>
              </a:extLst>
            </p:cNvPr>
            <p:cNvSpPr/>
            <p:nvPr/>
          </p:nvSpPr>
          <p:spPr>
            <a:xfrm>
              <a:off x="7204450" y="3252025"/>
              <a:ext cx="200950" cy="282500"/>
            </a:xfrm>
            <a:custGeom>
              <a:avLst/>
              <a:gdLst/>
              <a:ahLst/>
              <a:cxnLst/>
              <a:rect l="l" t="t" r="r" b="b"/>
              <a:pathLst>
                <a:path w="8038" h="11300" fill="none" extrusionOk="0">
                  <a:moveTo>
                    <a:pt x="7442" y="0"/>
                  </a:moveTo>
                  <a:cubicBezTo>
                    <a:pt x="7966" y="1596"/>
                    <a:pt x="8038" y="3334"/>
                    <a:pt x="7549" y="5060"/>
                  </a:cubicBezTo>
                  <a:cubicBezTo>
                    <a:pt x="6537" y="8608"/>
                    <a:pt x="3454" y="11002"/>
                    <a:pt x="1" y="11299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>
              <a:extLst>
                <a:ext uri="{FF2B5EF4-FFF2-40B4-BE49-F238E27FC236}">
                  <a16:creationId xmlns:a16="http://schemas.microsoft.com/office/drawing/2014/main" id="{98890EEC-9CED-2B23-B3D0-A443314467FE}"/>
                </a:ext>
              </a:extLst>
            </p:cNvPr>
            <p:cNvSpPr/>
            <p:nvPr/>
          </p:nvSpPr>
          <p:spPr>
            <a:xfrm>
              <a:off x="7101175" y="3180575"/>
              <a:ext cx="189625" cy="216425"/>
            </a:xfrm>
            <a:custGeom>
              <a:avLst/>
              <a:gdLst/>
              <a:ahLst/>
              <a:cxnLst/>
              <a:rect l="l" t="t" r="r" b="b"/>
              <a:pathLst>
                <a:path w="7585" h="8657" extrusionOk="0">
                  <a:moveTo>
                    <a:pt x="2191" y="1"/>
                  </a:moveTo>
                  <a:lnTo>
                    <a:pt x="2322" y="3525"/>
                  </a:lnTo>
                  <a:lnTo>
                    <a:pt x="2322" y="3525"/>
                  </a:lnTo>
                  <a:lnTo>
                    <a:pt x="1060" y="2906"/>
                  </a:lnTo>
                  <a:lnTo>
                    <a:pt x="774" y="3489"/>
                  </a:lnTo>
                  <a:lnTo>
                    <a:pt x="2346" y="4275"/>
                  </a:lnTo>
                  <a:lnTo>
                    <a:pt x="2382" y="5204"/>
                  </a:lnTo>
                  <a:lnTo>
                    <a:pt x="2263" y="5442"/>
                  </a:lnTo>
                  <a:lnTo>
                    <a:pt x="286" y="4466"/>
                  </a:lnTo>
                  <a:lnTo>
                    <a:pt x="0" y="5049"/>
                  </a:lnTo>
                  <a:lnTo>
                    <a:pt x="1977" y="6025"/>
                  </a:lnTo>
                  <a:lnTo>
                    <a:pt x="905" y="8192"/>
                  </a:lnTo>
                  <a:lnTo>
                    <a:pt x="1858" y="8657"/>
                  </a:lnTo>
                  <a:lnTo>
                    <a:pt x="2929" y="6502"/>
                  </a:lnTo>
                  <a:lnTo>
                    <a:pt x="4882" y="7478"/>
                  </a:lnTo>
                  <a:lnTo>
                    <a:pt x="5180" y="6894"/>
                  </a:lnTo>
                  <a:lnTo>
                    <a:pt x="3203" y="5918"/>
                  </a:lnTo>
                  <a:lnTo>
                    <a:pt x="3322" y="5668"/>
                  </a:lnTo>
                  <a:lnTo>
                    <a:pt x="4084" y="5132"/>
                  </a:lnTo>
                  <a:lnTo>
                    <a:pt x="5656" y="5918"/>
                  </a:lnTo>
                  <a:lnTo>
                    <a:pt x="5954" y="5335"/>
                  </a:lnTo>
                  <a:lnTo>
                    <a:pt x="4691" y="4704"/>
                  </a:lnTo>
                  <a:lnTo>
                    <a:pt x="7585" y="2680"/>
                  </a:lnTo>
                  <a:lnTo>
                    <a:pt x="6680" y="2227"/>
                  </a:lnTo>
                  <a:lnTo>
                    <a:pt x="3239" y="4656"/>
                  </a:lnTo>
                  <a:lnTo>
                    <a:pt x="3096" y="453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361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9">
          <a:extLst>
            <a:ext uri="{FF2B5EF4-FFF2-40B4-BE49-F238E27FC236}">
              <a16:creationId xmlns:a16="http://schemas.microsoft.com/office/drawing/2014/main" id="{2F58024F-83B9-240F-3175-C571C3500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63">
            <a:extLst>
              <a:ext uri="{FF2B5EF4-FFF2-40B4-BE49-F238E27FC236}">
                <a16:creationId xmlns:a16="http://schemas.microsoft.com/office/drawing/2014/main" id="{8D784C4E-B6C9-BF68-22E6-C6863C684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845" y="445025"/>
            <a:ext cx="81511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Model Performance</a:t>
            </a:r>
            <a:br>
              <a:rPr lang="en-IN" dirty="0">
                <a:solidFill>
                  <a:schemeClr val="dk2"/>
                </a:solidFill>
              </a:rPr>
            </a:br>
            <a:br>
              <a:rPr lang="en-IN" dirty="0">
                <a:solidFill>
                  <a:schemeClr val="dk2"/>
                </a:solidFill>
              </a:rPr>
            </a:br>
            <a:endParaRPr dirty="0"/>
          </a:p>
        </p:txBody>
      </p:sp>
      <p:sp>
        <p:nvSpPr>
          <p:cNvPr id="1402" name="Google Shape;1402;p63">
            <a:extLst>
              <a:ext uri="{FF2B5EF4-FFF2-40B4-BE49-F238E27FC236}">
                <a16:creationId xmlns:a16="http://schemas.microsoft.com/office/drawing/2014/main" id="{BE3881AC-F337-69CD-2542-FED7F336F2C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83459" y="1150374"/>
            <a:ext cx="8635180" cy="3701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IN" sz="1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Performance(before </a:t>
            </a:r>
            <a:r>
              <a:rPr lang="en-IN" sz="1600" b="1" i="0" dirty="0">
                <a:solidFill>
                  <a:srgbClr val="001D35"/>
                </a:solidFill>
                <a:effectLst/>
                <a:latin typeface="Aptos" panose="020B0004020202020204" pitchFamily="34" charset="0"/>
              </a:rPr>
              <a:t>Hyperparameter tuning</a:t>
            </a:r>
            <a:r>
              <a:rPr lang="en-IN" sz="1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endParaRPr lang="en-IN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058E4-2246-ECDB-B24B-F9E14863E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02" y="1520840"/>
            <a:ext cx="7840639" cy="333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9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9">
          <a:extLst>
            <a:ext uri="{FF2B5EF4-FFF2-40B4-BE49-F238E27FC236}">
              <a16:creationId xmlns:a16="http://schemas.microsoft.com/office/drawing/2014/main" id="{36A34316-A1B9-96F5-C23D-8D253B7DC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63">
            <a:extLst>
              <a:ext uri="{FF2B5EF4-FFF2-40B4-BE49-F238E27FC236}">
                <a16:creationId xmlns:a16="http://schemas.microsoft.com/office/drawing/2014/main" id="{54111A4F-EAAE-9A0E-C8C3-93C6D85AD3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845" y="445025"/>
            <a:ext cx="81511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Model Performance</a:t>
            </a:r>
            <a:br>
              <a:rPr lang="en-IN" dirty="0">
                <a:solidFill>
                  <a:schemeClr val="dk2"/>
                </a:solidFill>
              </a:rPr>
            </a:br>
            <a:br>
              <a:rPr lang="en-IN" dirty="0">
                <a:solidFill>
                  <a:schemeClr val="dk2"/>
                </a:solidFill>
              </a:rPr>
            </a:br>
            <a:endParaRPr dirty="0"/>
          </a:p>
        </p:txBody>
      </p:sp>
      <p:sp>
        <p:nvSpPr>
          <p:cNvPr id="1402" name="Google Shape;1402;p63">
            <a:extLst>
              <a:ext uri="{FF2B5EF4-FFF2-40B4-BE49-F238E27FC236}">
                <a16:creationId xmlns:a16="http://schemas.microsoft.com/office/drawing/2014/main" id="{AA322575-4011-18A5-BCD9-C067101D24A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83459" y="1150374"/>
            <a:ext cx="8635180" cy="3701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IN" sz="1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Performance(After </a:t>
            </a:r>
            <a:r>
              <a:rPr lang="en-IN" sz="1600" b="1" i="0" dirty="0">
                <a:solidFill>
                  <a:srgbClr val="001D35"/>
                </a:solidFill>
                <a:effectLst/>
                <a:latin typeface="Aptos" panose="020B0004020202020204" pitchFamily="34" charset="0"/>
              </a:rPr>
              <a:t>Hyperparameter tuning</a:t>
            </a:r>
            <a:r>
              <a:rPr lang="en-IN" sz="1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endParaRPr lang="en-IN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69387-BD85-5101-BA4E-F8D067322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45" y="1630908"/>
            <a:ext cx="8628421" cy="33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13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>
          <a:extLst>
            <a:ext uri="{FF2B5EF4-FFF2-40B4-BE49-F238E27FC236}">
              <a16:creationId xmlns:a16="http://schemas.microsoft.com/office/drawing/2014/main" id="{65195BF7-3978-EAE5-47AC-9B390DAD9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" name="Google Shape;821;p41">
            <a:extLst>
              <a:ext uri="{FF2B5EF4-FFF2-40B4-BE49-F238E27FC236}">
                <a16:creationId xmlns:a16="http://schemas.microsoft.com/office/drawing/2014/main" id="{EC34A583-F977-3F13-595C-64141748449C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5140" b="-10339"/>
          <a:stretch/>
        </p:blipFill>
        <p:spPr>
          <a:xfrm>
            <a:off x="2111250" y="2832875"/>
            <a:ext cx="4921500" cy="4624500"/>
          </a:xfrm>
          <a:prstGeom prst="ellipse">
            <a:avLst/>
          </a:prstGeom>
        </p:spPr>
      </p:pic>
      <p:sp>
        <p:nvSpPr>
          <p:cNvPr id="822" name="Google Shape;822;p41">
            <a:extLst>
              <a:ext uri="{FF2B5EF4-FFF2-40B4-BE49-F238E27FC236}">
                <a16:creationId xmlns:a16="http://schemas.microsoft.com/office/drawing/2014/main" id="{405217C1-47DF-5A7D-032D-6376D770D4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8200" y="1007400"/>
            <a:ext cx="5067600" cy="1186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Key Findings</a:t>
            </a:r>
            <a:endParaRPr dirty="0"/>
          </a:p>
        </p:txBody>
      </p:sp>
      <p:sp>
        <p:nvSpPr>
          <p:cNvPr id="825" name="Google Shape;825;p41">
            <a:extLst>
              <a:ext uri="{FF2B5EF4-FFF2-40B4-BE49-F238E27FC236}">
                <a16:creationId xmlns:a16="http://schemas.microsoft.com/office/drawing/2014/main" id="{7428B082-E938-C6EA-7E26-906A3C1B0723}"/>
              </a:ext>
            </a:extLst>
          </p:cNvPr>
          <p:cNvSpPr/>
          <p:nvPr/>
        </p:nvSpPr>
        <p:spPr>
          <a:xfrm>
            <a:off x="1574088" y="3820250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1">
            <a:extLst>
              <a:ext uri="{FF2B5EF4-FFF2-40B4-BE49-F238E27FC236}">
                <a16:creationId xmlns:a16="http://schemas.microsoft.com/office/drawing/2014/main" id="{F5F7EED0-0CE3-C9F7-44BF-C43890B08DBF}"/>
              </a:ext>
            </a:extLst>
          </p:cNvPr>
          <p:cNvSpPr/>
          <p:nvPr/>
        </p:nvSpPr>
        <p:spPr>
          <a:xfrm>
            <a:off x="1998700" y="4330475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7" name="Google Shape;827;p41">
            <a:extLst>
              <a:ext uri="{FF2B5EF4-FFF2-40B4-BE49-F238E27FC236}">
                <a16:creationId xmlns:a16="http://schemas.microsoft.com/office/drawing/2014/main" id="{4BFFB202-E548-25BD-C552-20C3209C22CC}"/>
              </a:ext>
            </a:extLst>
          </p:cNvPr>
          <p:cNvGrpSpPr/>
          <p:nvPr/>
        </p:nvGrpSpPr>
        <p:grpSpPr>
          <a:xfrm flipH="1">
            <a:off x="7171200" y="4134300"/>
            <a:ext cx="1099850" cy="1546350"/>
            <a:chOff x="3790650" y="352550"/>
            <a:chExt cx="1099850" cy="1546350"/>
          </a:xfrm>
        </p:grpSpPr>
        <p:sp>
          <p:nvSpPr>
            <p:cNvPr id="828" name="Google Shape;828;p41">
              <a:extLst>
                <a:ext uri="{FF2B5EF4-FFF2-40B4-BE49-F238E27FC236}">
                  <a16:creationId xmlns:a16="http://schemas.microsoft.com/office/drawing/2014/main" id="{7C82E1E6-D1A7-FD9F-B4E7-9904BCEA7AAF}"/>
                </a:ext>
              </a:extLst>
            </p:cNvPr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>
              <a:extLst>
                <a:ext uri="{FF2B5EF4-FFF2-40B4-BE49-F238E27FC236}">
                  <a16:creationId xmlns:a16="http://schemas.microsoft.com/office/drawing/2014/main" id="{781F5280-A0F9-BE23-47CC-041BA609D6BE}"/>
                </a:ext>
              </a:extLst>
            </p:cNvPr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41">
            <a:extLst>
              <a:ext uri="{FF2B5EF4-FFF2-40B4-BE49-F238E27FC236}">
                <a16:creationId xmlns:a16="http://schemas.microsoft.com/office/drawing/2014/main" id="{53C9833E-8878-A6F2-378F-47AFEE08C5CC}"/>
              </a:ext>
            </a:extLst>
          </p:cNvPr>
          <p:cNvSpPr/>
          <p:nvPr/>
        </p:nvSpPr>
        <p:spPr>
          <a:xfrm>
            <a:off x="6191038" y="3446475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41">
            <a:extLst>
              <a:ext uri="{FF2B5EF4-FFF2-40B4-BE49-F238E27FC236}">
                <a16:creationId xmlns:a16="http://schemas.microsoft.com/office/drawing/2014/main" id="{01B4D319-5724-C424-C7AC-436E6329B459}"/>
              </a:ext>
            </a:extLst>
          </p:cNvPr>
          <p:cNvGrpSpPr/>
          <p:nvPr/>
        </p:nvGrpSpPr>
        <p:grpSpPr>
          <a:xfrm flipH="1">
            <a:off x="1902450" y="2982725"/>
            <a:ext cx="1099850" cy="1546350"/>
            <a:chOff x="3790650" y="352550"/>
            <a:chExt cx="1099850" cy="1546350"/>
          </a:xfrm>
        </p:grpSpPr>
        <p:sp>
          <p:nvSpPr>
            <p:cNvPr id="832" name="Google Shape;832;p41">
              <a:extLst>
                <a:ext uri="{FF2B5EF4-FFF2-40B4-BE49-F238E27FC236}">
                  <a16:creationId xmlns:a16="http://schemas.microsoft.com/office/drawing/2014/main" id="{BC430E94-7D29-B012-32C0-FBF6BB5D8FB8}"/>
                </a:ext>
              </a:extLst>
            </p:cNvPr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>
              <a:extLst>
                <a:ext uri="{FF2B5EF4-FFF2-40B4-BE49-F238E27FC236}">
                  <a16:creationId xmlns:a16="http://schemas.microsoft.com/office/drawing/2014/main" id="{FC612F3B-C723-994C-15E8-F508A42CFC19}"/>
                </a:ext>
              </a:extLst>
            </p:cNvPr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1">
            <a:extLst>
              <a:ext uri="{FF2B5EF4-FFF2-40B4-BE49-F238E27FC236}">
                <a16:creationId xmlns:a16="http://schemas.microsoft.com/office/drawing/2014/main" id="{4020D0DA-1626-D09F-FE27-746134C89136}"/>
              </a:ext>
            </a:extLst>
          </p:cNvPr>
          <p:cNvGrpSpPr/>
          <p:nvPr/>
        </p:nvGrpSpPr>
        <p:grpSpPr>
          <a:xfrm>
            <a:off x="6705975" y="4427188"/>
            <a:ext cx="559600" cy="559600"/>
            <a:chOff x="6905625" y="3039500"/>
            <a:chExt cx="559600" cy="559600"/>
          </a:xfrm>
        </p:grpSpPr>
        <p:sp>
          <p:nvSpPr>
            <p:cNvPr id="835" name="Google Shape;835;p41">
              <a:extLst>
                <a:ext uri="{FF2B5EF4-FFF2-40B4-BE49-F238E27FC236}">
                  <a16:creationId xmlns:a16="http://schemas.microsoft.com/office/drawing/2014/main" id="{81FC27CC-1EF2-0C85-A3AE-24B7DAFADD88}"/>
                </a:ext>
              </a:extLst>
            </p:cNvPr>
            <p:cNvSpPr/>
            <p:nvPr/>
          </p:nvSpPr>
          <p:spPr>
            <a:xfrm>
              <a:off x="6905625" y="3039500"/>
              <a:ext cx="559600" cy="559600"/>
            </a:xfrm>
            <a:custGeom>
              <a:avLst/>
              <a:gdLst/>
              <a:ahLst/>
              <a:cxnLst/>
              <a:rect l="l" t="t" r="r" b="b"/>
              <a:pathLst>
                <a:path w="22384" h="22384" extrusionOk="0">
                  <a:moveTo>
                    <a:pt x="11192" y="0"/>
                  </a:moveTo>
                  <a:cubicBezTo>
                    <a:pt x="5013" y="0"/>
                    <a:pt x="0" y="5013"/>
                    <a:pt x="0" y="11192"/>
                  </a:cubicBezTo>
                  <a:cubicBezTo>
                    <a:pt x="0" y="17383"/>
                    <a:pt x="5013" y="22384"/>
                    <a:pt x="11192" y="22384"/>
                  </a:cubicBezTo>
                  <a:cubicBezTo>
                    <a:pt x="17371" y="22384"/>
                    <a:pt x="22384" y="17383"/>
                    <a:pt x="22384" y="11192"/>
                  </a:cubicBezTo>
                  <a:cubicBezTo>
                    <a:pt x="22384" y="5013"/>
                    <a:pt x="17371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>
              <a:extLst>
                <a:ext uri="{FF2B5EF4-FFF2-40B4-BE49-F238E27FC236}">
                  <a16:creationId xmlns:a16="http://schemas.microsoft.com/office/drawing/2014/main" id="{29A0477B-858B-9E75-90D2-5038BBCCD804}"/>
                </a:ext>
              </a:extLst>
            </p:cNvPr>
            <p:cNvSpPr/>
            <p:nvPr/>
          </p:nvSpPr>
          <p:spPr>
            <a:xfrm>
              <a:off x="6924675" y="3058550"/>
              <a:ext cx="521500" cy="521800"/>
            </a:xfrm>
            <a:custGeom>
              <a:avLst/>
              <a:gdLst/>
              <a:ahLst/>
              <a:cxnLst/>
              <a:rect l="l" t="t" r="r" b="b"/>
              <a:pathLst>
                <a:path w="20860" h="20872" extrusionOk="0">
                  <a:moveTo>
                    <a:pt x="10430" y="0"/>
                  </a:moveTo>
                  <a:cubicBezTo>
                    <a:pt x="4667" y="0"/>
                    <a:pt x="0" y="4679"/>
                    <a:pt x="0" y="10430"/>
                  </a:cubicBezTo>
                  <a:cubicBezTo>
                    <a:pt x="0" y="16193"/>
                    <a:pt x="4667" y="20872"/>
                    <a:pt x="10430" y="20872"/>
                  </a:cubicBezTo>
                  <a:cubicBezTo>
                    <a:pt x="16193" y="20872"/>
                    <a:pt x="20860" y="16193"/>
                    <a:pt x="20860" y="10430"/>
                  </a:cubicBezTo>
                  <a:cubicBezTo>
                    <a:pt x="20860" y="4679"/>
                    <a:pt x="16193" y="0"/>
                    <a:pt x="10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>
              <a:extLst>
                <a:ext uri="{FF2B5EF4-FFF2-40B4-BE49-F238E27FC236}">
                  <a16:creationId xmlns:a16="http://schemas.microsoft.com/office/drawing/2014/main" id="{4CA77078-E32C-F7E6-AD14-366DB274EE19}"/>
                </a:ext>
              </a:extLst>
            </p:cNvPr>
            <p:cNvSpPr/>
            <p:nvPr/>
          </p:nvSpPr>
          <p:spPr>
            <a:xfrm>
              <a:off x="6940725" y="3103975"/>
              <a:ext cx="489375" cy="431825"/>
            </a:xfrm>
            <a:custGeom>
              <a:avLst/>
              <a:gdLst/>
              <a:ahLst/>
              <a:cxnLst/>
              <a:rect l="l" t="t" r="r" b="b"/>
              <a:pathLst>
                <a:path w="19575" h="17273" extrusionOk="0">
                  <a:moveTo>
                    <a:pt x="9798" y="1"/>
                  </a:moveTo>
                  <a:cubicBezTo>
                    <a:pt x="6375" y="1"/>
                    <a:pt x="3138" y="2046"/>
                    <a:pt x="1787" y="5410"/>
                  </a:cubicBezTo>
                  <a:cubicBezTo>
                    <a:pt x="1" y="9839"/>
                    <a:pt x="2156" y="14864"/>
                    <a:pt x="6573" y="16650"/>
                  </a:cubicBezTo>
                  <a:cubicBezTo>
                    <a:pt x="7629" y="17072"/>
                    <a:pt x="8718" y="17273"/>
                    <a:pt x="9788" y="17273"/>
                  </a:cubicBezTo>
                  <a:cubicBezTo>
                    <a:pt x="13212" y="17273"/>
                    <a:pt x="16449" y="15225"/>
                    <a:pt x="17801" y="11852"/>
                  </a:cubicBezTo>
                  <a:cubicBezTo>
                    <a:pt x="19575" y="7434"/>
                    <a:pt x="17432" y="2398"/>
                    <a:pt x="13014" y="624"/>
                  </a:cubicBezTo>
                  <a:cubicBezTo>
                    <a:pt x="11959" y="201"/>
                    <a:pt x="10869" y="1"/>
                    <a:pt x="9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>
              <a:extLst>
                <a:ext uri="{FF2B5EF4-FFF2-40B4-BE49-F238E27FC236}">
                  <a16:creationId xmlns:a16="http://schemas.microsoft.com/office/drawing/2014/main" id="{C2EF12DC-9D07-E15B-9E5A-0D6AB4BFEDBD}"/>
                </a:ext>
              </a:extLst>
            </p:cNvPr>
            <p:cNvSpPr/>
            <p:nvPr/>
          </p:nvSpPr>
          <p:spPr>
            <a:xfrm>
              <a:off x="7026175" y="3465425"/>
              <a:ext cx="100025" cy="61650"/>
            </a:xfrm>
            <a:custGeom>
              <a:avLst/>
              <a:gdLst/>
              <a:ahLst/>
              <a:cxnLst/>
              <a:rect l="l" t="t" r="r" b="b"/>
              <a:pathLst>
                <a:path w="4001" h="2466" fill="none" extrusionOk="0">
                  <a:moveTo>
                    <a:pt x="4001" y="2466"/>
                  </a:moveTo>
                  <a:cubicBezTo>
                    <a:pt x="2417" y="2001"/>
                    <a:pt x="1048" y="1132"/>
                    <a:pt x="0" y="1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>
              <a:extLst>
                <a:ext uri="{FF2B5EF4-FFF2-40B4-BE49-F238E27FC236}">
                  <a16:creationId xmlns:a16="http://schemas.microsoft.com/office/drawing/2014/main" id="{D20E0208-D41B-06BA-8522-3CD6108774B3}"/>
                </a:ext>
              </a:extLst>
            </p:cNvPr>
            <p:cNvSpPr/>
            <p:nvPr/>
          </p:nvSpPr>
          <p:spPr>
            <a:xfrm>
              <a:off x="7204450" y="3252025"/>
              <a:ext cx="200950" cy="282500"/>
            </a:xfrm>
            <a:custGeom>
              <a:avLst/>
              <a:gdLst/>
              <a:ahLst/>
              <a:cxnLst/>
              <a:rect l="l" t="t" r="r" b="b"/>
              <a:pathLst>
                <a:path w="8038" h="11300" fill="none" extrusionOk="0">
                  <a:moveTo>
                    <a:pt x="7442" y="0"/>
                  </a:moveTo>
                  <a:cubicBezTo>
                    <a:pt x="7966" y="1596"/>
                    <a:pt x="8038" y="3334"/>
                    <a:pt x="7549" y="5060"/>
                  </a:cubicBezTo>
                  <a:cubicBezTo>
                    <a:pt x="6537" y="8608"/>
                    <a:pt x="3454" y="11002"/>
                    <a:pt x="1" y="11299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>
              <a:extLst>
                <a:ext uri="{FF2B5EF4-FFF2-40B4-BE49-F238E27FC236}">
                  <a16:creationId xmlns:a16="http://schemas.microsoft.com/office/drawing/2014/main" id="{17D883E5-DB46-2813-66F7-D1CFED1C99E4}"/>
                </a:ext>
              </a:extLst>
            </p:cNvPr>
            <p:cNvSpPr/>
            <p:nvPr/>
          </p:nvSpPr>
          <p:spPr>
            <a:xfrm>
              <a:off x="7101175" y="3180575"/>
              <a:ext cx="189625" cy="216425"/>
            </a:xfrm>
            <a:custGeom>
              <a:avLst/>
              <a:gdLst/>
              <a:ahLst/>
              <a:cxnLst/>
              <a:rect l="l" t="t" r="r" b="b"/>
              <a:pathLst>
                <a:path w="7585" h="8657" extrusionOk="0">
                  <a:moveTo>
                    <a:pt x="2191" y="1"/>
                  </a:moveTo>
                  <a:lnTo>
                    <a:pt x="2322" y="3525"/>
                  </a:lnTo>
                  <a:lnTo>
                    <a:pt x="2322" y="3525"/>
                  </a:lnTo>
                  <a:lnTo>
                    <a:pt x="1060" y="2906"/>
                  </a:lnTo>
                  <a:lnTo>
                    <a:pt x="774" y="3489"/>
                  </a:lnTo>
                  <a:lnTo>
                    <a:pt x="2346" y="4275"/>
                  </a:lnTo>
                  <a:lnTo>
                    <a:pt x="2382" y="5204"/>
                  </a:lnTo>
                  <a:lnTo>
                    <a:pt x="2263" y="5442"/>
                  </a:lnTo>
                  <a:lnTo>
                    <a:pt x="286" y="4466"/>
                  </a:lnTo>
                  <a:lnTo>
                    <a:pt x="0" y="5049"/>
                  </a:lnTo>
                  <a:lnTo>
                    <a:pt x="1977" y="6025"/>
                  </a:lnTo>
                  <a:lnTo>
                    <a:pt x="905" y="8192"/>
                  </a:lnTo>
                  <a:lnTo>
                    <a:pt x="1858" y="8657"/>
                  </a:lnTo>
                  <a:lnTo>
                    <a:pt x="2929" y="6502"/>
                  </a:lnTo>
                  <a:lnTo>
                    <a:pt x="4882" y="7478"/>
                  </a:lnTo>
                  <a:lnTo>
                    <a:pt x="5180" y="6894"/>
                  </a:lnTo>
                  <a:lnTo>
                    <a:pt x="3203" y="5918"/>
                  </a:lnTo>
                  <a:lnTo>
                    <a:pt x="3322" y="5668"/>
                  </a:lnTo>
                  <a:lnTo>
                    <a:pt x="4084" y="5132"/>
                  </a:lnTo>
                  <a:lnTo>
                    <a:pt x="5656" y="5918"/>
                  </a:lnTo>
                  <a:lnTo>
                    <a:pt x="5954" y="5335"/>
                  </a:lnTo>
                  <a:lnTo>
                    <a:pt x="4691" y="4704"/>
                  </a:lnTo>
                  <a:lnTo>
                    <a:pt x="7585" y="2680"/>
                  </a:lnTo>
                  <a:lnTo>
                    <a:pt x="6680" y="2227"/>
                  </a:lnTo>
                  <a:lnTo>
                    <a:pt x="3239" y="4656"/>
                  </a:lnTo>
                  <a:lnTo>
                    <a:pt x="3096" y="453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797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9">
          <a:extLst>
            <a:ext uri="{FF2B5EF4-FFF2-40B4-BE49-F238E27FC236}">
              <a16:creationId xmlns:a16="http://schemas.microsoft.com/office/drawing/2014/main" id="{54D6696F-4F6B-0EF5-D9D2-2C92D195E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63">
            <a:extLst>
              <a:ext uri="{FF2B5EF4-FFF2-40B4-BE49-F238E27FC236}">
                <a16:creationId xmlns:a16="http://schemas.microsoft.com/office/drawing/2014/main" id="{5D4ACFA2-F6CF-8AC1-8FE4-389773FA95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845" y="445025"/>
            <a:ext cx="81511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Key Findings</a:t>
            </a:r>
            <a:br>
              <a:rPr lang="en-IN" dirty="0">
                <a:solidFill>
                  <a:schemeClr val="dk2"/>
                </a:solidFill>
              </a:rPr>
            </a:br>
            <a:br>
              <a:rPr lang="en-IN" dirty="0">
                <a:solidFill>
                  <a:schemeClr val="dk2"/>
                </a:solidFill>
              </a:rPr>
            </a:br>
            <a:endParaRPr dirty="0"/>
          </a:p>
        </p:txBody>
      </p:sp>
      <p:sp>
        <p:nvSpPr>
          <p:cNvPr id="1402" name="Google Shape;1402;p63">
            <a:extLst>
              <a:ext uri="{FF2B5EF4-FFF2-40B4-BE49-F238E27FC236}">
                <a16:creationId xmlns:a16="http://schemas.microsoft.com/office/drawing/2014/main" id="{A3463AA0-A4AB-53FD-F22D-DA47A49AA23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83459" y="1150374"/>
            <a:ext cx="8635180" cy="3701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Credit History has the highest impact on loan approval.</a:t>
            </a:r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Married, Graduate, and Male applicants had slightly higher approval rates.</a:t>
            </a:r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Income and loan amount play a key role in model predictions.</a:t>
            </a:r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35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>
          <a:extLst>
            <a:ext uri="{FF2B5EF4-FFF2-40B4-BE49-F238E27FC236}">
              <a16:creationId xmlns:a16="http://schemas.microsoft.com/office/drawing/2014/main" id="{7EA19BD3-BECE-27AC-3493-6B75B6A4F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" name="Google Shape;821;p41">
            <a:extLst>
              <a:ext uri="{FF2B5EF4-FFF2-40B4-BE49-F238E27FC236}">
                <a16:creationId xmlns:a16="http://schemas.microsoft.com/office/drawing/2014/main" id="{D55376DE-D32A-C4F5-C0BD-E2027834DB49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5140" b="-10339"/>
          <a:stretch/>
        </p:blipFill>
        <p:spPr>
          <a:xfrm>
            <a:off x="2111250" y="2832875"/>
            <a:ext cx="4921500" cy="4624500"/>
          </a:xfrm>
          <a:prstGeom prst="ellipse">
            <a:avLst/>
          </a:prstGeom>
        </p:spPr>
      </p:pic>
      <p:sp>
        <p:nvSpPr>
          <p:cNvPr id="822" name="Google Shape;822;p41">
            <a:extLst>
              <a:ext uri="{FF2B5EF4-FFF2-40B4-BE49-F238E27FC236}">
                <a16:creationId xmlns:a16="http://schemas.microsoft.com/office/drawing/2014/main" id="{46D39945-2250-C2A1-6CCA-4146564516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8200" y="1007400"/>
            <a:ext cx="5067600" cy="1186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/>
              <a:t>Recommendations</a:t>
            </a:r>
            <a:endParaRPr sz="4400" dirty="0"/>
          </a:p>
        </p:txBody>
      </p:sp>
      <p:sp>
        <p:nvSpPr>
          <p:cNvPr id="825" name="Google Shape;825;p41">
            <a:extLst>
              <a:ext uri="{FF2B5EF4-FFF2-40B4-BE49-F238E27FC236}">
                <a16:creationId xmlns:a16="http://schemas.microsoft.com/office/drawing/2014/main" id="{1511FEF3-8B97-ED59-BACF-F5FC4E26AC7A}"/>
              </a:ext>
            </a:extLst>
          </p:cNvPr>
          <p:cNvSpPr/>
          <p:nvPr/>
        </p:nvSpPr>
        <p:spPr>
          <a:xfrm>
            <a:off x="1574088" y="3820250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1">
            <a:extLst>
              <a:ext uri="{FF2B5EF4-FFF2-40B4-BE49-F238E27FC236}">
                <a16:creationId xmlns:a16="http://schemas.microsoft.com/office/drawing/2014/main" id="{DA09EFDF-3B3E-E39A-3D4C-D683E2E0C6C3}"/>
              </a:ext>
            </a:extLst>
          </p:cNvPr>
          <p:cNvSpPr/>
          <p:nvPr/>
        </p:nvSpPr>
        <p:spPr>
          <a:xfrm>
            <a:off x="1998700" y="4330475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7" name="Google Shape;827;p41">
            <a:extLst>
              <a:ext uri="{FF2B5EF4-FFF2-40B4-BE49-F238E27FC236}">
                <a16:creationId xmlns:a16="http://schemas.microsoft.com/office/drawing/2014/main" id="{D998F0A5-C09E-8198-DC38-0E454285652E}"/>
              </a:ext>
            </a:extLst>
          </p:cNvPr>
          <p:cNvGrpSpPr/>
          <p:nvPr/>
        </p:nvGrpSpPr>
        <p:grpSpPr>
          <a:xfrm flipH="1">
            <a:off x="7171200" y="4134300"/>
            <a:ext cx="1099850" cy="1546350"/>
            <a:chOff x="3790650" y="352550"/>
            <a:chExt cx="1099850" cy="1546350"/>
          </a:xfrm>
        </p:grpSpPr>
        <p:sp>
          <p:nvSpPr>
            <p:cNvPr id="828" name="Google Shape;828;p41">
              <a:extLst>
                <a:ext uri="{FF2B5EF4-FFF2-40B4-BE49-F238E27FC236}">
                  <a16:creationId xmlns:a16="http://schemas.microsoft.com/office/drawing/2014/main" id="{B4A0BFF5-5C6A-89B6-D597-86E7665C532A}"/>
                </a:ext>
              </a:extLst>
            </p:cNvPr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>
              <a:extLst>
                <a:ext uri="{FF2B5EF4-FFF2-40B4-BE49-F238E27FC236}">
                  <a16:creationId xmlns:a16="http://schemas.microsoft.com/office/drawing/2014/main" id="{4B3077FF-4073-8FCA-1803-D91BA5564D52}"/>
                </a:ext>
              </a:extLst>
            </p:cNvPr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41">
            <a:extLst>
              <a:ext uri="{FF2B5EF4-FFF2-40B4-BE49-F238E27FC236}">
                <a16:creationId xmlns:a16="http://schemas.microsoft.com/office/drawing/2014/main" id="{F2F76B23-B5D9-A47B-C7A3-13EC2F64979A}"/>
              </a:ext>
            </a:extLst>
          </p:cNvPr>
          <p:cNvSpPr/>
          <p:nvPr/>
        </p:nvSpPr>
        <p:spPr>
          <a:xfrm>
            <a:off x="6191038" y="3446475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41">
            <a:extLst>
              <a:ext uri="{FF2B5EF4-FFF2-40B4-BE49-F238E27FC236}">
                <a16:creationId xmlns:a16="http://schemas.microsoft.com/office/drawing/2014/main" id="{E4551AC2-7B18-8F8F-BE89-79F0A16AA0AC}"/>
              </a:ext>
            </a:extLst>
          </p:cNvPr>
          <p:cNvGrpSpPr/>
          <p:nvPr/>
        </p:nvGrpSpPr>
        <p:grpSpPr>
          <a:xfrm flipH="1">
            <a:off x="1902450" y="2982725"/>
            <a:ext cx="1099850" cy="1546350"/>
            <a:chOff x="3790650" y="352550"/>
            <a:chExt cx="1099850" cy="1546350"/>
          </a:xfrm>
        </p:grpSpPr>
        <p:sp>
          <p:nvSpPr>
            <p:cNvPr id="832" name="Google Shape;832;p41">
              <a:extLst>
                <a:ext uri="{FF2B5EF4-FFF2-40B4-BE49-F238E27FC236}">
                  <a16:creationId xmlns:a16="http://schemas.microsoft.com/office/drawing/2014/main" id="{E928C673-BEC1-F9FE-6187-579C65C89475}"/>
                </a:ext>
              </a:extLst>
            </p:cNvPr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>
              <a:extLst>
                <a:ext uri="{FF2B5EF4-FFF2-40B4-BE49-F238E27FC236}">
                  <a16:creationId xmlns:a16="http://schemas.microsoft.com/office/drawing/2014/main" id="{D6F3B070-2904-9161-109D-832EF60A848D}"/>
                </a:ext>
              </a:extLst>
            </p:cNvPr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1">
            <a:extLst>
              <a:ext uri="{FF2B5EF4-FFF2-40B4-BE49-F238E27FC236}">
                <a16:creationId xmlns:a16="http://schemas.microsoft.com/office/drawing/2014/main" id="{17A3C285-C7F7-9862-0F57-F849CFB00633}"/>
              </a:ext>
            </a:extLst>
          </p:cNvPr>
          <p:cNvGrpSpPr/>
          <p:nvPr/>
        </p:nvGrpSpPr>
        <p:grpSpPr>
          <a:xfrm>
            <a:off x="6705975" y="4427188"/>
            <a:ext cx="559600" cy="559600"/>
            <a:chOff x="6905625" y="3039500"/>
            <a:chExt cx="559600" cy="559600"/>
          </a:xfrm>
        </p:grpSpPr>
        <p:sp>
          <p:nvSpPr>
            <p:cNvPr id="835" name="Google Shape;835;p41">
              <a:extLst>
                <a:ext uri="{FF2B5EF4-FFF2-40B4-BE49-F238E27FC236}">
                  <a16:creationId xmlns:a16="http://schemas.microsoft.com/office/drawing/2014/main" id="{EBC74D89-64C3-F78D-41EC-48974B489ABD}"/>
                </a:ext>
              </a:extLst>
            </p:cNvPr>
            <p:cNvSpPr/>
            <p:nvPr/>
          </p:nvSpPr>
          <p:spPr>
            <a:xfrm>
              <a:off x="6905625" y="3039500"/>
              <a:ext cx="559600" cy="559600"/>
            </a:xfrm>
            <a:custGeom>
              <a:avLst/>
              <a:gdLst/>
              <a:ahLst/>
              <a:cxnLst/>
              <a:rect l="l" t="t" r="r" b="b"/>
              <a:pathLst>
                <a:path w="22384" h="22384" extrusionOk="0">
                  <a:moveTo>
                    <a:pt x="11192" y="0"/>
                  </a:moveTo>
                  <a:cubicBezTo>
                    <a:pt x="5013" y="0"/>
                    <a:pt x="0" y="5013"/>
                    <a:pt x="0" y="11192"/>
                  </a:cubicBezTo>
                  <a:cubicBezTo>
                    <a:pt x="0" y="17383"/>
                    <a:pt x="5013" y="22384"/>
                    <a:pt x="11192" y="22384"/>
                  </a:cubicBezTo>
                  <a:cubicBezTo>
                    <a:pt x="17371" y="22384"/>
                    <a:pt x="22384" y="17383"/>
                    <a:pt x="22384" y="11192"/>
                  </a:cubicBezTo>
                  <a:cubicBezTo>
                    <a:pt x="22384" y="5013"/>
                    <a:pt x="17371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>
              <a:extLst>
                <a:ext uri="{FF2B5EF4-FFF2-40B4-BE49-F238E27FC236}">
                  <a16:creationId xmlns:a16="http://schemas.microsoft.com/office/drawing/2014/main" id="{06DB083E-607D-FB00-E429-0482FD971992}"/>
                </a:ext>
              </a:extLst>
            </p:cNvPr>
            <p:cNvSpPr/>
            <p:nvPr/>
          </p:nvSpPr>
          <p:spPr>
            <a:xfrm>
              <a:off x="6924675" y="3058550"/>
              <a:ext cx="521500" cy="521800"/>
            </a:xfrm>
            <a:custGeom>
              <a:avLst/>
              <a:gdLst/>
              <a:ahLst/>
              <a:cxnLst/>
              <a:rect l="l" t="t" r="r" b="b"/>
              <a:pathLst>
                <a:path w="20860" h="20872" extrusionOk="0">
                  <a:moveTo>
                    <a:pt x="10430" y="0"/>
                  </a:moveTo>
                  <a:cubicBezTo>
                    <a:pt x="4667" y="0"/>
                    <a:pt x="0" y="4679"/>
                    <a:pt x="0" y="10430"/>
                  </a:cubicBezTo>
                  <a:cubicBezTo>
                    <a:pt x="0" y="16193"/>
                    <a:pt x="4667" y="20872"/>
                    <a:pt x="10430" y="20872"/>
                  </a:cubicBezTo>
                  <a:cubicBezTo>
                    <a:pt x="16193" y="20872"/>
                    <a:pt x="20860" y="16193"/>
                    <a:pt x="20860" y="10430"/>
                  </a:cubicBezTo>
                  <a:cubicBezTo>
                    <a:pt x="20860" y="4679"/>
                    <a:pt x="16193" y="0"/>
                    <a:pt x="10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>
              <a:extLst>
                <a:ext uri="{FF2B5EF4-FFF2-40B4-BE49-F238E27FC236}">
                  <a16:creationId xmlns:a16="http://schemas.microsoft.com/office/drawing/2014/main" id="{8B189D64-8F85-9F50-6C08-176CF845101B}"/>
                </a:ext>
              </a:extLst>
            </p:cNvPr>
            <p:cNvSpPr/>
            <p:nvPr/>
          </p:nvSpPr>
          <p:spPr>
            <a:xfrm>
              <a:off x="6940725" y="3103975"/>
              <a:ext cx="489375" cy="431825"/>
            </a:xfrm>
            <a:custGeom>
              <a:avLst/>
              <a:gdLst/>
              <a:ahLst/>
              <a:cxnLst/>
              <a:rect l="l" t="t" r="r" b="b"/>
              <a:pathLst>
                <a:path w="19575" h="17273" extrusionOk="0">
                  <a:moveTo>
                    <a:pt x="9798" y="1"/>
                  </a:moveTo>
                  <a:cubicBezTo>
                    <a:pt x="6375" y="1"/>
                    <a:pt x="3138" y="2046"/>
                    <a:pt x="1787" y="5410"/>
                  </a:cubicBezTo>
                  <a:cubicBezTo>
                    <a:pt x="1" y="9839"/>
                    <a:pt x="2156" y="14864"/>
                    <a:pt x="6573" y="16650"/>
                  </a:cubicBezTo>
                  <a:cubicBezTo>
                    <a:pt x="7629" y="17072"/>
                    <a:pt x="8718" y="17273"/>
                    <a:pt x="9788" y="17273"/>
                  </a:cubicBezTo>
                  <a:cubicBezTo>
                    <a:pt x="13212" y="17273"/>
                    <a:pt x="16449" y="15225"/>
                    <a:pt x="17801" y="11852"/>
                  </a:cubicBezTo>
                  <a:cubicBezTo>
                    <a:pt x="19575" y="7434"/>
                    <a:pt x="17432" y="2398"/>
                    <a:pt x="13014" y="624"/>
                  </a:cubicBezTo>
                  <a:cubicBezTo>
                    <a:pt x="11959" y="201"/>
                    <a:pt x="10869" y="1"/>
                    <a:pt x="9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>
              <a:extLst>
                <a:ext uri="{FF2B5EF4-FFF2-40B4-BE49-F238E27FC236}">
                  <a16:creationId xmlns:a16="http://schemas.microsoft.com/office/drawing/2014/main" id="{049F231F-FBF2-62AF-7CE7-9675E5742DB0}"/>
                </a:ext>
              </a:extLst>
            </p:cNvPr>
            <p:cNvSpPr/>
            <p:nvPr/>
          </p:nvSpPr>
          <p:spPr>
            <a:xfrm>
              <a:off x="7026175" y="3465425"/>
              <a:ext cx="100025" cy="61650"/>
            </a:xfrm>
            <a:custGeom>
              <a:avLst/>
              <a:gdLst/>
              <a:ahLst/>
              <a:cxnLst/>
              <a:rect l="l" t="t" r="r" b="b"/>
              <a:pathLst>
                <a:path w="4001" h="2466" fill="none" extrusionOk="0">
                  <a:moveTo>
                    <a:pt x="4001" y="2466"/>
                  </a:moveTo>
                  <a:cubicBezTo>
                    <a:pt x="2417" y="2001"/>
                    <a:pt x="1048" y="1132"/>
                    <a:pt x="0" y="1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>
              <a:extLst>
                <a:ext uri="{FF2B5EF4-FFF2-40B4-BE49-F238E27FC236}">
                  <a16:creationId xmlns:a16="http://schemas.microsoft.com/office/drawing/2014/main" id="{37183753-D946-BDD8-9C88-48183FE027CF}"/>
                </a:ext>
              </a:extLst>
            </p:cNvPr>
            <p:cNvSpPr/>
            <p:nvPr/>
          </p:nvSpPr>
          <p:spPr>
            <a:xfrm>
              <a:off x="7204450" y="3252025"/>
              <a:ext cx="200950" cy="282500"/>
            </a:xfrm>
            <a:custGeom>
              <a:avLst/>
              <a:gdLst/>
              <a:ahLst/>
              <a:cxnLst/>
              <a:rect l="l" t="t" r="r" b="b"/>
              <a:pathLst>
                <a:path w="8038" h="11300" fill="none" extrusionOk="0">
                  <a:moveTo>
                    <a:pt x="7442" y="0"/>
                  </a:moveTo>
                  <a:cubicBezTo>
                    <a:pt x="7966" y="1596"/>
                    <a:pt x="8038" y="3334"/>
                    <a:pt x="7549" y="5060"/>
                  </a:cubicBezTo>
                  <a:cubicBezTo>
                    <a:pt x="6537" y="8608"/>
                    <a:pt x="3454" y="11002"/>
                    <a:pt x="1" y="11299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>
              <a:extLst>
                <a:ext uri="{FF2B5EF4-FFF2-40B4-BE49-F238E27FC236}">
                  <a16:creationId xmlns:a16="http://schemas.microsoft.com/office/drawing/2014/main" id="{78EB4886-79C2-5D4D-A6C7-3B827CAD5127}"/>
                </a:ext>
              </a:extLst>
            </p:cNvPr>
            <p:cNvSpPr/>
            <p:nvPr/>
          </p:nvSpPr>
          <p:spPr>
            <a:xfrm>
              <a:off x="7101175" y="3180575"/>
              <a:ext cx="189625" cy="216425"/>
            </a:xfrm>
            <a:custGeom>
              <a:avLst/>
              <a:gdLst/>
              <a:ahLst/>
              <a:cxnLst/>
              <a:rect l="l" t="t" r="r" b="b"/>
              <a:pathLst>
                <a:path w="7585" h="8657" extrusionOk="0">
                  <a:moveTo>
                    <a:pt x="2191" y="1"/>
                  </a:moveTo>
                  <a:lnTo>
                    <a:pt x="2322" y="3525"/>
                  </a:lnTo>
                  <a:lnTo>
                    <a:pt x="2322" y="3525"/>
                  </a:lnTo>
                  <a:lnTo>
                    <a:pt x="1060" y="2906"/>
                  </a:lnTo>
                  <a:lnTo>
                    <a:pt x="774" y="3489"/>
                  </a:lnTo>
                  <a:lnTo>
                    <a:pt x="2346" y="4275"/>
                  </a:lnTo>
                  <a:lnTo>
                    <a:pt x="2382" y="5204"/>
                  </a:lnTo>
                  <a:lnTo>
                    <a:pt x="2263" y="5442"/>
                  </a:lnTo>
                  <a:lnTo>
                    <a:pt x="286" y="4466"/>
                  </a:lnTo>
                  <a:lnTo>
                    <a:pt x="0" y="5049"/>
                  </a:lnTo>
                  <a:lnTo>
                    <a:pt x="1977" y="6025"/>
                  </a:lnTo>
                  <a:lnTo>
                    <a:pt x="905" y="8192"/>
                  </a:lnTo>
                  <a:lnTo>
                    <a:pt x="1858" y="8657"/>
                  </a:lnTo>
                  <a:lnTo>
                    <a:pt x="2929" y="6502"/>
                  </a:lnTo>
                  <a:lnTo>
                    <a:pt x="4882" y="7478"/>
                  </a:lnTo>
                  <a:lnTo>
                    <a:pt x="5180" y="6894"/>
                  </a:lnTo>
                  <a:lnTo>
                    <a:pt x="3203" y="5918"/>
                  </a:lnTo>
                  <a:lnTo>
                    <a:pt x="3322" y="5668"/>
                  </a:lnTo>
                  <a:lnTo>
                    <a:pt x="4084" y="5132"/>
                  </a:lnTo>
                  <a:lnTo>
                    <a:pt x="5656" y="5918"/>
                  </a:lnTo>
                  <a:lnTo>
                    <a:pt x="5954" y="5335"/>
                  </a:lnTo>
                  <a:lnTo>
                    <a:pt x="4691" y="4704"/>
                  </a:lnTo>
                  <a:lnTo>
                    <a:pt x="7585" y="2680"/>
                  </a:lnTo>
                  <a:lnTo>
                    <a:pt x="6680" y="2227"/>
                  </a:lnTo>
                  <a:lnTo>
                    <a:pt x="3239" y="4656"/>
                  </a:lnTo>
                  <a:lnTo>
                    <a:pt x="3096" y="453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1745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" name="Google Shape;889;p4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71" t="-12817" r="18182" b="30124"/>
          <a:stretch/>
        </p:blipFill>
        <p:spPr>
          <a:xfrm rot="-5400000">
            <a:off x="4405301" y="396000"/>
            <a:ext cx="5143500" cy="4351500"/>
          </a:xfrm>
          <a:prstGeom prst="round2SameRect">
            <a:avLst>
              <a:gd name="adj1" fmla="val 50000"/>
              <a:gd name="adj2" fmla="val 0"/>
            </a:avLst>
          </a:prstGeom>
        </p:spPr>
      </p:pic>
      <p:sp>
        <p:nvSpPr>
          <p:cNvPr id="890" name="Google Shape;890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 </a:t>
            </a:r>
            <a:endParaRPr dirty="0"/>
          </a:p>
        </p:txBody>
      </p:sp>
      <p:sp>
        <p:nvSpPr>
          <p:cNvPr id="891" name="Google Shape;891;p44"/>
          <p:cNvSpPr txBox="1">
            <a:spLocks noGrp="1"/>
          </p:cNvSpPr>
          <p:nvPr>
            <p:ph type="subTitle" idx="1"/>
          </p:nvPr>
        </p:nvSpPr>
        <p:spPr>
          <a:xfrm>
            <a:off x="272955" y="1028713"/>
            <a:ext cx="5109745" cy="3669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Prioritize applicants with a strong credit history.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Consider fine-tuning model thresholds for specific business risk levels.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Incorporate real-time financial checks to reduce false positives.</a:t>
            </a:r>
          </a:p>
        </p:txBody>
      </p:sp>
      <p:sp>
        <p:nvSpPr>
          <p:cNvPr id="892" name="Google Shape;892;p44"/>
          <p:cNvSpPr/>
          <p:nvPr/>
        </p:nvSpPr>
        <p:spPr>
          <a:xfrm>
            <a:off x="5382700" y="269638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4"/>
          <p:cNvSpPr/>
          <p:nvPr/>
        </p:nvSpPr>
        <p:spPr>
          <a:xfrm>
            <a:off x="5950175" y="879063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4" name="Google Shape;894;p44"/>
          <p:cNvGrpSpPr/>
          <p:nvPr/>
        </p:nvGrpSpPr>
        <p:grpSpPr>
          <a:xfrm flipH="1">
            <a:off x="5232125" y="262925"/>
            <a:ext cx="1099850" cy="1546350"/>
            <a:chOff x="3790650" y="352550"/>
            <a:chExt cx="1099850" cy="1546350"/>
          </a:xfrm>
        </p:grpSpPr>
        <p:sp>
          <p:nvSpPr>
            <p:cNvPr id="895" name="Google Shape;895;p44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44"/>
          <p:cNvSpPr/>
          <p:nvPr/>
        </p:nvSpPr>
        <p:spPr>
          <a:xfrm>
            <a:off x="8132575" y="4401013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4"/>
          <p:cNvSpPr/>
          <p:nvPr/>
        </p:nvSpPr>
        <p:spPr>
          <a:xfrm>
            <a:off x="8700050" y="5010438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9" name="Google Shape;899;p44"/>
          <p:cNvGrpSpPr/>
          <p:nvPr/>
        </p:nvGrpSpPr>
        <p:grpSpPr>
          <a:xfrm flipH="1">
            <a:off x="7380163" y="4455925"/>
            <a:ext cx="1099850" cy="1546350"/>
            <a:chOff x="3790650" y="352550"/>
            <a:chExt cx="1099850" cy="1546350"/>
          </a:xfrm>
        </p:grpSpPr>
        <p:sp>
          <p:nvSpPr>
            <p:cNvPr id="900" name="Google Shape;900;p44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4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4"/>
          <p:cNvGrpSpPr/>
          <p:nvPr/>
        </p:nvGrpSpPr>
        <p:grpSpPr>
          <a:xfrm>
            <a:off x="8150963" y="319750"/>
            <a:ext cx="559625" cy="559325"/>
            <a:chOff x="3909400" y="3844950"/>
            <a:chExt cx="559625" cy="559325"/>
          </a:xfrm>
        </p:grpSpPr>
        <p:sp>
          <p:nvSpPr>
            <p:cNvPr id="903" name="Google Shape;903;p44"/>
            <p:cNvSpPr/>
            <p:nvPr/>
          </p:nvSpPr>
          <p:spPr>
            <a:xfrm>
              <a:off x="3909400" y="3844950"/>
              <a:ext cx="559625" cy="559325"/>
            </a:xfrm>
            <a:custGeom>
              <a:avLst/>
              <a:gdLst/>
              <a:ahLst/>
              <a:cxnLst/>
              <a:rect l="l" t="t" r="r" b="b"/>
              <a:pathLst>
                <a:path w="22385" h="22373" extrusionOk="0">
                  <a:moveTo>
                    <a:pt x="11193" y="0"/>
                  </a:moveTo>
                  <a:cubicBezTo>
                    <a:pt x="5013" y="0"/>
                    <a:pt x="1" y="5001"/>
                    <a:pt x="1" y="11192"/>
                  </a:cubicBezTo>
                  <a:cubicBezTo>
                    <a:pt x="1" y="17372"/>
                    <a:pt x="5013" y="22372"/>
                    <a:pt x="11193" y="22372"/>
                  </a:cubicBezTo>
                  <a:cubicBezTo>
                    <a:pt x="17372" y="22372"/>
                    <a:pt x="22384" y="17372"/>
                    <a:pt x="22384" y="11192"/>
                  </a:cubicBezTo>
                  <a:cubicBezTo>
                    <a:pt x="22384" y="5001"/>
                    <a:pt x="17372" y="0"/>
                    <a:pt x="1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4"/>
            <p:cNvSpPr/>
            <p:nvPr/>
          </p:nvSpPr>
          <p:spPr>
            <a:xfrm>
              <a:off x="3923100" y="3863825"/>
              <a:ext cx="532225" cy="521575"/>
            </a:xfrm>
            <a:custGeom>
              <a:avLst/>
              <a:gdLst/>
              <a:ahLst/>
              <a:cxnLst/>
              <a:rect l="l" t="t" r="r" b="b"/>
              <a:pathLst>
                <a:path w="21289" h="20863" extrusionOk="0">
                  <a:moveTo>
                    <a:pt x="10647" y="0"/>
                  </a:moveTo>
                  <a:cubicBezTo>
                    <a:pt x="10516" y="0"/>
                    <a:pt x="10384" y="2"/>
                    <a:pt x="10252" y="7"/>
                  </a:cubicBezTo>
                  <a:cubicBezTo>
                    <a:pt x="4489" y="222"/>
                    <a:pt x="0" y="5068"/>
                    <a:pt x="215" y="10818"/>
                  </a:cubicBezTo>
                  <a:cubicBezTo>
                    <a:pt x="424" y="16448"/>
                    <a:pt x="5055" y="20863"/>
                    <a:pt x="10642" y="20863"/>
                  </a:cubicBezTo>
                  <a:cubicBezTo>
                    <a:pt x="10773" y="20863"/>
                    <a:pt x="10905" y="20860"/>
                    <a:pt x="11037" y="20855"/>
                  </a:cubicBezTo>
                  <a:cubicBezTo>
                    <a:pt x="16788" y="20641"/>
                    <a:pt x="21289" y="15795"/>
                    <a:pt x="21063" y="10044"/>
                  </a:cubicBezTo>
                  <a:cubicBezTo>
                    <a:pt x="20853" y="4414"/>
                    <a:pt x="16234" y="0"/>
                    <a:pt x="10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4"/>
            <p:cNvSpPr/>
            <p:nvPr/>
          </p:nvSpPr>
          <p:spPr>
            <a:xfrm>
              <a:off x="3972800" y="3908950"/>
              <a:ext cx="432525" cy="431625"/>
            </a:xfrm>
            <a:custGeom>
              <a:avLst/>
              <a:gdLst/>
              <a:ahLst/>
              <a:cxnLst/>
              <a:rect l="l" t="t" r="r" b="b"/>
              <a:pathLst>
                <a:path w="17301" h="17265" extrusionOk="0">
                  <a:moveTo>
                    <a:pt x="8665" y="0"/>
                  </a:moveTo>
                  <a:cubicBezTo>
                    <a:pt x="8650" y="0"/>
                    <a:pt x="8636" y="0"/>
                    <a:pt x="8621" y="0"/>
                  </a:cubicBezTo>
                  <a:cubicBezTo>
                    <a:pt x="3858" y="12"/>
                    <a:pt x="1" y="3894"/>
                    <a:pt x="25" y="8656"/>
                  </a:cubicBezTo>
                  <a:cubicBezTo>
                    <a:pt x="36" y="13423"/>
                    <a:pt x="3906" y="17264"/>
                    <a:pt x="8670" y="17264"/>
                  </a:cubicBezTo>
                  <a:cubicBezTo>
                    <a:pt x="8678" y="17264"/>
                    <a:pt x="8685" y="17264"/>
                    <a:pt x="8692" y="17264"/>
                  </a:cubicBezTo>
                  <a:cubicBezTo>
                    <a:pt x="13455" y="17240"/>
                    <a:pt x="17301" y="13359"/>
                    <a:pt x="17289" y="8597"/>
                  </a:cubicBezTo>
                  <a:cubicBezTo>
                    <a:pt x="17265" y="3837"/>
                    <a:pt x="13407" y="0"/>
                    <a:pt x="8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4"/>
            <p:cNvSpPr/>
            <p:nvPr/>
          </p:nvSpPr>
          <p:spPr>
            <a:xfrm>
              <a:off x="4212725" y="4294700"/>
              <a:ext cx="108950" cy="44375"/>
            </a:xfrm>
            <a:custGeom>
              <a:avLst/>
              <a:gdLst/>
              <a:ahLst/>
              <a:cxnLst/>
              <a:rect l="l" t="t" r="r" b="b"/>
              <a:pathLst>
                <a:path w="4358" h="1775" fill="none" extrusionOk="0">
                  <a:moveTo>
                    <a:pt x="4358" y="1"/>
                  </a:moveTo>
                  <a:cubicBezTo>
                    <a:pt x="3048" y="1025"/>
                    <a:pt x="1524" y="1608"/>
                    <a:pt x="0" y="1775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4"/>
            <p:cNvSpPr/>
            <p:nvPr/>
          </p:nvSpPr>
          <p:spPr>
            <a:xfrm>
              <a:off x="4255875" y="3919350"/>
              <a:ext cx="162850" cy="317325"/>
            </a:xfrm>
            <a:custGeom>
              <a:avLst/>
              <a:gdLst/>
              <a:ahLst/>
              <a:cxnLst/>
              <a:rect l="l" t="t" r="r" b="b"/>
              <a:pathLst>
                <a:path w="6514" h="12693" fill="none" extrusionOk="0">
                  <a:moveTo>
                    <a:pt x="1" y="1"/>
                  </a:moveTo>
                  <a:cubicBezTo>
                    <a:pt x="1584" y="513"/>
                    <a:pt x="3049" y="1489"/>
                    <a:pt x="4144" y="2918"/>
                  </a:cubicBezTo>
                  <a:cubicBezTo>
                    <a:pt x="6406" y="5811"/>
                    <a:pt x="6513" y="9716"/>
                    <a:pt x="4715" y="12693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4"/>
            <p:cNvSpPr/>
            <p:nvPr/>
          </p:nvSpPr>
          <p:spPr>
            <a:xfrm>
              <a:off x="4107650" y="4008075"/>
              <a:ext cx="164925" cy="231000"/>
            </a:xfrm>
            <a:custGeom>
              <a:avLst/>
              <a:gdLst/>
              <a:ahLst/>
              <a:cxnLst/>
              <a:rect l="l" t="t" r="r" b="b"/>
              <a:pathLst>
                <a:path w="6597" h="9240" extrusionOk="0">
                  <a:moveTo>
                    <a:pt x="2953" y="0"/>
                  </a:moveTo>
                  <a:cubicBezTo>
                    <a:pt x="2655" y="36"/>
                    <a:pt x="2382" y="95"/>
                    <a:pt x="2120" y="179"/>
                  </a:cubicBezTo>
                  <a:cubicBezTo>
                    <a:pt x="1858" y="250"/>
                    <a:pt x="1631" y="333"/>
                    <a:pt x="1441" y="429"/>
                  </a:cubicBezTo>
                  <a:cubicBezTo>
                    <a:pt x="715" y="810"/>
                    <a:pt x="274" y="1274"/>
                    <a:pt x="143" y="1834"/>
                  </a:cubicBezTo>
                  <a:cubicBezTo>
                    <a:pt x="0" y="2381"/>
                    <a:pt x="143" y="3072"/>
                    <a:pt x="572" y="3881"/>
                  </a:cubicBezTo>
                  <a:lnTo>
                    <a:pt x="1143" y="5001"/>
                  </a:lnTo>
                  <a:lnTo>
                    <a:pt x="215" y="5489"/>
                  </a:lnTo>
                  <a:lnTo>
                    <a:pt x="560" y="6156"/>
                  </a:lnTo>
                  <a:lnTo>
                    <a:pt x="1500" y="5679"/>
                  </a:lnTo>
                  <a:lnTo>
                    <a:pt x="2632" y="7858"/>
                  </a:lnTo>
                  <a:lnTo>
                    <a:pt x="1524" y="8430"/>
                  </a:lnTo>
                  <a:lnTo>
                    <a:pt x="1929" y="9239"/>
                  </a:lnTo>
                  <a:lnTo>
                    <a:pt x="6596" y="6810"/>
                  </a:lnTo>
                  <a:lnTo>
                    <a:pt x="6192" y="6013"/>
                  </a:lnTo>
                  <a:lnTo>
                    <a:pt x="3572" y="7370"/>
                  </a:lnTo>
                  <a:lnTo>
                    <a:pt x="2441" y="5191"/>
                  </a:lnTo>
                  <a:lnTo>
                    <a:pt x="4275" y="4239"/>
                  </a:lnTo>
                  <a:lnTo>
                    <a:pt x="3929" y="3560"/>
                  </a:lnTo>
                  <a:lnTo>
                    <a:pt x="2084" y="4512"/>
                  </a:lnTo>
                  <a:lnTo>
                    <a:pt x="1560" y="3500"/>
                  </a:lnTo>
                  <a:cubicBezTo>
                    <a:pt x="1215" y="2846"/>
                    <a:pt x="1072" y="2346"/>
                    <a:pt x="1131" y="2000"/>
                  </a:cubicBezTo>
                  <a:cubicBezTo>
                    <a:pt x="1191" y="1667"/>
                    <a:pt x="1441" y="1381"/>
                    <a:pt x="1905" y="1143"/>
                  </a:cubicBezTo>
                  <a:cubicBezTo>
                    <a:pt x="2096" y="1036"/>
                    <a:pt x="2322" y="964"/>
                    <a:pt x="2572" y="917"/>
                  </a:cubicBezTo>
                  <a:cubicBezTo>
                    <a:pt x="2810" y="869"/>
                    <a:pt x="3084" y="857"/>
                    <a:pt x="3394" y="857"/>
                  </a:cubicBezTo>
                  <a:lnTo>
                    <a:pt x="2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44"/>
          <p:cNvGrpSpPr/>
          <p:nvPr/>
        </p:nvGrpSpPr>
        <p:grpSpPr>
          <a:xfrm>
            <a:off x="4823100" y="3687925"/>
            <a:ext cx="559600" cy="559600"/>
            <a:chOff x="6905625" y="3039500"/>
            <a:chExt cx="559600" cy="559600"/>
          </a:xfrm>
        </p:grpSpPr>
        <p:sp>
          <p:nvSpPr>
            <p:cNvPr id="910" name="Google Shape;910;p44"/>
            <p:cNvSpPr/>
            <p:nvPr/>
          </p:nvSpPr>
          <p:spPr>
            <a:xfrm>
              <a:off x="6905625" y="3039500"/>
              <a:ext cx="559600" cy="559600"/>
            </a:xfrm>
            <a:custGeom>
              <a:avLst/>
              <a:gdLst/>
              <a:ahLst/>
              <a:cxnLst/>
              <a:rect l="l" t="t" r="r" b="b"/>
              <a:pathLst>
                <a:path w="22384" h="22384" extrusionOk="0">
                  <a:moveTo>
                    <a:pt x="11192" y="0"/>
                  </a:moveTo>
                  <a:cubicBezTo>
                    <a:pt x="5013" y="0"/>
                    <a:pt x="0" y="5013"/>
                    <a:pt x="0" y="11192"/>
                  </a:cubicBezTo>
                  <a:cubicBezTo>
                    <a:pt x="0" y="17383"/>
                    <a:pt x="5013" y="22384"/>
                    <a:pt x="11192" y="22384"/>
                  </a:cubicBezTo>
                  <a:cubicBezTo>
                    <a:pt x="17371" y="22384"/>
                    <a:pt x="22384" y="17383"/>
                    <a:pt x="22384" y="11192"/>
                  </a:cubicBezTo>
                  <a:cubicBezTo>
                    <a:pt x="22384" y="5013"/>
                    <a:pt x="17371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6924675" y="3058550"/>
              <a:ext cx="521500" cy="521800"/>
            </a:xfrm>
            <a:custGeom>
              <a:avLst/>
              <a:gdLst/>
              <a:ahLst/>
              <a:cxnLst/>
              <a:rect l="l" t="t" r="r" b="b"/>
              <a:pathLst>
                <a:path w="20860" h="20872" extrusionOk="0">
                  <a:moveTo>
                    <a:pt x="10430" y="0"/>
                  </a:moveTo>
                  <a:cubicBezTo>
                    <a:pt x="4667" y="0"/>
                    <a:pt x="0" y="4679"/>
                    <a:pt x="0" y="10430"/>
                  </a:cubicBezTo>
                  <a:cubicBezTo>
                    <a:pt x="0" y="16193"/>
                    <a:pt x="4667" y="20872"/>
                    <a:pt x="10430" y="20872"/>
                  </a:cubicBezTo>
                  <a:cubicBezTo>
                    <a:pt x="16193" y="20872"/>
                    <a:pt x="20860" y="16193"/>
                    <a:pt x="20860" y="10430"/>
                  </a:cubicBezTo>
                  <a:cubicBezTo>
                    <a:pt x="20860" y="4679"/>
                    <a:pt x="16193" y="0"/>
                    <a:pt x="10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4"/>
            <p:cNvSpPr/>
            <p:nvPr/>
          </p:nvSpPr>
          <p:spPr>
            <a:xfrm>
              <a:off x="6940725" y="3103975"/>
              <a:ext cx="489375" cy="431825"/>
            </a:xfrm>
            <a:custGeom>
              <a:avLst/>
              <a:gdLst/>
              <a:ahLst/>
              <a:cxnLst/>
              <a:rect l="l" t="t" r="r" b="b"/>
              <a:pathLst>
                <a:path w="19575" h="17273" extrusionOk="0">
                  <a:moveTo>
                    <a:pt x="9798" y="1"/>
                  </a:moveTo>
                  <a:cubicBezTo>
                    <a:pt x="6375" y="1"/>
                    <a:pt x="3138" y="2046"/>
                    <a:pt x="1787" y="5410"/>
                  </a:cubicBezTo>
                  <a:cubicBezTo>
                    <a:pt x="1" y="9839"/>
                    <a:pt x="2156" y="14864"/>
                    <a:pt x="6573" y="16650"/>
                  </a:cubicBezTo>
                  <a:cubicBezTo>
                    <a:pt x="7629" y="17072"/>
                    <a:pt x="8718" y="17273"/>
                    <a:pt x="9788" y="17273"/>
                  </a:cubicBezTo>
                  <a:cubicBezTo>
                    <a:pt x="13212" y="17273"/>
                    <a:pt x="16449" y="15225"/>
                    <a:pt x="17801" y="11852"/>
                  </a:cubicBezTo>
                  <a:cubicBezTo>
                    <a:pt x="19575" y="7434"/>
                    <a:pt x="17432" y="2398"/>
                    <a:pt x="13014" y="624"/>
                  </a:cubicBezTo>
                  <a:cubicBezTo>
                    <a:pt x="11959" y="201"/>
                    <a:pt x="10869" y="1"/>
                    <a:pt x="9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4"/>
            <p:cNvSpPr/>
            <p:nvPr/>
          </p:nvSpPr>
          <p:spPr>
            <a:xfrm>
              <a:off x="7026175" y="3465425"/>
              <a:ext cx="100025" cy="61650"/>
            </a:xfrm>
            <a:custGeom>
              <a:avLst/>
              <a:gdLst/>
              <a:ahLst/>
              <a:cxnLst/>
              <a:rect l="l" t="t" r="r" b="b"/>
              <a:pathLst>
                <a:path w="4001" h="2466" fill="none" extrusionOk="0">
                  <a:moveTo>
                    <a:pt x="4001" y="2466"/>
                  </a:moveTo>
                  <a:cubicBezTo>
                    <a:pt x="2417" y="2001"/>
                    <a:pt x="1048" y="1132"/>
                    <a:pt x="0" y="1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4"/>
            <p:cNvSpPr/>
            <p:nvPr/>
          </p:nvSpPr>
          <p:spPr>
            <a:xfrm>
              <a:off x="7204450" y="3252025"/>
              <a:ext cx="200950" cy="282500"/>
            </a:xfrm>
            <a:custGeom>
              <a:avLst/>
              <a:gdLst/>
              <a:ahLst/>
              <a:cxnLst/>
              <a:rect l="l" t="t" r="r" b="b"/>
              <a:pathLst>
                <a:path w="8038" h="11300" fill="none" extrusionOk="0">
                  <a:moveTo>
                    <a:pt x="7442" y="0"/>
                  </a:moveTo>
                  <a:cubicBezTo>
                    <a:pt x="7966" y="1596"/>
                    <a:pt x="8038" y="3334"/>
                    <a:pt x="7549" y="5060"/>
                  </a:cubicBezTo>
                  <a:cubicBezTo>
                    <a:pt x="6537" y="8608"/>
                    <a:pt x="3454" y="11002"/>
                    <a:pt x="1" y="11299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4"/>
            <p:cNvSpPr/>
            <p:nvPr/>
          </p:nvSpPr>
          <p:spPr>
            <a:xfrm>
              <a:off x="7101175" y="3180575"/>
              <a:ext cx="189625" cy="216425"/>
            </a:xfrm>
            <a:custGeom>
              <a:avLst/>
              <a:gdLst/>
              <a:ahLst/>
              <a:cxnLst/>
              <a:rect l="l" t="t" r="r" b="b"/>
              <a:pathLst>
                <a:path w="7585" h="8657" extrusionOk="0">
                  <a:moveTo>
                    <a:pt x="2191" y="1"/>
                  </a:moveTo>
                  <a:lnTo>
                    <a:pt x="2322" y="3525"/>
                  </a:lnTo>
                  <a:lnTo>
                    <a:pt x="2322" y="3525"/>
                  </a:lnTo>
                  <a:lnTo>
                    <a:pt x="1060" y="2906"/>
                  </a:lnTo>
                  <a:lnTo>
                    <a:pt x="774" y="3489"/>
                  </a:lnTo>
                  <a:lnTo>
                    <a:pt x="2346" y="4275"/>
                  </a:lnTo>
                  <a:lnTo>
                    <a:pt x="2382" y="5204"/>
                  </a:lnTo>
                  <a:lnTo>
                    <a:pt x="2263" y="5442"/>
                  </a:lnTo>
                  <a:lnTo>
                    <a:pt x="286" y="4466"/>
                  </a:lnTo>
                  <a:lnTo>
                    <a:pt x="0" y="5049"/>
                  </a:lnTo>
                  <a:lnTo>
                    <a:pt x="1977" y="6025"/>
                  </a:lnTo>
                  <a:lnTo>
                    <a:pt x="905" y="8192"/>
                  </a:lnTo>
                  <a:lnTo>
                    <a:pt x="1858" y="8657"/>
                  </a:lnTo>
                  <a:lnTo>
                    <a:pt x="2929" y="6502"/>
                  </a:lnTo>
                  <a:lnTo>
                    <a:pt x="4882" y="7478"/>
                  </a:lnTo>
                  <a:lnTo>
                    <a:pt x="5180" y="6894"/>
                  </a:lnTo>
                  <a:lnTo>
                    <a:pt x="3203" y="5918"/>
                  </a:lnTo>
                  <a:lnTo>
                    <a:pt x="3322" y="5668"/>
                  </a:lnTo>
                  <a:lnTo>
                    <a:pt x="4084" y="5132"/>
                  </a:lnTo>
                  <a:lnTo>
                    <a:pt x="5656" y="5918"/>
                  </a:lnTo>
                  <a:lnTo>
                    <a:pt x="5954" y="5335"/>
                  </a:lnTo>
                  <a:lnTo>
                    <a:pt x="4691" y="4704"/>
                  </a:lnTo>
                  <a:lnTo>
                    <a:pt x="7585" y="2680"/>
                  </a:lnTo>
                  <a:lnTo>
                    <a:pt x="6680" y="2227"/>
                  </a:lnTo>
                  <a:lnTo>
                    <a:pt x="3239" y="4656"/>
                  </a:lnTo>
                  <a:lnTo>
                    <a:pt x="3096" y="453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>
          <a:extLst>
            <a:ext uri="{FF2B5EF4-FFF2-40B4-BE49-F238E27FC236}">
              <a16:creationId xmlns:a16="http://schemas.microsoft.com/office/drawing/2014/main" id="{9208C30D-7423-2904-DE25-EDE14DD81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" name="Google Shape;821;p41">
            <a:extLst>
              <a:ext uri="{FF2B5EF4-FFF2-40B4-BE49-F238E27FC236}">
                <a16:creationId xmlns:a16="http://schemas.microsoft.com/office/drawing/2014/main" id="{C06749B5-354A-442A-A5C3-466F5904A085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5140" b="-10339"/>
          <a:stretch/>
        </p:blipFill>
        <p:spPr>
          <a:xfrm>
            <a:off x="2111250" y="2832875"/>
            <a:ext cx="4921500" cy="4624500"/>
          </a:xfrm>
          <a:prstGeom prst="ellipse">
            <a:avLst/>
          </a:prstGeom>
        </p:spPr>
      </p:pic>
      <p:sp>
        <p:nvSpPr>
          <p:cNvPr id="822" name="Google Shape;822;p41">
            <a:extLst>
              <a:ext uri="{FF2B5EF4-FFF2-40B4-BE49-F238E27FC236}">
                <a16:creationId xmlns:a16="http://schemas.microsoft.com/office/drawing/2014/main" id="{68F2BA96-8F99-16B3-BA70-48B2595112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8200" y="1007400"/>
            <a:ext cx="5067600" cy="1186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Conclusion</a:t>
            </a:r>
            <a:endParaRPr sz="4400" dirty="0"/>
          </a:p>
        </p:txBody>
      </p:sp>
      <p:sp>
        <p:nvSpPr>
          <p:cNvPr id="825" name="Google Shape;825;p41">
            <a:extLst>
              <a:ext uri="{FF2B5EF4-FFF2-40B4-BE49-F238E27FC236}">
                <a16:creationId xmlns:a16="http://schemas.microsoft.com/office/drawing/2014/main" id="{3C747ABA-D923-03EC-BE37-85473E2115D0}"/>
              </a:ext>
            </a:extLst>
          </p:cNvPr>
          <p:cNvSpPr/>
          <p:nvPr/>
        </p:nvSpPr>
        <p:spPr>
          <a:xfrm>
            <a:off x="1574088" y="3820250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1">
            <a:extLst>
              <a:ext uri="{FF2B5EF4-FFF2-40B4-BE49-F238E27FC236}">
                <a16:creationId xmlns:a16="http://schemas.microsoft.com/office/drawing/2014/main" id="{124469E0-8181-2F3F-1D73-43829EE0A33E}"/>
              </a:ext>
            </a:extLst>
          </p:cNvPr>
          <p:cNvSpPr/>
          <p:nvPr/>
        </p:nvSpPr>
        <p:spPr>
          <a:xfrm>
            <a:off x="1998700" y="4330475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7" name="Google Shape;827;p41">
            <a:extLst>
              <a:ext uri="{FF2B5EF4-FFF2-40B4-BE49-F238E27FC236}">
                <a16:creationId xmlns:a16="http://schemas.microsoft.com/office/drawing/2014/main" id="{36A76E0B-8DD1-C5B3-77D4-3CD1A102F0FE}"/>
              </a:ext>
            </a:extLst>
          </p:cNvPr>
          <p:cNvGrpSpPr/>
          <p:nvPr/>
        </p:nvGrpSpPr>
        <p:grpSpPr>
          <a:xfrm flipH="1">
            <a:off x="7171200" y="4134300"/>
            <a:ext cx="1099850" cy="1546350"/>
            <a:chOff x="3790650" y="352550"/>
            <a:chExt cx="1099850" cy="1546350"/>
          </a:xfrm>
        </p:grpSpPr>
        <p:sp>
          <p:nvSpPr>
            <p:cNvPr id="828" name="Google Shape;828;p41">
              <a:extLst>
                <a:ext uri="{FF2B5EF4-FFF2-40B4-BE49-F238E27FC236}">
                  <a16:creationId xmlns:a16="http://schemas.microsoft.com/office/drawing/2014/main" id="{7B9FF558-896F-EECC-7381-35E207091235}"/>
                </a:ext>
              </a:extLst>
            </p:cNvPr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>
              <a:extLst>
                <a:ext uri="{FF2B5EF4-FFF2-40B4-BE49-F238E27FC236}">
                  <a16:creationId xmlns:a16="http://schemas.microsoft.com/office/drawing/2014/main" id="{9954CA67-9D72-3265-FA6D-5FD7278E077B}"/>
                </a:ext>
              </a:extLst>
            </p:cNvPr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41">
            <a:extLst>
              <a:ext uri="{FF2B5EF4-FFF2-40B4-BE49-F238E27FC236}">
                <a16:creationId xmlns:a16="http://schemas.microsoft.com/office/drawing/2014/main" id="{EB0A9368-9E46-F2C6-5ED1-218A9D174F62}"/>
              </a:ext>
            </a:extLst>
          </p:cNvPr>
          <p:cNvSpPr/>
          <p:nvPr/>
        </p:nvSpPr>
        <p:spPr>
          <a:xfrm>
            <a:off x="6191038" y="3446475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41">
            <a:extLst>
              <a:ext uri="{FF2B5EF4-FFF2-40B4-BE49-F238E27FC236}">
                <a16:creationId xmlns:a16="http://schemas.microsoft.com/office/drawing/2014/main" id="{3522ADC3-3FE2-D624-E48A-EA0CEDD2BC9C}"/>
              </a:ext>
            </a:extLst>
          </p:cNvPr>
          <p:cNvGrpSpPr/>
          <p:nvPr/>
        </p:nvGrpSpPr>
        <p:grpSpPr>
          <a:xfrm flipH="1">
            <a:off x="1902450" y="2982725"/>
            <a:ext cx="1099850" cy="1546350"/>
            <a:chOff x="3790650" y="352550"/>
            <a:chExt cx="1099850" cy="1546350"/>
          </a:xfrm>
        </p:grpSpPr>
        <p:sp>
          <p:nvSpPr>
            <p:cNvPr id="832" name="Google Shape;832;p41">
              <a:extLst>
                <a:ext uri="{FF2B5EF4-FFF2-40B4-BE49-F238E27FC236}">
                  <a16:creationId xmlns:a16="http://schemas.microsoft.com/office/drawing/2014/main" id="{927779B9-3FF1-9807-825A-B2077F6B3B66}"/>
                </a:ext>
              </a:extLst>
            </p:cNvPr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>
              <a:extLst>
                <a:ext uri="{FF2B5EF4-FFF2-40B4-BE49-F238E27FC236}">
                  <a16:creationId xmlns:a16="http://schemas.microsoft.com/office/drawing/2014/main" id="{1F4A0710-D997-A14F-18D6-2072E0FDE0D8}"/>
                </a:ext>
              </a:extLst>
            </p:cNvPr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1">
            <a:extLst>
              <a:ext uri="{FF2B5EF4-FFF2-40B4-BE49-F238E27FC236}">
                <a16:creationId xmlns:a16="http://schemas.microsoft.com/office/drawing/2014/main" id="{D29A297C-5FCC-1B28-7CD9-E93889BB7C2E}"/>
              </a:ext>
            </a:extLst>
          </p:cNvPr>
          <p:cNvGrpSpPr/>
          <p:nvPr/>
        </p:nvGrpSpPr>
        <p:grpSpPr>
          <a:xfrm>
            <a:off x="6705975" y="4427188"/>
            <a:ext cx="559600" cy="559600"/>
            <a:chOff x="6905625" y="3039500"/>
            <a:chExt cx="559600" cy="559600"/>
          </a:xfrm>
        </p:grpSpPr>
        <p:sp>
          <p:nvSpPr>
            <p:cNvPr id="835" name="Google Shape;835;p41">
              <a:extLst>
                <a:ext uri="{FF2B5EF4-FFF2-40B4-BE49-F238E27FC236}">
                  <a16:creationId xmlns:a16="http://schemas.microsoft.com/office/drawing/2014/main" id="{563C8D6C-C1C3-8732-84E0-647E94593B78}"/>
                </a:ext>
              </a:extLst>
            </p:cNvPr>
            <p:cNvSpPr/>
            <p:nvPr/>
          </p:nvSpPr>
          <p:spPr>
            <a:xfrm>
              <a:off x="6905625" y="3039500"/>
              <a:ext cx="559600" cy="559600"/>
            </a:xfrm>
            <a:custGeom>
              <a:avLst/>
              <a:gdLst/>
              <a:ahLst/>
              <a:cxnLst/>
              <a:rect l="l" t="t" r="r" b="b"/>
              <a:pathLst>
                <a:path w="22384" h="22384" extrusionOk="0">
                  <a:moveTo>
                    <a:pt x="11192" y="0"/>
                  </a:moveTo>
                  <a:cubicBezTo>
                    <a:pt x="5013" y="0"/>
                    <a:pt x="0" y="5013"/>
                    <a:pt x="0" y="11192"/>
                  </a:cubicBezTo>
                  <a:cubicBezTo>
                    <a:pt x="0" y="17383"/>
                    <a:pt x="5013" y="22384"/>
                    <a:pt x="11192" y="22384"/>
                  </a:cubicBezTo>
                  <a:cubicBezTo>
                    <a:pt x="17371" y="22384"/>
                    <a:pt x="22384" y="17383"/>
                    <a:pt x="22384" y="11192"/>
                  </a:cubicBezTo>
                  <a:cubicBezTo>
                    <a:pt x="22384" y="5013"/>
                    <a:pt x="17371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>
              <a:extLst>
                <a:ext uri="{FF2B5EF4-FFF2-40B4-BE49-F238E27FC236}">
                  <a16:creationId xmlns:a16="http://schemas.microsoft.com/office/drawing/2014/main" id="{7948F089-80FC-F98F-373E-DBC45E3EB2E7}"/>
                </a:ext>
              </a:extLst>
            </p:cNvPr>
            <p:cNvSpPr/>
            <p:nvPr/>
          </p:nvSpPr>
          <p:spPr>
            <a:xfrm>
              <a:off x="6924675" y="3058550"/>
              <a:ext cx="521500" cy="521800"/>
            </a:xfrm>
            <a:custGeom>
              <a:avLst/>
              <a:gdLst/>
              <a:ahLst/>
              <a:cxnLst/>
              <a:rect l="l" t="t" r="r" b="b"/>
              <a:pathLst>
                <a:path w="20860" h="20872" extrusionOk="0">
                  <a:moveTo>
                    <a:pt x="10430" y="0"/>
                  </a:moveTo>
                  <a:cubicBezTo>
                    <a:pt x="4667" y="0"/>
                    <a:pt x="0" y="4679"/>
                    <a:pt x="0" y="10430"/>
                  </a:cubicBezTo>
                  <a:cubicBezTo>
                    <a:pt x="0" y="16193"/>
                    <a:pt x="4667" y="20872"/>
                    <a:pt x="10430" y="20872"/>
                  </a:cubicBezTo>
                  <a:cubicBezTo>
                    <a:pt x="16193" y="20872"/>
                    <a:pt x="20860" y="16193"/>
                    <a:pt x="20860" y="10430"/>
                  </a:cubicBezTo>
                  <a:cubicBezTo>
                    <a:pt x="20860" y="4679"/>
                    <a:pt x="16193" y="0"/>
                    <a:pt x="10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>
              <a:extLst>
                <a:ext uri="{FF2B5EF4-FFF2-40B4-BE49-F238E27FC236}">
                  <a16:creationId xmlns:a16="http://schemas.microsoft.com/office/drawing/2014/main" id="{87DF4DE2-2948-BB6B-0375-129F2F6C10D1}"/>
                </a:ext>
              </a:extLst>
            </p:cNvPr>
            <p:cNvSpPr/>
            <p:nvPr/>
          </p:nvSpPr>
          <p:spPr>
            <a:xfrm>
              <a:off x="6940725" y="3103975"/>
              <a:ext cx="489375" cy="431825"/>
            </a:xfrm>
            <a:custGeom>
              <a:avLst/>
              <a:gdLst/>
              <a:ahLst/>
              <a:cxnLst/>
              <a:rect l="l" t="t" r="r" b="b"/>
              <a:pathLst>
                <a:path w="19575" h="17273" extrusionOk="0">
                  <a:moveTo>
                    <a:pt x="9798" y="1"/>
                  </a:moveTo>
                  <a:cubicBezTo>
                    <a:pt x="6375" y="1"/>
                    <a:pt x="3138" y="2046"/>
                    <a:pt x="1787" y="5410"/>
                  </a:cubicBezTo>
                  <a:cubicBezTo>
                    <a:pt x="1" y="9839"/>
                    <a:pt x="2156" y="14864"/>
                    <a:pt x="6573" y="16650"/>
                  </a:cubicBezTo>
                  <a:cubicBezTo>
                    <a:pt x="7629" y="17072"/>
                    <a:pt x="8718" y="17273"/>
                    <a:pt x="9788" y="17273"/>
                  </a:cubicBezTo>
                  <a:cubicBezTo>
                    <a:pt x="13212" y="17273"/>
                    <a:pt x="16449" y="15225"/>
                    <a:pt x="17801" y="11852"/>
                  </a:cubicBezTo>
                  <a:cubicBezTo>
                    <a:pt x="19575" y="7434"/>
                    <a:pt x="17432" y="2398"/>
                    <a:pt x="13014" y="624"/>
                  </a:cubicBezTo>
                  <a:cubicBezTo>
                    <a:pt x="11959" y="201"/>
                    <a:pt x="10869" y="1"/>
                    <a:pt x="9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>
              <a:extLst>
                <a:ext uri="{FF2B5EF4-FFF2-40B4-BE49-F238E27FC236}">
                  <a16:creationId xmlns:a16="http://schemas.microsoft.com/office/drawing/2014/main" id="{272F7EC6-22ED-A873-8E6E-3572C653A53D}"/>
                </a:ext>
              </a:extLst>
            </p:cNvPr>
            <p:cNvSpPr/>
            <p:nvPr/>
          </p:nvSpPr>
          <p:spPr>
            <a:xfrm>
              <a:off x="7026175" y="3465425"/>
              <a:ext cx="100025" cy="61650"/>
            </a:xfrm>
            <a:custGeom>
              <a:avLst/>
              <a:gdLst/>
              <a:ahLst/>
              <a:cxnLst/>
              <a:rect l="l" t="t" r="r" b="b"/>
              <a:pathLst>
                <a:path w="4001" h="2466" fill="none" extrusionOk="0">
                  <a:moveTo>
                    <a:pt x="4001" y="2466"/>
                  </a:moveTo>
                  <a:cubicBezTo>
                    <a:pt x="2417" y="2001"/>
                    <a:pt x="1048" y="1132"/>
                    <a:pt x="0" y="1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>
              <a:extLst>
                <a:ext uri="{FF2B5EF4-FFF2-40B4-BE49-F238E27FC236}">
                  <a16:creationId xmlns:a16="http://schemas.microsoft.com/office/drawing/2014/main" id="{3CAC18E6-9A1D-F40A-813C-2F017E103D24}"/>
                </a:ext>
              </a:extLst>
            </p:cNvPr>
            <p:cNvSpPr/>
            <p:nvPr/>
          </p:nvSpPr>
          <p:spPr>
            <a:xfrm>
              <a:off x="7204450" y="3252025"/>
              <a:ext cx="200950" cy="282500"/>
            </a:xfrm>
            <a:custGeom>
              <a:avLst/>
              <a:gdLst/>
              <a:ahLst/>
              <a:cxnLst/>
              <a:rect l="l" t="t" r="r" b="b"/>
              <a:pathLst>
                <a:path w="8038" h="11300" fill="none" extrusionOk="0">
                  <a:moveTo>
                    <a:pt x="7442" y="0"/>
                  </a:moveTo>
                  <a:cubicBezTo>
                    <a:pt x="7966" y="1596"/>
                    <a:pt x="8038" y="3334"/>
                    <a:pt x="7549" y="5060"/>
                  </a:cubicBezTo>
                  <a:cubicBezTo>
                    <a:pt x="6537" y="8608"/>
                    <a:pt x="3454" y="11002"/>
                    <a:pt x="1" y="11299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>
              <a:extLst>
                <a:ext uri="{FF2B5EF4-FFF2-40B4-BE49-F238E27FC236}">
                  <a16:creationId xmlns:a16="http://schemas.microsoft.com/office/drawing/2014/main" id="{7910B732-09B2-CFD4-CC3C-1FE416CB01BA}"/>
                </a:ext>
              </a:extLst>
            </p:cNvPr>
            <p:cNvSpPr/>
            <p:nvPr/>
          </p:nvSpPr>
          <p:spPr>
            <a:xfrm>
              <a:off x="7101175" y="3180575"/>
              <a:ext cx="189625" cy="216425"/>
            </a:xfrm>
            <a:custGeom>
              <a:avLst/>
              <a:gdLst/>
              <a:ahLst/>
              <a:cxnLst/>
              <a:rect l="l" t="t" r="r" b="b"/>
              <a:pathLst>
                <a:path w="7585" h="8657" extrusionOk="0">
                  <a:moveTo>
                    <a:pt x="2191" y="1"/>
                  </a:moveTo>
                  <a:lnTo>
                    <a:pt x="2322" y="3525"/>
                  </a:lnTo>
                  <a:lnTo>
                    <a:pt x="2322" y="3525"/>
                  </a:lnTo>
                  <a:lnTo>
                    <a:pt x="1060" y="2906"/>
                  </a:lnTo>
                  <a:lnTo>
                    <a:pt x="774" y="3489"/>
                  </a:lnTo>
                  <a:lnTo>
                    <a:pt x="2346" y="4275"/>
                  </a:lnTo>
                  <a:lnTo>
                    <a:pt x="2382" y="5204"/>
                  </a:lnTo>
                  <a:lnTo>
                    <a:pt x="2263" y="5442"/>
                  </a:lnTo>
                  <a:lnTo>
                    <a:pt x="286" y="4466"/>
                  </a:lnTo>
                  <a:lnTo>
                    <a:pt x="0" y="5049"/>
                  </a:lnTo>
                  <a:lnTo>
                    <a:pt x="1977" y="6025"/>
                  </a:lnTo>
                  <a:lnTo>
                    <a:pt x="905" y="8192"/>
                  </a:lnTo>
                  <a:lnTo>
                    <a:pt x="1858" y="8657"/>
                  </a:lnTo>
                  <a:lnTo>
                    <a:pt x="2929" y="6502"/>
                  </a:lnTo>
                  <a:lnTo>
                    <a:pt x="4882" y="7478"/>
                  </a:lnTo>
                  <a:lnTo>
                    <a:pt x="5180" y="6894"/>
                  </a:lnTo>
                  <a:lnTo>
                    <a:pt x="3203" y="5918"/>
                  </a:lnTo>
                  <a:lnTo>
                    <a:pt x="3322" y="5668"/>
                  </a:lnTo>
                  <a:lnTo>
                    <a:pt x="4084" y="5132"/>
                  </a:lnTo>
                  <a:lnTo>
                    <a:pt x="5656" y="5918"/>
                  </a:lnTo>
                  <a:lnTo>
                    <a:pt x="5954" y="5335"/>
                  </a:lnTo>
                  <a:lnTo>
                    <a:pt x="4691" y="4704"/>
                  </a:lnTo>
                  <a:lnTo>
                    <a:pt x="7585" y="2680"/>
                  </a:lnTo>
                  <a:lnTo>
                    <a:pt x="6680" y="2227"/>
                  </a:lnTo>
                  <a:lnTo>
                    <a:pt x="3239" y="4656"/>
                  </a:lnTo>
                  <a:lnTo>
                    <a:pt x="3096" y="453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5332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9">
          <a:extLst>
            <a:ext uri="{FF2B5EF4-FFF2-40B4-BE49-F238E27FC236}">
              <a16:creationId xmlns:a16="http://schemas.microsoft.com/office/drawing/2014/main" id="{263182A8-E883-69ED-34E5-D279F5E53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63">
            <a:extLst>
              <a:ext uri="{FF2B5EF4-FFF2-40B4-BE49-F238E27FC236}">
                <a16:creationId xmlns:a16="http://schemas.microsoft.com/office/drawing/2014/main" id="{3D1AF97A-ED06-BE39-C750-DF6A135F1A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845" y="445025"/>
            <a:ext cx="81511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Problem Statement</a:t>
            </a:r>
            <a:br>
              <a:rPr lang="en-IN" dirty="0">
                <a:solidFill>
                  <a:schemeClr val="dk2"/>
                </a:solidFill>
              </a:rPr>
            </a:br>
            <a:endParaRPr dirty="0"/>
          </a:p>
        </p:txBody>
      </p:sp>
      <p:sp>
        <p:nvSpPr>
          <p:cNvPr id="1402" name="Google Shape;1402;p63">
            <a:extLst>
              <a:ext uri="{FF2B5EF4-FFF2-40B4-BE49-F238E27FC236}">
                <a16:creationId xmlns:a16="http://schemas.microsoft.com/office/drawing/2014/main" id="{9652DE66-96A8-C193-B292-F3525397862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83459" y="1150374"/>
            <a:ext cx="8635180" cy="3701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600" dirty="0"/>
              <a:t>In many real-world scenarios, having multiple candidate machine learning models allows data scientists to compare and choose the best performing approach for a given classification task. By splitting data into training and testing sets, different models can be trained, evaluated, and compared across various metrics like accuracy, R² score (even though it's typically more common in regression tasks, it can still be used in certain classification contexts), precision, recall, and F1-score. Furthermore, hyper-parameter tuning helps optimize each model's performance, ensuring that the final comparison is both fair and rigorous.</a:t>
            </a:r>
          </a:p>
          <a:p>
            <a:pPr>
              <a:buNone/>
            </a:pPr>
            <a:r>
              <a:rPr lang="en-US" sz="1600" dirty="0"/>
              <a:t>The goal of this project is to: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Divide the dataset into training and testing subsets.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Train at least five different classification models.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Record and compare their performances based on key evaluation metrics.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Perform hyper-parameter tuning for each model.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Build a dashboard that visualizes and compares the performance of these models.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263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>
          <a:extLst>
            <a:ext uri="{FF2B5EF4-FFF2-40B4-BE49-F238E27FC236}">
              <a16:creationId xmlns:a16="http://schemas.microsoft.com/office/drawing/2014/main" id="{3BD3D9E8-1505-FDA7-0048-815E9EC2D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" name="Google Shape;889;p44">
            <a:extLst>
              <a:ext uri="{FF2B5EF4-FFF2-40B4-BE49-F238E27FC236}">
                <a16:creationId xmlns:a16="http://schemas.microsoft.com/office/drawing/2014/main" id="{F58FE0D9-6457-0007-8470-1AC5269FC420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71" t="-12817" r="18182" b="30124"/>
          <a:stretch/>
        </p:blipFill>
        <p:spPr>
          <a:xfrm rot="-5400000">
            <a:off x="4405301" y="396000"/>
            <a:ext cx="5143500" cy="4351500"/>
          </a:xfrm>
          <a:prstGeom prst="round2SameRect">
            <a:avLst>
              <a:gd name="adj1" fmla="val 50000"/>
              <a:gd name="adj2" fmla="val 0"/>
            </a:avLst>
          </a:prstGeom>
        </p:spPr>
      </p:pic>
      <p:sp>
        <p:nvSpPr>
          <p:cNvPr id="890" name="Google Shape;890;p44">
            <a:extLst>
              <a:ext uri="{FF2B5EF4-FFF2-40B4-BE49-F238E27FC236}">
                <a16:creationId xmlns:a16="http://schemas.microsoft.com/office/drawing/2014/main" id="{55FD9B97-D985-0177-CB60-C7486D6FBE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of project</a:t>
            </a:r>
            <a:endParaRPr dirty="0"/>
          </a:p>
        </p:txBody>
      </p:sp>
      <p:sp>
        <p:nvSpPr>
          <p:cNvPr id="891" name="Google Shape;891;p44">
            <a:extLst>
              <a:ext uri="{FF2B5EF4-FFF2-40B4-BE49-F238E27FC236}">
                <a16:creationId xmlns:a16="http://schemas.microsoft.com/office/drawing/2014/main" id="{B697163E-E127-C201-8F63-6F2B26AA45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006" y="1143000"/>
            <a:ext cx="5266694" cy="3817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ML models effectively automate loan approval with decent accuracy.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Random Forest and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XGBoost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performed best.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Future scope: Add more features like location, employment sector, and real-time credit score API integration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92" name="Google Shape;892;p44">
            <a:extLst>
              <a:ext uri="{FF2B5EF4-FFF2-40B4-BE49-F238E27FC236}">
                <a16:creationId xmlns:a16="http://schemas.microsoft.com/office/drawing/2014/main" id="{0D504DEC-B1C9-8D4A-1660-E96ABAFADECC}"/>
              </a:ext>
            </a:extLst>
          </p:cNvPr>
          <p:cNvSpPr/>
          <p:nvPr/>
        </p:nvSpPr>
        <p:spPr>
          <a:xfrm>
            <a:off x="5382700" y="269638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4">
            <a:extLst>
              <a:ext uri="{FF2B5EF4-FFF2-40B4-BE49-F238E27FC236}">
                <a16:creationId xmlns:a16="http://schemas.microsoft.com/office/drawing/2014/main" id="{20CF8733-57FD-BE4E-000D-F76D92F7FAED}"/>
              </a:ext>
            </a:extLst>
          </p:cNvPr>
          <p:cNvSpPr/>
          <p:nvPr/>
        </p:nvSpPr>
        <p:spPr>
          <a:xfrm>
            <a:off x="5950175" y="879063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4" name="Google Shape;894;p44">
            <a:extLst>
              <a:ext uri="{FF2B5EF4-FFF2-40B4-BE49-F238E27FC236}">
                <a16:creationId xmlns:a16="http://schemas.microsoft.com/office/drawing/2014/main" id="{5C2528EA-E2DC-7C24-B0BD-C93572B5540B}"/>
              </a:ext>
            </a:extLst>
          </p:cNvPr>
          <p:cNvGrpSpPr/>
          <p:nvPr/>
        </p:nvGrpSpPr>
        <p:grpSpPr>
          <a:xfrm flipH="1">
            <a:off x="5232125" y="262925"/>
            <a:ext cx="1099850" cy="1546350"/>
            <a:chOff x="3790650" y="352550"/>
            <a:chExt cx="1099850" cy="1546350"/>
          </a:xfrm>
        </p:grpSpPr>
        <p:sp>
          <p:nvSpPr>
            <p:cNvPr id="895" name="Google Shape;895;p44">
              <a:extLst>
                <a:ext uri="{FF2B5EF4-FFF2-40B4-BE49-F238E27FC236}">
                  <a16:creationId xmlns:a16="http://schemas.microsoft.com/office/drawing/2014/main" id="{5CF0AD45-4DA1-3AA1-CBCF-00679FC3D6E1}"/>
                </a:ext>
              </a:extLst>
            </p:cNvPr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4">
              <a:extLst>
                <a:ext uri="{FF2B5EF4-FFF2-40B4-BE49-F238E27FC236}">
                  <a16:creationId xmlns:a16="http://schemas.microsoft.com/office/drawing/2014/main" id="{F115FA06-6FE1-C828-B05C-9DF1B507055D}"/>
                </a:ext>
              </a:extLst>
            </p:cNvPr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44">
            <a:extLst>
              <a:ext uri="{FF2B5EF4-FFF2-40B4-BE49-F238E27FC236}">
                <a16:creationId xmlns:a16="http://schemas.microsoft.com/office/drawing/2014/main" id="{599FA266-2789-FD80-8EEB-800F719DC9E2}"/>
              </a:ext>
            </a:extLst>
          </p:cNvPr>
          <p:cNvSpPr/>
          <p:nvPr/>
        </p:nvSpPr>
        <p:spPr>
          <a:xfrm>
            <a:off x="8132575" y="4401013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4">
            <a:extLst>
              <a:ext uri="{FF2B5EF4-FFF2-40B4-BE49-F238E27FC236}">
                <a16:creationId xmlns:a16="http://schemas.microsoft.com/office/drawing/2014/main" id="{A9F06EF6-D2AA-C85C-B0D4-EC4A0F4B11E8}"/>
              </a:ext>
            </a:extLst>
          </p:cNvPr>
          <p:cNvSpPr/>
          <p:nvPr/>
        </p:nvSpPr>
        <p:spPr>
          <a:xfrm>
            <a:off x="8700050" y="5010438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9" name="Google Shape;899;p44">
            <a:extLst>
              <a:ext uri="{FF2B5EF4-FFF2-40B4-BE49-F238E27FC236}">
                <a16:creationId xmlns:a16="http://schemas.microsoft.com/office/drawing/2014/main" id="{A849AB82-DF98-FBAD-1B3C-9222667861E7}"/>
              </a:ext>
            </a:extLst>
          </p:cNvPr>
          <p:cNvGrpSpPr/>
          <p:nvPr/>
        </p:nvGrpSpPr>
        <p:grpSpPr>
          <a:xfrm flipH="1">
            <a:off x="7380163" y="4455925"/>
            <a:ext cx="1099850" cy="1546350"/>
            <a:chOff x="3790650" y="352550"/>
            <a:chExt cx="1099850" cy="1546350"/>
          </a:xfrm>
        </p:grpSpPr>
        <p:sp>
          <p:nvSpPr>
            <p:cNvPr id="900" name="Google Shape;900;p44">
              <a:extLst>
                <a:ext uri="{FF2B5EF4-FFF2-40B4-BE49-F238E27FC236}">
                  <a16:creationId xmlns:a16="http://schemas.microsoft.com/office/drawing/2014/main" id="{51175B76-2C59-6C3A-3F23-26086DA7DBB1}"/>
                </a:ext>
              </a:extLst>
            </p:cNvPr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4">
              <a:extLst>
                <a:ext uri="{FF2B5EF4-FFF2-40B4-BE49-F238E27FC236}">
                  <a16:creationId xmlns:a16="http://schemas.microsoft.com/office/drawing/2014/main" id="{D1DC6BA0-832D-860B-2BB1-AA22F382D18A}"/>
                </a:ext>
              </a:extLst>
            </p:cNvPr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4">
            <a:extLst>
              <a:ext uri="{FF2B5EF4-FFF2-40B4-BE49-F238E27FC236}">
                <a16:creationId xmlns:a16="http://schemas.microsoft.com/office/drawing/2014/main" id="{037CA64C-B446-9B07-EF12-7870EFFDC508}"/>
              </a:ext>
            </a:extLst>
          </p:cNvPr>
          <p:cNvGrpSpPr/>
          <p:nvPr/>
        </p:nvGrpSpPr>
        <p:grpSpPr>
          <a:xfrm>
            <a:off x="8150963" y="319750"/>
            <a:ext cx="559625" cy="559325"/>
            <a:chOff x="3909400" y="3844950"/>
            <a:chExt cx="559625" cy="559325"/>
          </a:xfrm>
        </p:grpSpPr>
        <p:sp>
          <p:nvSpPr>
            <p:cNvPr id="903" name="Google Shape;903;p44">
              <a:extLst>
                <a:ext uri="{FF2B5EF4-FFF2-40B4-BE49-F238E27FC236}">
                  <a16:creationId xmlns:a16="http://schemas.microsoft.com/office/drawing/2014/main" id="{80B4BB7E-3157-647D-D1F8-3F04482F6531}"/>
                </a:ext>
              </a:extLst>
            </p:cNvPr>
            <p:cNvSpPr/>
            <p:nvPr/>
          </p:nvSpPr>
          <p:spPr>
            <a:xfrm>
              <a:off x="3909400" y="3844950"/>
              <a:ext cx="559625" cy="559325"/>
            </a:xfrm>
            <a:custGeom>
              <a:avLst/>
              <a:gdLst/>
              <a:ahLst/>
              <a:cxnLst/>
              <a:rect l="l" t="t" r="r" b="b"/>
              <a:pathLst>
                <a:path w="22385" h="22373" extrusionOk="0">
                  <a:moveTo>
                    <a:pt x="11193" y="0"/>
                  </a:moveTo>
                  <a:cubicBezTo>
                    <a:pt x="5013" y="0"/>
                    <a:pt x="1" y="5001"/>
                    <a:pt x="1" y="11192"/>
                  </a:cubicBezTo>
                  <a:cubicBezTo>
                    <a:pt x="1" y="17372"/>
                    <a:pt x="5013" y="22372"/>
                    <a:pt x="11193" y="22372"/>
                  </a:cubicBezTo>
                  <a:cubicBezTo>
                    <a:pt x="17372" y="22372"/>
                    <a:pt x="22384" y="17372"/>
                    <a:pt x="22384" y="11192"/>
                  </a:cubicBezTo>
                  <a:cubicBezTo>
                    <a:pt x="22384" y="5001"/>
                    <a:pt x="17372" y="0"/>
                    <a:pt x="1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4">
              <a:extLst>
                <a:ext uri="{FF2B5EF4-FFF2-40B4-BE49-F238E27FC236}">
                  <a16:creationId xmlns:a16="http://schemas.microsoft.com/office/drawing/2014/main" id="{B0A90178-E6D1-FA07-0CCF-0D2F136633C4}"/>
                </a:ext>
              </a:extLst>
            </p:cNvPr>
            <p:cNvSpPr/>
            <p:nvPr/>
          </p:nvSpPr>
          <p:spPr>
            <a:xfrm>
              <a:off x="3923100" y="3863825"/>
              <a:ext cx="532225" cy="521575"/>
            </a:xfrm>
            <a:custGeom>
              <a:avLst/>
              <a:gdLst/>
              <a:ahLst/>
              <a:cxnLst/>
              <a:rect l="l" t="t" r="r" b="b"/>
              <a:pathLst>
                <a:path w="21289" h="20863" extrusionOk="0">
                  <a:moveTo>
                    <a:pt x="10647" y="0"/>
                  </a:moveTo>
                  <a:cubicBezTo>
                    <a:pt x="10516" y="0"/>
                    <a:pt x="10384" y="2"/>
                    <a:pt x="10252" y="7"/>
                  </a:cubicBezTo>
                  <a:cubicBezTo>
                    <a:pt x="4489" y="222"/>
                    <a:pt x="0" y="5068"/>
                    <a:pt x="215" y="10818"/>
                  </a:cubicBezTo>
                  <a:cubicBezTo>
                    <a:pt x="424" y="16448"/>
                    <a:pt x="5055" y="20863"/>
                    <a:pt x="10642" y="20863"/>
                  </a:cubicBezTo>
                  <a:cubicBezTo>
                    <a:pt x="10773" y="20863"/>
                    <a:pt x="10905" y="20860"/>
                    <a:pt x="11037" y="20855"/>
                  </a:cubicBezTo>
                  <a:cubicBezTo>
                    <a:pt x="16788" y="20641"/>
                    <a:pt x="21289" y="15795"/>
                    <a:pt x="21063" y="10044"/>
                  </a:cubicBezTo>
                  <a:cubicBezTo>
                    <a:pt x="20853" y="4414"/>
                    <a:pt x="16234" y="0"/>
                    <a:pt x="10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4">
              <a:extLst>
                <a:ext uri="{FF2B5EF4-FFF2-40B4-BE49-F238E27FC236}">
                  <a16:creationId xmlns:a16="http://schemas.microsoft.com/office/drawing/2014/main" id="{9A2FC288-4738-A4C2-9666-8254D2ECCCA7}"/>
                </a:ext>
              </a:extLst>
            </p:cNvPr>
            <p:cNvSpPr/>
            <p:nvPr/>
          </p:nvSpPr>
          <p:spPr>
            <a:xfrm>
              <a:off x="3972800" y="3908950"/>
              <a:ext cx="432525" cy="431625"/>
            </a:xfrm>
            <a:custGeom>
              <a:avLst/>
              <a:gdLst/>
              <a:ahLst/>
              <a:cxnLst/>
              <a:rect l="l" t="t" r="r" b="b"/>
              <a:pathLst>
                <a:path w="17301" h="17265" extrusionOk="0">
                  <a:moveTo>
                    <a:pt x="8665" y="0"/>
                  </a:moveTo>
                  <a:cubicBezTo>
                    <a:pt x="8650" y="0"/>
                    <a:pt x="8636" y="0"/>
                    <a:pt x="8621" y="0"/>
                  </a:cubicBezTo>
                  <a:cubicBezTo>
                    <a:pt x="3858" y="12"/>
                    <a:pt x="1" y="3894"/>
                    <a:pt x="25" y="8656"/>
                  </a:cubicBezTo>
                  <a:cubicBezTo>
                    <a:pt x="36" y="13423"/>
                    <a:pt x="3906" y="17264"/>
                    <a:pt x="8670" y="17264"/>
                  </a:cubicBezTo>
                  <a:cubicBezTo>
                    <a:pt x="8678" y="17264"/>
                    <a:pt x="8685" y="17264"/>
                    <a:pt x="8692" y="17264"/>
                  </a:cubicBezTo>
                  <a:cubicBezTo>
                    <a:pt x="13455" y="17240"/>
                    <a:pt x="17301" y="13359"/>
                    <a:pt x="17289" y="8597"/>
                  </a:cubicBezTo>
                  <a:cubicBezTo>
                    <a:pt x="17265" y="3837"/>
                    <a:pt x="13407" y="0"/>
                    <a:pt x="8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4">
              <a:extLst>
                <a:ext uri="{FF2B5EF4-FFF2-40B4-BE49-F238E27FC236}">
                  <a16:creationId xmlns:a16="http://schemas.microsoft.com/office/drawing/2014/main" id="{4263749E-E7F5-FC24-CE6E-42EEDA41ACF3}"/>
                </a:ext>
              </a:extLst>
            </p:cNvPr>
            <p:cNvSpPr/>
            <p:nvPr/>
          </p:nvSpPr>
          <p:spPr>
            <a:xfrm>
              <a:off x="4212725" y="4294700"/>
              <a:ext cx="108950" cy="44375"/>
            </a:xfrm>
            <a:custGeom>
              <a:avLst/>
              <a:gdLst/>
              <a:ahLst/>
              <a:cxnLst/>
              <a:rect l="l" t="t" r="r" b="b"/>
              <a:pathLst>
                <a:path w="4358" h="1775" fill="none" extrusionOk="0">
                  <a:moveTo>
                    <a:pt x="4358" y="1"/>
                  </a:moveTo>
                  <a:cubicBezTo>
                    <a:pt x="3048" y="1025"/>
                    <a:pt x="1524" y="1608"/>
                    <a:pt x="0" y="1775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4">
              <a:extLst>
                <a:ext uri="{FF2B5EF4-FFF2-40B4-BE49-F238E27FC236}">
                  <a16:creationId xmlns:a16="http://schemas.microsoft.com/office/drawing/2014/main" id="{151E0982-D672-499F-691E-CFC7ECCC04CB}"/>
                </a:ext>
              </a:extLst>
            </p:cNvPr>
            <p:cNvSpPr/>
            <p:nvPr/>
          </p:nvSpPr>
          <p:spPr>
            <a:xfrm>
              <a:off x="4255875" y="3919350"/>
              <a:ext cx="162850" cy="317325"/>
            </a:xfrm>
            <a:custGeom>
              <a:avLst/>
              <a:gdLst/>
              <a:ahLst/>
              <a:cxnLst/>
              <a:rect l="l" t="t" r="r" b="b"/>
              <a:pathLst>
                <a:path w="6514" h="12693" fill="none" extrusionOk="0">
                  <a:moveTo>
                    <a:pt x="1" y="1"/>
                  </a:moveTo>
                  <a:cubicBezTo>
                    <a:pt x="1584" y="513"/>
                    <a:pt x="3049" y="1489"/>
                    <a:pt x="4144" y="2918"/>
                  </a:cubicBezTo>
                  <a:cubicBezTo>
                    <a:pt x="6406" y="5811"/>
                    <a:pt x="6513" y="9716"/>
                    <a:pt x="4715" y="12693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4">
              <a:extLst>
                <a:ext uri="{FF2B5EF4-FFF2-40B4-BE49-F238E27FC236}">
                  <a16:creationId xmlns:a16="http://schemas.microsoft.com/office/drawing/2014/main" id="{914A4833-B2EC-2553-C956-C931D349100D}"/>
                </a:ext>
              </a:extLst>
            </p:cNvPr>
            <p:cNvSpPr/>
            <p:nvPr/>
          </p:nvSpPr>
          <p:spPr>
            <a:xfrm>
              <a:off x="4107650" y="4008075"/>
              <a:ext cx="164925" cy="231000"/>
            </a:xfrm>
            <a:custGeom>
              <a:avLst/>
              <a:gdLst/>
              <a:ahLst/>
              <a:cxnLst/>
              <a:rect l="l" t="t" r="r" b="b"/>
              <a:pathLst>
                <a:path w="6597" h="9240" extrusionOk="0">
                  <a:moveTo>
                    <a:pt x="2953" y="0"/>
                  </a:moveTo>
                  <a:cubicBezTo>
                    <a:pt x="2655" y="36"/>
                    <a:pt x="2382" y="95"/>
                    <a:pt x="2120" y="179"/>
                  </a:cubicBezTo>
                  <a:cubicBezTo>
                    <a:pt x="1858" y="250"/>
                    <a:pt x="1631" y="333"/>
                    <a:pt x="1441" y="429"/>
                  </a:cubicBezTo>
                  <a:cubicBezTo>
                    <a:pt x="715" y="810"/>
                    <a:pt x="274" y="1274"/>
                    <a:pt x="143" y="1834"/>
                  </a:cubicBezTo>
                  <a:cubicBezTo>
                    <a:pt x="0" y="2381"/>
                    <a:pt x="143" y="3072"/>
                    <a:pt x="572" y="3881"/>
                  </a:cubicBezTo>
                  <a:lnTo>
                    <a:pt x="1143" y="5001"/>
                  </a:lnTo>
                  <a:lnTo>
                    <a:pt x="215" y="5489"/>
                  </a:lnTo>
                  <a:lnTo>
                    <a:pt x="560" y="6156"/>
                  </a:lnTo>
                  <a:lnTo>
                    <a:pt x="1500" y="5679"/>
                  </a:lnTo>
                  <a:lnTo>
                    <a:pt x="2632" y="7858"/>
                  </a:lnTo>
                  <a:lnTo>
                    <a:pt x="1524" y="8430"/>
                  </a:lnTo>
                  <a:lnTo>
                    <a:pt x="1929" y="9239"/>
                  </a:lnTo>
                  <a:lnTo>
                    <a:pt x="6596" y="6810"/>
                  </a:lnTo>
                  <a:lnTo>
                    <a:pt x="6192" y="6013"/>
                  </a:lnTo>
                  <a:lnTo>
                    <a:pt x="3572" y="7370"/>
                  </a:lnTo>
                  <a:lnTo>
                    <a:pt x="2441" y="5191"/>
                  </a:lnTo>
                  <a:lnTo>
                    <a:pt x="4275" y="4239"/>
                  </a:lnTo>
                  <a:lnTo>
                    <a:pt x="3929" y="3560"/>
                  </a:lnTo>
                  <a:lnTo>
                    <a:pt x="2084" y="4512"/>
                  </a:lnTo>
                  <a:lnTo>
                    <a:pt x="1560" y="3500"/>
                  </a:lnTo>
                  <a:cubicBezTo>
                    <a:pt x="1215" y="2846"/>
                    <a:pt x="1072" y="2346"/>
                    <a:pt x="1131" y="2000"/>
                  </a:cubicBezTo>
                  <a:cubicBezTo>
                    <a:pt x="1191" y="1667"/>
                    <a:pt x="1441" y="1381"/>
                    <a:pt x="1905" y="1143"/>
                  </a:cubicBezTo>
                  <a:cubicBezTo>
                    <a:pt x="2096" y="1036"/>
                    <a:pt x="2322" y="964"/>
                    <a:pt x="2572" y="917"/>
                  </a:cubicBezTo>
                  <a:cubicBezTo>
                    <a:pt x="2810" y="869"/>
                    <a:pt x="3084" y="857"/>
                    <a:pt x="3394" y="857"/>
                  </a:cubicBezTo>
                  <a:lnTo>
                    <a:pt x="2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44">
            <a:extLst>
              <a:ext uri="{FF2B5EF4-FFF2-40B4-BE49-F238E27FC236}">
                <a16:creationId xmlns:a16="http://schemas.microsoft.com/office/drawing/2014/main" id="{E67D2745-DD8F-16A6-87EB-4B6F6DCF3165}"/>
              </a:ext>
            </a:extLst>
          </p:cNvPr>
          <p:cNvGrpSpPr/>
          <p:nvPr/>
        </p:nvGrpSpPr>
        <p:grpSpPr>
          <a:xfrm>
            <a:off x="4823100" y="3687925"/>
            <a:ext cx="559600" cy="559600"/>
            <a:chOff x="6905625" y="3039500"/>
            <a:chExt cx="559600" cy="559600"/>
          </a:xfrm>
        </p:grpSpPr>
        <p:sp>
          <p:nvSpPr>
            <p:cNvPr id="910" name="Google Shape;910;p44">
              <a:extLst>
                <a:ext uri="{FF2B5EF4-FFF2-40B4-BE49-F238E27FC236}">
                  <a16:creationId xmlns:a16="http://schemas.microsoft.com/office/drawing/2014/main" id="{4BA6B763-35AC-595E-A54A-4095275806BC}"/>
                </a:ext>
              </a:extLst>
            </p:cNvPr>
            <p:cNvSpPr/>
            <p:nvPr/>
          </p:nvSpPr>
          <p:spPr>
            <a:xfrm>
              <a:off x="6905625" y="3039500"/>
              <a:ext cx="559600" cy="559600"/>
            </a:xfrm>
            <a:custGeom>
              <a:avLst/>
              <a:gdLst/>
              <a:ahLst/>
              <a:cxnLst/>
              <a:rect l="l" t="t" r="r" b="b"/>
              <a:pathLst>
                <a:path w="22384" h="22384" extrusionOk="0">
                  <a:moveTo>
                    <a:pt x="11192" y="0"/>
                  </a:moveTo>
                  <a:cubicBezTo>
                    <a:pt x="5013" y="0"/>
                    <a:pt x="0" y="5013"/>
                    <a:pt x="0" y="11192"/>
                  </a:cubicBezTo>
                  <a:cubicBezTo>
                    <a:pt x="0" y="17383"/>
                    <a:pt x="5013" y="22384"/>
                    <a:pt x="11192" y="22384"/>
                  </a:cubicBezTo>
                  <a:cubicBezTo>
                    <a:pt x="17371" y="22384"/>
                    <a:pt x="22384" y="17383"/>
                    <a:pt x="22384" y="11192"/>
                  </a:cubicBezTo>
                  <a:cubicBezTo>
                    <a:pt x="22384" y="5013"/>
                    <a:pt x="17371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4">
              <a:extLst>
                <a:ext uri="{FF2B5EF4-FFF2-40B4-BE49-F238E27FC236}">
                  <a16:creationId xmlns:a16="http://schemas.microsoft.com/office/drawing/2014/main" id="{26D2CD69-88CF-4849-7360-F747036B5136}"/>
                </a:ext>
              </a:extLst>
            </p:cNvPr>
            <p:cNvSpPr/>
            <p:nvPr/>
          </p:nvSpPr>
          <p:spPr>
            <a:xfrm>
              <a:off x="6924675" y="3058550"/>
              <a:ext cx="521500" cy="521800"/>
            </a:xfrm>
            <a:custGeom>
              <a:avLst/>
              <a:gdLst/>
              <a:ahLst/>
              <a:cxnLst/>
              <a:rect l="l" t="t" r="r" b="b"/>
              <a:pathLst>
                <a:path w="20860" h="20872" extrusionOk="0">
                  <a:moveTo>
                    <a:pt x="10430" y="0"/>
                  </a:moveTo>
                  <a:cubicBezTo>
                    <a:pt x="4667" y="0"/>
                    <a:pt x="0" y="4679"/>
                    <a:pt x="0" y="10430"/>
                  </a:cubicBezTo>
                  <a:cubicBezTo>
                    <a:pt x="0" y="16193"/>
                    <a:pt x="4667" y="20872"/>
                    <a:pt x="10430" y="20872"/>
                  </a:cubicBezTo>
                  <a:cubicBezTo>
                    <a:pt x="16193" y="20872"/>
                    <a:pt x="20860" y="16193"/>
                    <a:pt x="20860" y="10430"/>
                  </a:cubicBezTo>
                  <a:cubicBezTo>
                    <a:pt x="20860" y="4679"/>
                    <a:pt x="16193" y="0"/>
                    <a:pt x="10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4">
              <a:extLst>
                <a:ext uri="{FF2B5EF4-FFF2-40B4-BE49-F238E27FC236}">
                  <a16:creationId xmlns:a16="http://schemas.microsoft.com/office/drawing/2014/main" id="{2E20331C-5439-AAAB-733F-D6E8232503B4}"/>
                </a:ext>
              </a:extLst>
            </p:cNvPr>
            <p:cNvSpPr/>
            <p:nvPr/>
          </p:nvSpPr>
          <p:spPr>
            <a:xfrm>
              <a:off x="6940725" y="3103975"/>
              <a:ext cx="489375" cy="431825"/>
            </a:xfrm>
            <a:custGeom>
              <a:avLst/>
              <a:gdLst/>
              <a:ahLst/>
              <a:cxnLst/>
              <a:rect l="l" t="t" r="r" b="b"/>
              <a:pathLst>
                <a:path w="19575" h="17273" extrusionOk="0">
                  <a:moveTo>
                    <a:pt x="9798" y="1"/>
                  </a:moveTo>
                  <a:cubicBezTo>
                    <a:pt x="6375" y="1"/>
                    <a:pt x="3138" y="2046"/>
                    <a:pt x="1787" y="5410"/>
                  </a:cubicBezTo>
                  <a:cubicBezTo>
                    <a:pt x="1" y="9839"/>
                    <a:pt x="2156" y="14864"/>
                    <a:pt x="6573" y="16650"/>
                  </a:cubicBezTo>
                  <a:cubicBezTo>
                    <a:pt x="7629" y="17072"/>
                    <a:pt x="8718" y="17273"/>
                    <a:pt x="9788" y="17273"/>
                  </a:cubicBezTo>
                  <a:cubicBezTo>
                    <a:pt x="13212" y="17273"/>
                    <a:pt x="16449" y="15225"/>
                    <a:pt x="17801" y="11852"/>
                  </a:cubicBezTo>
                  <a:cubicBezTo>
                    <a:pt x="19575" y="7434"/>
                    <a:pt x="17432" y="2398"/>
                    <a:pt x="13014" y="624"/>
                  </a:cubicBezTo>
                  <a:cubicBezTo>
                    <a:pt x="11959" y="201"/>
                    <a:pt x="10869" y="1"/>
                    <a:pt x="9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4">
              <a:extLst>
                <a:ext uri="{FF2B5EF4-FFF2-40B4-BE49-F238E27FC236}">
                  <a16:creationId xmlns:a16="http://schemas.microsoft.com/office/drawing/2014/main" id="{C52CADBE-A775-FCF0-0322-78728E779D57}"/>
                </a:ext>
              </a:extLst>
            </p:cNvPr>
            <p:cNvSpPr/>
            <p:nvPr/>
          </p:nvSpPr>
          <p:spPr>
            <a:xfrm>
              <a:off x="7026175" y="3465425"/>
              <a:ext cx="100025" cy="61650"/>
            </a:xfrm>
            <a:custGeom>
              <a:avLst/>
              <a:gdLst/>
              <a:ahLst/>
              <a:cxnLst/>
              <a:rect l="l" t="t" r="r" b="b"/>
              <a:pathLst>
                <a:path w="4001" h="2466" fill="none" extrusionOk="0">
                  <a:moveTo>
                    <a:pt x="4001" y="2466"/>
                  </a:moveTo>
                  <a:cubicBezTo>
                    <a:pt x="2417" y="2001"/>
                    <a:pt x="1048" y="1132"/>
                    <a:pt x="0" y="1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4">
              <a:extLst>
                <a:ext uri="{FF2B5EF4-FFF2-40B4-BE49-F238E27FC236}">
                  <a16:creationId xmlns:a16="http://schemas.microsoft.com/office/drawing/2014/main" id="{E8BDAB64-F89F-E70D-A692-88A9AF819042}"/>
                </a:ext>
              </a:extLst>
            </p:cNvPr>
            <p:cNvSpPr/>
            <p:nvPr/>
          </p:nvSpPr>
          <p:spPr>
            <a:xfrm>
              <a:off x="7204450" y="3252025"/>
              <a:ext cx="200950" cy="282500"/>
            </a:xfrm>
            <a:custGeom>
              <a:avLst/>
              <a:gdLst/>
              <a:ahLst/>
              <a:cxnLst/>
              <a:rect l="l" t="t" r="r" b="b"/>
              <a:pathLst>
                <a:path w="8038" h="11300" fill="none" extrusionOk="0">
                  <a:moveTo>
                    <a:pt x="7442" y="0"/>
                  </a:moveTo>
                  <a:cubicBezTo>
                    <a:pt x="7966" y="1596"/>
                    <a:pt x="8038" y="3334"/>
                    <a:pt x="7549" y="5060"/>
                  </a:cubicBezTo>
                  <a:cubicBezTo>
                    <a:pt x="6537" y="8608"/>
                    <a:pt x="3454" y="11002"/>
                    <a:pt x="1" y="11299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4">
              <a:extLst>
                <a:ext uri="{FF2B5EF4-FFF2-40B4-BE49-F238E27FC236}">
                  <a16:creationId xmlns:a16="http://schemas.microsoft.com/office/drawing/2014/main" id="{B8ABC822-79EB-64A6-BB19-B409D67DDDFB}"/>
                </a:ext>
              </a:extLst>
            </p:cNvPr>
            <p:cNvSpPr/>
            <p:nvPr/>
          </p:nvSpPr>
          <p:spPr>
            <a:xfrm>
              <a:off x="7101175" y="3180575"/>
              <a:ext cx="189625" cy="216425"/>
            </a:xfrm>
            <a:custGeom>
              <a:avLst/>
              <a:gdLst/>
              <a:ahLst/>
              <a:cxnLst/>
              <a:rect l="l" t="t" r="r" b="b"/>
              <a:pathLst>
                <a:path w="7585" h="8657" extrusionOk="0">
                  <a:moveTo>
                    <a:pt x="2191" y="1"/>
                  </a:moveTo>
                  <a:lnTo>
                    <a:pt x="2322" y="3525"/>
                  </a:lnTo>
                  <a:lnTo>
                    <a:pt x="2322" y="3525"/>
                  </a:lnTo>
                  <a:lnTo>
                    <a:pt x="1060" y="2906"/>
                  </a:lnTo>
                  <a:lnTo>
                    <a:pt x="774" y="3489"/>
                  </a:lnTo>
                  <a:lnTo>
                    <a:pt x="2346" y="4275"/>
                  </a:lnTo>
                  <a:lnTo>
                    <a:pt x="2382" y="5204"/>
                  </a:lnTo>
                  <a:lnTo>
                    <a:pt x="2263" y="5442"/>
                  </a:lnTo>
                  <a:lnTo>
                    <a:pt x="286" y="4466"/>
                  </a:lnTo>
                  <a:lnTo>
                    <a:pt x="0" y="5049"/>
                  </a:lnTo>
                  <a:lnTo>
                    <a:pt x="1977" y="6025"/>
                  </a:lnTo>
                  <a:lnTo>
                    <a:pt x="905" y="8192"/>
                  </a:lnTo>
                  <a:lnTo>
                    <a:pt x="1858" y="8657"/>
                  </a:lnTo>
                  <a:lnTo>
                    <a:pt x="2929" y="6502"/>
                  </a:lnTo>
                  <a:lnTo>
                    <a:pt x="4882" y="7478"/>
                  </a:lnTo>
                  <a:lnTo>
                    <a:pt x="5180" y="6894"/>
                  </a:lnTo>
                  <a:lnTo>
                    <a:pt x="3203" y="5918"/>
                  </a:lnTo>
                  <a:lnTo>
                    <a:pt x="3322" y="5668"/>
                  </a:lnTo>
                  <a:lnTo>
                    <a:pt x="4084" y="5132"/>
                  </a:lnTo>
                  <a:lnTo>
                    <a:pt x="5656" y="5918"/>
                  </a:lnTo>
                  <a:lnTo>
                    <a:pt x="5954" y="5335"/>
                  </a:lnTo>
                  <a:lnTo>
                    <a:pt x="4691" y="4704"/>
                  </a:lnTo>
                  <a:lnTo>
                    <a:pt x="7585" y="2680"/>
                  </a:lnTo>
                  <a:lnTo>
                    <a:pt x="6680" y="2227"/>
                  </a:lnTo>
                  <a:lnTo>
                    <a:pt x="3239" y="4656"/>
                  </a:lnTo>
                  <a:lnTo>
                    <a:pt x="3096" y="453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7272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>
          <a:extLst>
            <a:ext uri="{FF2B5EF4-FFF2-40B4-BE49-F238E27FC236}">
              <a16:creationId xmlns:a16="http://schemas.microsoft.com/office/drawing/2014/main" id="{8DD89A7B-1D06-EBAC-02AB-1FBD42BAD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Google Shape;1053;p49">
            <a:extLst>
              <a:ext uri="{FF2B5EF4-FFF2-40B4-BE49-F238E27FC236}">
                <a16:creationId xmlns:a16="http://schemas.microsoft.com/office/drawing/2014/main" id="{35BE2D3C-F8B5-6A26-0949-94B438A1D8A2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3916" t="2770" r="22529" b="16688"/>
          <a:stretch/>
        </p:blipFill>
        <p:spPr>
          <a:xfrm rot="5400000">
            <a:off x="-390000" y="396000"/>
            <a:ext cx="5143500" cy="4351500"/>
          </a:xfrm>
          <a:prstGeom prst="round2SameRect">
            <a:avLst>
              <a:gd name="adj1" fmla="val 50000"/>
              <a:gd name="adj2" fmla="val 0"/>
            </a:avLst>
          </a:prstGeom>
        </p:spPr>
      </p:pic>
      <p:sp>
        <p:nvSpPr>
          <p:cNvPr id="1054" name="Google Shape;1054;p49">
            <a:extLst>
              <a:ext uri="{FF2B5EF4-FFF2-40B4-BE49-F238E27FC236}">
                <a16:creationId xmlns:a16="http://schemas.microsoft.com/office/drawing/2014/main" id="{73B3A38A-CBE5-3B09-D8C2-2C936E8743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4406" y="951271"/>
            <a:ext cx="4146369" cy="14010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</a:t>
            </a:r>
            <a:endParaRPr sz="8000" dirty="0"/>
          </a:p>
        </p:txBody>
      </p:sp>
      <p:sp>
        <p:nvSpPr>
          <p:cNvPr id="1055" name="Google Shape;1055;p49">
            <a:extLst>
              <a:ext uri="{FF2B5EF4-FFF2-40B4-BE49-F238E27FC236}">
                <a16:creationId xmlns:a16="http://schemas.microsoft.com/office/drawing/2014/main" id="{A7C74CDD-C5CF-5D1C-918D-66696995DB6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8363" y="2609100"/>
            <a:ext cx="7613862" cy="2299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For more contact :- </a:t>
            </a:r>
            <a:br>
              <a:rPr lang="en-IN" dirty="0"/>
            </a:br>
            <a:r>
              <a:rPr lang="en-IN" dirty="0"/>
              <a:t>1)</a:t>
            </a:r>
            <a:r>
              <a:rPr lang="en-US" b="1" dirty="0"/>
              <a:t>Girish Kumar</a:t>
            </a:r>
            <a:br>
              <a:rPr lang="en-US" dirty="0"/>
            </a:br>
            <a:r>
              <a:rPr lang="en-US" dirty="0"/>
              <a:t>📧 girish119628@gmail.com</a:t>
            </a:r>
            <a:br>
              <a:rPr lang="en-US" dirty="0"/>
            </a:br>
            <a:r>
              <a:rPr lang="en-US" dirty="0"/>
              <a:t>2)</a:t>
            </a:r>
            <a:r>
              <a:rPr lang="en-US" b="1" dirty="0"/>
              <a:t>Komal Yadav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📧 ky4207479@gmail.com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3)</a:t>
            </a:r>
            <a:r>
              <a:rPr lang="en-US" b="1" dirty="0"/>
              <a:t>Komal Gupta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📧</a:t>
            </a: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IN" b="0" i="0" dirty="0">
                <a:solidFill>
                  <a:srgbClr val="202124"/>
                </a:solidFill>
                <a:effectLst/>
                <a:latin typeface="Darker Grotesque SemiBold" panose="020B0604020202020204" charset="0"/>
              </a:rPr>
              <a:t>komalgupta4996@gmail.com</a:t>
            </a:r>
            <a:endParaRPr lang="en-US" dirty="0">
              <a:latin typeface="Darker Grotesque SemiBold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grpSp>
        <p:nvGrpSpPr>
          <p:cNvPr id="1056" name="Google Shape;1056;p49">
            <a:extLst>
              <a:ext uri="{FF2B5EF4-FFF2-40B4-BE49-F238E27FC236}">
                <a16:creationId xmlns:a16="http://schemas.microsoft.com/office/drawing/2014/main" id="{B884BA21-8E32-C782-EF3F-6CC9B42969F9}"/>
              </a:ext>
            </a:extLst>
          </p:cNvPr>
          <p:cNvGrpSpPr/>
          <p:nvPr/>
        </p:nvGrpSpPr>
        <p:grpSpPr>
          <a:xfrm>
            <a:off x="364909" y="4080750"/>
            <a:ext cx="588500" cy="559825"/>
            <a:chOff x="4234150" y="1757375"/>
            <a:chExt cx="588500" cy="559825"/>
          </a:xfrm>
        </p:grpSpPr>
        <p:sp>
          <p:nvSpPr>
            <p:cNvPr id="1057" name="Google Shape;1057;p49">
              <a:extLst>
                <a:ext uri="{FF2B5EF4-FFF2-40B4-BE49-F238E27FC236}">
                  <a16:creationId xmlns:a16="http://schemas.microsoft.com/office/drawing/2014/main" id="{1C39B564-DD33-60E5-1CB7-EF860DDA815F}"/>
                </a:ext>
              </a:extLst>
            </p:cNvPr>
            <p:cNvSpPr/>
            <p:nvPr/>
          </p:nvSpPr>
          <p:spPr>
            <a:xfrm>
              <a:off x="4244575" y="1757375"/>
              <a:ext cx="567650" cy="559825"/>
            </a:xfrm>
            <a:custGeom>
              <a:avLst/>
              <a:gdLst/>
              <a:ahLst/>
              <a:cxnLst/>
              <a:rect l="l" t="t" r="r" b="b"/>
              <a:pathLst>
                <a:path w="22706" h="22393" extrusionOk="0">
                  <a:moveTo>
                    <a:pt x="11357" y="1"/>
                  </a:moveTo>
                  <a:cubicBezTo>
                    <a:pt x="11255" y="1"/>
                    <a:pt x="11152" y="2"/>
                    <a:pt x="11049" y="5"/>
                  </a:cubicBezTo>
                  <a:cubicBezTo>
                    <a:pt x="4870" y="172"/>
                    <a:pt x="0" y="5327"/>
                    <a:pt x="167" y="11506"/>
                  </a:cubicBezTo>
                  <a:cubicBezTo>
                    <a:pt x="331" y="17571"/>
                    <a:pt x="5307" y="22393"/>
                    <a:pt x="11349" y="22393"/>
                  </a:cubicBezTo>
                  <a:cubicBezTo>
                    <a:pt x="11451" y="22393"/>
                    <a:pt x="11554" y="22392"/>
                    <a:pt x="11656" y="22389"/>
                  </a:cubicBezTo>
                  <a:cubicBezTo>
                    <a:pt x="17836" y="22210"/>
                    <a:pt x="22705" y="17067"/>
                    <a:pt x="22539" y="10887"/>
                  </a:cubicBezTo>
                  <a:cubicBezTo>
                    <a:pt x="22375" y="4811"/>
                    <a:pt x="17398" y="1"/>
                    <a:pt x="11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9">
              <a:extLst>
                <a:ext uri="{FF2B5EF4-FFF2-40B4-BE49-F238E27FC236}">
                  <a16:creationId xmlns:a16="http://schemas.microsoft.com/office/drawing/2014/main" id="{AF9C32A7-F9E2-8C9B-843E-0D963046B936}"/>
                </a:ext>
              </a:extLst>
            </p:cNvPr>
            <p:cNvSpPr/>
            <p:nvPr/>
          </p:nvSpPr>
          <p:spPr>
            <a:xfrm>
              <a:off x="4234150" y="1776625"/>
              <a:ext cx="588500" cy="521650"/>
            </a:xfrm>
            <a:custGeom>
              <a:avLst/>
              <a:gdLst/>
              <a:ahLst/>
              <a:cxnLst/>
              <a:rect l="l" t="t" r="r" b="b"/>
              <a:pathLst>
                <a:path w="23540" h="20866" extrusionOk="0">
                  <a:moveTo>
                    <a:pt x="11768" y="0"/>
                  </a:moveTo>
                  <a:cubicBezTo>
                    <a:pt x="7503" y="0"/>
                    <a:pt x="3504" y="2636"/>
                    <a:pt x="1965" y="6879"/>
                  </a:cubicBezTo>
                  <a:cubicBezTo>
                    <a:pt x="0" y="12296"/>
                    <a:pt x="2798" y="18273"/>
                    <a:pt x="8216" y="20238"/>
                  </a:cubicBezTo>
                  <a:cubicBezTo>
                    <a:pt x="9390" y="20664"/>
                    <a:pt x="10591" y="20866"/>
                    <a:pt x="11772" y="20866"/>
                  </a:cubicBezTo>
                  <a:cubicBezTo>
                    <a:pt x="16036" y="20866"/>
                    <a:pt x="20036" y="18230"/>
                    <a:pt x="21575" y="13987"/>
                  </a:cubicBezTo>
                  <a:cubicBezTo>
                    <a:pt x="23539" y="8570"/>
                    <a:pt x="20741" y="2593"/>
                    <a:pt x="15324" y="628"/>
                  </a:cubicBezTo>
                  <a:cubicBezTo>
                    <a:pt x="14149" y="202"/>
                    <a:pt x="12948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9">
              <a:extLst>
                <a:ext uri="{FF2B5EF4-FFF2-40B4-BE49-F238E27FC236}">
                  <a16:creationId xmlns:a16="http://schemas.microsoft.com/office/drawing/2014/main" id="{E1715507-E1AB-33D5-6F75-8FDD7067E653}"/>
                </a:ext>
              </a:extLst>
            </p:cNvPr>
            <p:cNvSpPr/>
            <p:nvPr/>
          </p:nvSpPr>
          <p:spPr>
            <a:xfrm>
              <a:off x="4288025" y="1821150"/>
              <a:ext cx="480750" cy="431825"/>
            </a:xfrm>
            <a:custGeom>
              <a:avLst/>
              <a:gdLst/>
              <a:ahLst/>
              <a:cxnLst/>
              <a:rect l="l" t="t" r="r" b="b"/>
              <a:pathLst>
                <a:path w="19230" h="17273" extrusionOk="0">
                  <a:moveTo>
                    <a:pt x="9609" y="0"/>
                  </a:moveTo>
                  <a:cubicBezTo>
                    <a:pt x="8822" y="0"/>
                    <a:pt x="8022" y="108"/>
                    <a:pt x="7228" y="335"/>
                  </a:cubicBezTo>
                  <a:cubicBezTo>
                    <a:pt x="2644" y="1657"/>
                    <a:pt x="0" y="6443"/>
                    <a:pt x="1322" y="11027"/>
                  </a:cubicBezTo>
                  <a:cubicBezTo>
                    <a:pt x="2404" y="14804"/>
                    <a:pt x="5858" y="17272"/>
                    <a:pt x="9610" y="17272"/>
                  </a:cubicBezTo>
                  <a:cubicBezTo>
                    <a:pt x="10401" y="17272"/>
                    <a:pt x="11204" y="17163"/>
                    <a:pt x="12002" y="16933"/>
                  </a:cubicBezTo>
                  <a:cubicBezTo>
                    <a:pt x="16586" y="15611"/>
                    <a:pt x="19229" y="10825"/>
                    <a:pt x="17907" y="6253"/>
                  </a:cubicBezTo>
                  <a:cubicBezTo>
                    <a:pt x="16815" y="2463"/>
                    <a:pt x="13363" y="0"/>
                    <a:pt x="96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9">
              <a:extLst>
                <a:ext uri="{FF2B5EF4-FFF2-40B4-BE49-F238E27FC236}">
                  <a16:creationId xmlns:a16="http://schemas.microsoft.com/office/drawing/2014/main" id="{D578D188-06AA-E125-81E1-03EB3D5B94FD}"/>
                </a:ext>
              </a:extLst>
            </p:cNvPr>
            <p:cNvSpPr/>
            <p:nvPr/>
          </p:nvSpPr>
          <p:spPr>
            <a:xfrm>
              <a:off x="4454700" y="1925675"/>
              <a:ext cx="155400" cy="236050"/>
            </a:xfrm>
            <a:custGeom>
              <a:avLst/>
              <a:gdLst/>
              <a:ahLst/>
              <a:cxnLst/>
              <a:rect l="l" t="t" r="r" b="b"/>
              <a:pathLst>
                <a:path w="6216" h="9442" extrusionOk="0">
                  <a:moveTo>
                    <a:pt x="1906" y="2060"/>
                  </a:moveTo>
                  <a:lnTo>
                    <a:pt x="2632" y="4096"/>
                  </a:lnTo>
                  <a:cubicBezTo>
                    <a:pt x="2434" y="4133"/>
                    <a:pt x="2255" y="4152"/>
                    <a:pt x="2095" y="4152"/>
                  </a:cubicBezTo>
                  <a:cubicBezTo>
                    <a:pt x="1900" y="4152"/>
                    <a:pt x="1734" y="4124"/>
                    <a:pt x="1596" y="4072"/>
                  </a:cubicBezTo>
                  <a:cubicBezTo>
                    <a:pt x="1358" y="3989"/>
                    <a:pt x="1180" y="3798"/>
                    <a:pt x="1084" y="3512"/>
                  </a:cubicBezTo>
                  <a:cubicBezTo>
                    <a:pt x="977" y="3215"/>
                    <a:pt x="989" y="2941"/>
                    <a:pt x="1132" y="2703"/>
                  </a:cubicBezTo>
                  <a:cubicBezTo>
                    <a:pt x="1275" y="2453"/>
                    <a:pt x="1525" y="2238"/>
                    <a:pt x="1906" y="2060"/>
                  </a:cubicBezTo>
                  <a:close/>
                  <a:moveTo>
                    <a:pt x="4025" y="4827"/>
                  </a:moveTo>
                  <a:cubicBezTo>
                    <a:pt x="4239" y="4827"/>
                    <a:pt x="4419" y="4857"/>
                    <a:pt x="4573" y="4917"/>
                  </a:cubicBezTo>
                  <a:cubicBezTo>
                    <a:pt x="4835" y="5013"/>
                    <a:pt x="5025" y="5215"/>
                    <a:pt x="5133" y="5501"/>
                  </a:cubicBezTo>
                  <a:cubicBezTo>
                    <a:pt x="5228" y="5798"/>
                    <a:pt x="5216" y="6084"/>
                    <a:pt x="5061" y="6346"/>
                  </a:cubicBezTo>
                  <a:cubicBezTo>
                    <a:pt x="4906" y="6596"/>
                    <a:pt x="4632" y="6834"/>
                    <a:pt x="4240" y="7037"/>
                  </a:cubicBezTo>
                  <a:lnTo>
                    <a:pt x="3466" y="4882"/>
                  </a:lnTo>
                  <a:cubicBezTo>
                    <a:pt x="3674" y="4845"/>
                    <a:pt x="3860" y="4827"/>
                    <a:pt x="4025" y="4827"/>
                  </a:cubicBezTo>
                  <a:close/>
                  <a:moveTo>
                    <a:pt x="1727" y="0"/>
                  </a:moveTo>
                  <a:lnTo>
                    <a:pt x="1227" y="179"/>
                  </a:lnTo>
                  <a:lnTo>
                    <a:pt x="1644" y="1345"/>
                  </a:lnTo>
                  <a:cubicBezTo>
                    <a:pt x="989" y="1643"/>
                    <a:pt x="537" y="2000"/>
                    <a:pt x="275" y="2441"/>
                  </a:cubicBezTo>
                  <a:cubicBezTo>
                    <a:pt x="25" y="2881"/>
                    <a:pt x="1" y="3381"/>
                    <a:pt x="191" y="3917"/>
                  </a:cubicBezTo>
                  <a:cubicBezTo>
                    <a:pt x="370" y="4417"/>
                    <a:pt x="680" y="4751"/>
                    <a:pt x="1108" y="4917"/>
                  </a:cubicBezTo>
                  <a:cubicBezTo>
                    <a:pt x="1345" y="5007"/>
                    <a:pt x="1631" y="5052"/>
                    <a:pt x="1965" y="5052"/>
                  </a:cubicBezTo>
                  <a:cubicBezTo>
                    <a:pt x="2251" y="5052"/>
                    <a:pt x="2573" y="5019"/>
                    <a:pt x="2930" y="4953"/>
                  </a:cubicBezTo>
                  <a:lnTo>
                    <a:pt x="3740" y="7227"/>
                  </a:lnTo>
                  <a:cubicBezTo>
                    <a:pt x="3370" y="7358"/>
                    <a:pt x="2989" y="7430"/>
                    <a:pt x="2608" y="7453"/>
                  </a:cubicBezTo>
                  <a:cubicBezTo>
                    <a:pt x="2568" y="7455"/>
                    <a:pt x="2528" y="7455"/>
                    <a:pt x="2488" y="7455"/>
                  </a:cubicBezTo>
                  <a:cubicBezTo>
                    <a:pt x="2135" y="7455"/>
                    <a:pt x="1780" y="7409"/>
                    <a:pt x="1406" y="7334"/>
                  </a:cubicBezTo>
                  <a:lnTo>
                    <a:pt x="1406" y="7334"/>
                  </a:lnTo>
                  <a:lnTo>
                    <a:pt x="1727" y="8227"/>
                  </a:lnTo>
                  <a:cubicBezTo>
                    <a:pt x="1862" y="8235"/>
                    <a:pt x="1996" y="8239"/>
                    <a:pt x="2128" y="8239"/>
                  </a:cubicBezTo>
                  <a:cubicBezTo>
                    <a:pt x="2391" y="8239"/>
                    <a:pt x="2648" y="8223"/>
                    <a:pt x="2894" y="8192"/>
                  </a:cubicBezTo>
                  <a:cubicBezTo>
                    <a:pt x="3275" y="8144"/>
                    <a:pt x="3632" y="8061"/>
                    <a:pt x="3990" y="7942"/>
                  </a:cubicBezTo>
                  <a:lnTo>
                    <a:pt x="4525" y="9442"/>
                  </a:lnTo>
                  <a:lnTo>
                    <a:pt x="5025" y="9263"/>
                  </a:lnTo>
                  <a:lnTo>
                    <a:pt x="4490" y="7751"/>
                  </a:lnTo>
                  <a:cubicBezTo>
                    <a:pt x="5180" y="7453"/>
                    <a:pt x="5656" y="7072"/>
                    <a:pt x="5918" y="6608"/>
                  </a:cubicBezTo>
                  <a:cubicBezTo>
                    <a:pt x="6180" y="6156"/>
                    <a:pt x="6216" y="5644"/>
                    <a:pt x="6014" y="5084"/>
                  </a:cubicBezTo>
                  <a:cubicBezTo>
                    <a:pt x="5835" y="4560"/>
                    <a:pt x="5514" y="4215"/>
                    <a:pt x="5049" y="4036"/>
                  </a:cubicBezTo>
                  <a:cubicBezTo>
                    <a:pt x="4804" y="3948"/>
                    <a:pt x="4513" y="3903"/>
                    <a:pt x="4175" y="3903"/>
                  </a:cubicBezTo>
                  <a:cubicBezTo>
                    <a:pt x="3872" y="3903"/>
                    <a:pt x="3533" y="3939"/>
                    <a:pt x="3156" y="4012"/>
                  </a:cubicBezTo>
                  <a:lnTo>
                    <a:pt x="2406" y="1881"/>
                  </a:lnTo>
                  <a:cubicBezTo>
                    <a:pt x="2716" y="1786"/>
                    <a:pt x="3025" y="1726"/>
                    <a:pt x="3347" y="1703"/>
                  </a:cubicBezTo>
                  <a:cubicBezTo>
                    <a:pt x="3476" y="1688"/>
                    <a:pt x="3608" y="1681"/>
                    <a:pt x="3742" y="1681"/>
                  </a:cubicBezTo>
                  <a:cubicBezTo>
                    <a:pt x="3928" y="1681"/>
                    <a:pt x="4117" y="1694"/>
                    <a:pt x="4311" y="1715"/>
                  </a:cubicBezTo>
                  <a:lnTo>
                    <a:pt x="4001" y="845"/>
                  </a:lnTo>
                  <a:cubicBezTo>
                    <a:pt x="3692" y="857"/>
                    <a:pt x="3382" y="881"/>
                    <a:pt x="3073" y="941"/>
                  </a:cubicBezTo>
                  <a:cubicBezTo>
                    <a:pt x="2763" y="988"/>
                    <a:pt x="2454" y="1060"/>
                    <a:pt x="2144" y="1155"/>
                  </a:cubicBezTo>
                  <a:lnTo>
                    <a:pt x="1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9">
              <a:extLst>
                <a:ext uri="{FF2B5EF4-FFF2-40B4-BE49-F238E27FC236}">
                  <a16:creationId xmlns:a16="http://schemas.microsoft.com/office/drawing/2014/main" id="{F0CE1FD4-DCA2-289B-E239-01F4F49D9655}"/>
                </a:ext>
              </a:extLst>
            </p:cNvPr>
            <p:cNvSpPr/>
            <p:nvPr/>
          </p:nvSpPr>
          <p:spPr>
            <a:xfrm>
              <a:off x="4508875" y="2230475"/>
              <a:ext cx="115525" cy="25325"/>
            </a:xfrm>
            <a:custGeom>
              <a:avLst/>
              <a:gdLst/>
              <a:ahLst/>
              <a:cxnLst/>
              <a:rect l="l" t="t" r="r" b="b"/>
              <a:pathLst>
                <a:path w="4621" h="1013" fill="none" extrusionOk="0">
                  <a:moveTo>
                    <a:pt x="4621" y="0"/>
                  </a:moveTo>
                  <a:cubicBezTo>
                    <a:pt x="3132" y="738"/>
                    <a:pt x="1549" y="1012"/>
                    <a:pt x="1" y="857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9">
              <a:extLst>
                <a:ext uri="{FF2B5EF4-FFF2-40B4-BE49-F238E27FC236}">
                  <a16:creationId xmlns:a16="http://schemas.microsoft.com/office/drawing/2014/main" id="{2DD1D719-7EF7-8C43-BBDA-8A1B154AB991}"/>
                </a:ext>
              </a:extLst>
            </p:cNvPr>
            <p:cNvSpPr/>
            <p:nvPr/>
          </p:nvSpPr>
          <p:spPr>
            <a:xfrm>
              <a:off x="4634200" y="1849475"/>
              <a:ext cx="128025" cy="333975"/>
            </a:xfrm>
            <a:custGeom>
              <a:avLst/>
              <a:gdLst/>
              <a:ahLst/>
              <a:cxnLst/>
              <a:rect l="l" t="t" r="r" b="b"/>
              <a:pathLst>
                <a:path w="5121" h="13359" fill="none" extrusionOk="0">
                  <a:moveTo>
                    <a:pt x="0" y="0"/>
                  </a:moveTo>
                  <a:cubicBezTo>
                    <a:pt x="1453" y="822"/>
                    <a:pt x="2691" y="2060"/>
                    <a:pt x="3477" y="3679"/>
                  </a:cubicBezTo>
                  <a:cubicBezTo>
                    <a:pt x="5120" y="6965"/>
                    <a:pt x="4465" y="10823"/>
                    <a:pt x="2096" y="13359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49">
            <a:extLst>
              <a:ext uri="{FF2B5EF4-FFF2-40B4-BE49-F238E27FC236}">
                <a16:creationId xmlns:a16="http://schemas.microsoft.com/office/drawing/2014/main" id="{8AE8BEB1-05D7-DD32-6F2F-225AF15A994B}"/>
              </a:ext>
            </a:extLst>
          </p:cNvPr>
          <p:cNvGrpSpPr/>
          <p:nvPr/>
        </p:nvGrpSpPr>
        <p:grpSpPr>
          <a:xfrm>
            <a:off x="273650" y="97200"/>
            <a:ext cx="559625" cy="559325"/>
            <a:chOff x="3909400" y="3844950"/>
            <a:chExt cx="559625" cy="559325"/>
          </a:xfrm>
        </p:grpSpPr>
        <p:sp>
          <p:nvSpPr>
            <p:cNvPr id="1064" name="Google Shape;1064;p49">
              <a:extLst>
                <a:ext uri="{FF2B5EF4-FFF2-40B4-BE49-F238E27FC236}">
                  <a16:creationId xmlns:a16="http://schemas.microsoft.com/office/drawing/2014/main" id="{5D1E90CC-A245-D9F1-BBCC-AA1D2AD936E3}"/>
                </a:ext>
              </a:extLst>
            </p:cNvPr>
            <p:cNvSpPr/>
            <p:nvPr/>
          </p:nvSpPr>
          <p:spPr>
            <a:xfrm>
              <a:off x="3909400" y="3844950"/>
              <a:ext cx="559625" cy="559325"/>
            </a:xfrm>
            <a:custGeom>
              <a:avLst/>
              <a:gdLst/>
              <a:ahLst/>
              <a:cxnLst/>
              <a:rect l="l" t="t" r="r" b="b"/>
              <a:pathLst>
                <a:path w="22385" h="22373" extrusionOk="0">
                  <a:moveTo>
                    <a:pt x="11193" y="0"/>
                  </a:moveTo>
                  <a:cubicBezTo>
                    <a:pt x="5013" y="0"/>
                    <a:pt x="1" y="5001"/>
                    <a:pt x="1" y="11192"/>
                  </a:cubicBezTo>
                  <a:cubicBezTo>
                    <a:pt x="1" y="17372"/>
                    <a:pt x="5013" y="22372"/>
                    <a:pt x="11193" y="22372"/>
                  </a:cubicBezTo>
                  <a:cubicBezTo>
                    <a:pt x="17372" y="22372"/>
                    <a:pt x="22384" y="17372"/>
                    <a:pt x="22384" y="11192"/>
                  </a:cubicBezTo>
                  <a:cubicBezTo>
                    <a:pt x="22384" y="5001"/>
                    <a:pt x="17372" y="0"/>
                    <a:pt x="11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9">
              <a:extLst>
                <a:ext uri="{FF2B5EF4-FFF2-40B4-BE49-F238E27FC236}">
                  <a16:creationId xmlns:a16="http://schemas.microsoft.com/office/drawing/2014/main" id="{6B9CA6CE-CD76-1A46-D0DA-25F952C44C62}"/>
                </a:ext>
              </a:extLst>
            </p:cNvPr>
            <p:cNvSpPr/>
            <p:nvPr/>
          </p:nvSpPr>
          <p:spPr>
            <a:xfrm>
              <a:off x="3923100" y="3863825"/>
              <a:ext cx="532225" cy="521575"/>
            </a:xfrm>
            <a:custGeom>
              <a:avLst/>
              <a:gdLst/>
              <a:ahLst/>
              <a:cxnLst/>
              <a:rect l="l" t="t" r="r" b="b"/>
              <a:pathLst>
                <a:path w="21289" h="20863" extrusionOk="0">
                  <a:moveTo>
                    <a:pt x="10647" y="0"/>
                  </a:moveTo>
                  <a:cubicBezTo>
                    <a:pt x="10516" y="0"/>
                    <a:pt x="10384" y="2"/>
                    <a:pt x="10252" y="7"/>
                  </a:cubicBezTo>
                  <a:cubicBezTo>
                    <a:pt x="4489" y="222"/>
                    <a:pt x="0" y="5068"/>
                    <a:pt x="215" y="10818"/>
                  </a:cubicBezTo>
                  <a:cubicBezTo>
                    <a:pt x="424" y="16448"/>
                    <a:pt x="5055" y="20863"/>
                    <a:pt x="10642" y="20863"/>
                  </a:cubicBezTo>
                  <a:cubicBezTo>
                    <a:pt x="10773" y="20863"/>
                    <a:pt x="10905" y="20860"/>
                    <a:pt x="11037" y="20855"/>
                  </a:cubicBezTo>
                  <a:cubicBezTo>
                    <a:pt x="16788" y="20641"/>
                    <a:pt x="21289" y="15795"/>
                    <a:pt x="21063" y="10044"/>
                  </a:cubicBezTo>
                  <a:cubicBezTo>
                    <a:pt x="20853" y="4414"/>
                    <a:pt x="16234" y="0"/>
                    <a:pt x="10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9">
              <a:extLst>
                <a:ext uri="{FF2B5EF4-FFF2-40B4-BE49-F238E27FC236}">
                  <a16:creationId xmlns:a16="http://schemas.microsoft.com/office/drawing/2014/main" id="{4BD91666-56FF-F646-CF7A-8915ACC8C64B}"/>
                </a:ext>
              </a:extLst>
            </p:cNvPr>
            <p:cNvSpPr/>
            <p:nvPr/>
          </p:nvSpPr>
          <p:spPr>
            <a:xfrm>
              <a:off x="3972800" y="3908950"/>
              <a:ext cx="432525" cy="431625"/>
            </a:xfrm>
            <a:custGeom>
              <a:avLst/>
              <a:gdLst/>
              <a:ahLst/>
              <a:cxnLst/>
              <a:rect l="l" t="t" r="r" b="b"/>
              <a:pathLst>
                <a:path w="17301" h="17265" extrusionOk="0">
                  <a:moveTo>
                    <a:pt x="8665" y="0"/>
                  </a:moveTo>
                  <a:cubicBezTo>
                    <a:pt x="8650" y="0"/>
                    <a:pt x="8636" y="0"/>
                    <a:pt x="8621" y="0"/>
                  </a:cubicBezTo>
                  <a:cubicBezTo>
                    <a:pt x="3858" y="12"/>
                    <a:pt x="1" y="3894"/>
                    <a:pt x="25" y="8656"/>
                  </a:cubicBezTo>
                  <a:cubicBezTo>
                    <a:pt x="36" y="13423"/>
                    <a:pt x="3906" y="17264"/>
                    <a:pt x="8670" y="17264"/>
                  </a:cubicBezTo>
                  <a:cubicBezTo>
                    <a:pt x="8678" y="17264"/>
                    <a:pt x="8685" y="17264"/>
                    <a:pt x="8692" y="17264"/>
                  </a:cubicBezTo>
                  <a:cubicBezTo>
                    <a:pt x="13455" y="17240"/>
                    <a:pt x="17301" y="13359"/>
                    <a:pt x="17289" y="8597"/>
                  </a:cubicBezTo>
                  <a:cubicBezTo>
                    <a:pt x="17265" y="3837"/>
                    <a:pt x="13407" y="0"/>
                    <a:pt x="8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9">
              <a:extLst>
                <a:ext uri="{FF2B5EF4-FFF2-40B4-BE49-F238E27FC236}">
                  <a16:creationId xmlns:a16="http://schemas.microsoft.com/office/drawing/2014/main" id="{8671B6EA-FEAB-DBB0-6D66-A19710A62175}"/>
                </a:ext>
              </a:extLst>
            </p:cNvPr>
            <p:cNvSpPr/>
            <p:nvPr/>
          </p:nvSpPr>
          <p:spPr>
            <a:xfrm>
              <a:off x="4212725" y="4294700"/>
              <a:ext cx="108950" cy="44375"/>
            </a:xfrm>
            <a:custGeom>
              <a:avLst/>
              <a:gdLst/>
              <a:ahLst/>
              <a:cxnLst/>
              <a:rect l="l" t="t" r="r" b="b"/>
              <a:pathLst>
                <a:path w="4358" h="1775" fill="none" extrusionOk="0">
                  <a:moveTo>
                    <a:pt x="4358" y="1"/>
                  </a:moveTo>
                  <a:cubicBezTo>
                    <a:pt x="3048" y="1025"/>
                    <a:pt x="1524" y="1608"/>
                    <a:pt x="0" y="1775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9">
              <a:extLst>
                <a:ext uri="{FF2B5EF4-FFF2-40B4-BE49-F238E27FC236}">
                  <a16:creationId xmlns:a16="http://schemas.microsoft.com/office/drawing/2014/main" id="{E8D5A3EF-A093-B147-604F-841549E7B9C5}"/>
                </a:ext>
              </a:extLst>
            </p:cNvPr>
            <p:cNvSpPr/>
            <p:nvPr/>
          </p:nvSpPr>
          <p:spPr>
            <a:xfrm>
              <a:off x="4255875" y="3919350"/>
              <a:ext cx="162850" cy="317325"/>
            </a:xfrm>
            <a:custGeom>
              <a:avLst/>
              <a:gdLst/>
              <a:ahLst/>
              <a:cxnLst/>
              <a:rect l="l" t="t" r="r" b="b"/>
              <a:pathLst>
                <a:path w="6514" h="12693" fill="none" extrusionOk="0">
                  <a:moveTo>
                    <a:pt x="1" y="1"/>
                  </a:moveTo>
                  <a:cubicBezTo>
                    <a:pt x="1584" y="513"/>
                    <a:pt x="3049" y="1489"/>
                    <a:pt x="4144" y="2918"/>
                  </a:cubicBezTo>
                  <a:cubicBezTo>
                    <a:pt x="6406" y="5811"/>
                    <a:pt x="6513" y="9716"/>
                    <a:pt x="4715" y="12693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9">
              <a:extLst>
                <a:ext uri="{FF2B5EF4-FFF2-40B4-BE49-F238E27FC236}">
                  <a16:creationId xmlns:a16="http://schemas.microsoft.com/office/drawing/2014/main" id="{851919D9-5713-AEE0-A791-C1CE3716094E}"/>
                </a:ext>
              </a:extLst>
            </p:cNvPr>
            <p:cNvSpPr/>
            <p:nvPr/>
          </p:nvSpPr>
          <p:spPr>
            <a:xfrm>
              <a:off x="4107650" y="4008075"/>
              <a:ext cx="164925" cy="231000"/>
            </a:xfrm>
            <a:custGeom>
              <a:avLst/>
              <a:gdLst/>
              <a:ahLst/>
              <a:cxnLst/>
              <a:rect l="l" t="t" r="r" b="b"/>
              <a:pathLst>
                <a:path w="6597" h="9240" extrusionOk="0">
                  <a:moveTo>
                    <a:pt x="2953" y="0"/>
                  </a:moveTo>
                  <a:cubicBezTo>
                    <a:pt x="2655" y="36"/>
                    <a:pt x="2382" y="95"/>
                    <a:pt x="2120" y="179"/>
                  </a:cubicBezTo>
                  <a:cubicBezTo>
                    <a:pt x="1858" y="250"/>
                    <a:pt x="1631" y="333"/>
                    <a:pt x="1441" y="429"/>
                  </a:cubicBezTo>
                  <a:cubicBezTo>
                    <a:pt x="715" y="810"/>
                    <a:pt x="274" y="1274"/>
                    <a:pt x="143" y="1834"/>
                  </a:cubicBezTo>
                  <a:cubicBezTo>
                    <a:pt x="0" y="2381"/>
                    <a:pt x="143" y="3072"/>
                    <a:pt x="572" y="3881"/>
                  </a:cubicBezTo>
                  <a:lnTo>
                    <a:pt x="1143" y="5001"/>
                  </a:lnTo>
                  <a:lnTo>
                    <a:pt x="215" y="5489"/>
                  </a:lnTo>
                  <a:lnTo>
                    <a:pt x="560" y="6156"/>
                  </a:lnTo>
                  <a:lnTo>
                    <a:pt x="1500" y="5679"/>
                  </a:lnTo>
                  <a:lnTo>
                    <a:pt x="2632" y="7858"/>
                  </a:lnTo>
                  <a:lnTo>
                    <a:pt x="1524" y="8430"/>
                  </a:lnTo>
                  <a:lnTo>
                    <a:pt x="1929" y="9239"/>
                  </a:lnTo>
                  <a:lnTo>
                    <a:pt x="6596" y="6810"/>
                  </a:lnTo>
                  <a:lnTo>
                    <a:pt x="6192" y="6013"/>
                  </a:lnTo>
                  <a:lnTo>
                    <a:pt x="3572" y="7370"/>
                  </a:lnTo>
                  <a:lnTo>
                    <a:pt x="2441" y="5191"/>
                  </a:lnTo>
                  <a:lnTo>
                    <a:pt x="4275" y="4239"/>
                  </a:lnTo>
                  <a:lnTo>
                    <a:pt x="3929" y="3560"/>
                  </a:lnTo>
                  <a:lnTo>
                    <a:pt x="2084" y="4512"/>
                  </a:lnTo>
                  <a:lnTo>
                    <a:pt x="1560" y="3500"/>
                  </a:lnTo>
                  <a:cubicBezTo>
                    <a:pt x="1215" y="2846"/>
                    <a:pt x="1072" y="2346"/>
                    <a:pt x="1131" y="2000"/>
                  </a:cubicBezTo>
                  <a:cubicBezTo>
                    <a:pt x="1191" y="1667"/>
                    <a:pt x="1441" y="1381"/>
                    <a:pt x="1905" y="1143"/>
                  </a:cubicBezTo>
                  <a:cubicBezTo>
                    <a:pt x="2096" y="1036"/>
                    <a:pt x="2322" y="964"/>
                    <a:pt x="2572" y="917"/>
                  </a:cubicBezTo>
                  <a:cubicBezTo>
                    <a:pt x="2810" y="869"/>
                    <a:pt x="3084" y="857"/>
                    <a:pt x="3394" y="857"/>
                  </a:cubicBezTo>
                  <a:lnTo>
                    <a:pt x="2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49">
            <a:extLst>
              <a:ext uri="{FF2B5EF4-FFF2-40B4-BE49-F238E27FC236}">
                <a16:creationId xmlns:a16="http://schemas.microsoft.com/office/drawing/2014/main" id="{AF3D975E-66F7-D594-B4E3-3666D6360FBB}"/>
              </a:ext>
            </a:extLst>
          </p:cNvPr>
          <p:cNvGrpSpPr/>
          <p:nvPr/>
        </p:nvGrpSpPr>
        <p:grpSpPr>
          <a:xfrm>
            <a:off x="3455134" y="656517"/>
            <a:ext cx="614808" cy="559813"/>
            <a:chOff x="6188250" y="1349550"/>
            <a:chExt cx="539400" cy="491150"/>
          </a:xfrm>
        </p:grpSpPr>
        <p:sp>
          <p:nvSpPr>
            <p:cNvPr id="1071" name="Google Shape;1071;p49">
              <a:extLst>
                <a:ext uri="{FF2B5EF4-FFF2-40B4-BE49-F238E27FC236}">
                  <a16:creationId xmlns:a16="http://schemas.microsoft.com/office/drawing/2014/main" id="{E6972146-A3B4-3C91-9F0B-C542792164BB}"/>
                </a:ext>
              </a:extLst>
            </p:cNvPr>
            <p:cNvSpPr/>
            <p:nvPr/>
          </p:nvSpPr>
          <p:spPr>
            <a:xfrm>
              <a:off x="6188250" y="1349550"/>
              <a:ext cx="539400" cy="491150"/>
            </a:xfrm>
            <a:custGeom>
              <a:avLst/>
              <a:gdLst/>
              <a:ahLst/>
              <a:cxnLst/>
              <a:rect l="l" t="t" r="r" b="b"/>
              <a:pathLst>
                <a:path w="21576" h="19646" extrusionOk="0">
                  <a:moveTo>
                    <a:pt x="10788" y="1"/>
                  </a:moveTo>
                  <a:cubicBezTo>
                    <a:pt x="8276" y="1"/>
                    <a:pt x="5764" y="959"/>
                    <a:pt x="3847" y="2876"/>
                  </a:cubicBezTo>
                  <a:cubicBezTo>
                    <a:pt x="1" y="6710"/>
                    <a:pt x="1" y="12925"/>
                    <a:pt x="3847" y="16770"/>
                  </a:cubicBezTo>
                  <a:cubicBezTo>
                    <a:pt x="5764" y="18687"/>
                    <a:pt x="8276" y="19646"/>
                    <a:pt x="10788" y="19646"/>
                  </a:cubicBezTo>
                  <a:cubicBezTo>
                    <a:pt x="13300" y="19646"/>
                    <a:pt x="15812" y="18687"/>
                    <a:pt x="17729" y="16770"/>
                  </a:cubicBezTo>
                  <a:cubicBezTo>
                    <a:pt x="21575" y="12925"/>
                    <a:pt x="21575" y="6710"/>
                    <a:pt x="17729" y="2876"/>
                  </a:cubicBezTo>
                  <a:cubicBezTo>
                    <a:pt x="15812" y="959"/>
                    <a:pt x="13300" y="1"/>
                    <a:pt x="10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9">
              <a:extLst>
                <a:ext uri="{FF2B5EF4-FFF2-40B4-BE49-F238E27FC236}">
                  <a16:creationId xmlns:a16="http://schemas.microsoft.com/office/drawing/2014/main" id="{6EFF2C8F-6CDA-C220-EC8C-E2F9D601B9C2}"/>
                </a:ext>
              </a:extLst>
            </p:cNvPr>
            <p:cNvSpPr/>
            <p:nvPr/>
          </p:nvSpPr>
          <p:spPr>
            <a:xfrm>
              <a:off x="6206725" y="1366375"/>
              <a:ext cx="502450" cy="457525"/>
            </a:xfrm>
            <a:custGeom>
              <a:avLst/>
              <a:gdLst/>
              <a:ahLst/>
              <a:cxnLst/>
              <a:rect l="l" t="t" r="r" b="b"/>
              <a:pathLst>
                <a:path w="20098" h="18301" extrusionOk="0">
                  <a:moveTo>
                    <a:pt x="10049" y="0"/>
                  </a:moveTo>
                  <a:cubicBezTo>
                    <a:pt x="7706" y="0"/>
                    <a:pt x="5364" y="893"/>
                    <a:pt x="3572" y="2679"/>
                  </a:cubicBezTo>
                  <a:cubicBezTo>
                    <a:pt x="0" y="6251"/>
                    <a:pt x="0" y="12049"/>
                    <a:pt x="3572" y="15621"/>
                  </a:cubicBezTo>
                  <a:cubicBezTo>
                    <a:pt x="5364" y="17407"/>
                    <a:pt x="7706" y="18300"/>
                    <a:pt x="10049" y="18300"/>
                  </a:cubicBezTo>
                  <a:cubicBezTo>
                    <a:pt x="12392" y="18300"/>
                    <a:pt x="14734" y="17407"/>
                    <a:pt x="16526" y="15621"/>
                  </a:cubicBezTo>
                  <a:cubicBezTo>
                    <a:pt x="20098" y="12049"/>
                    <a:pt x="20098" y="6251"/>
                    <a:pt x="16526" y="2679"/>
                  </a:cubicBezTo>
                  <a:cubicBezTo>
                    <a:pt x="14734" y="893"/>
                    <a:pt x="12392" y="0"/>
                    <a:pt x="10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9">
              <a:extLst>
                <a:ext uri="{FF2B5EF4-FFF2-40B4-BE49-F238E27FC236}">
                  <a16:creationId xmlns:a16="http://schemas.microsoft.com/office/drawing/2014/main" id="{7C4FF8D8-2C81-915E-3298-BF6D5263E7DB}"/>
                </a:ext>
              </a:extLst>
            </p:cNvPr>
            <p:cNvSpPr/>
            <p:nvPr/>
          </p:nvSpPr>
          <p:spPr>
            <a:xfrm>
              <a:off x="6250175" y="1405650"/>
              <a:ext cx="415550" cy="378875"/>
            </a:xfrm>
            <a:custGeom>
              <a:avLst/>
              <a:gdLst/>
              <a:ahLst/>
              <a:cxnLst/>
              <a:rect l="l" t="t" r="r" b="b"/>
              <a:pathLst>
                <a:path w="16622" h="15155" extrusionOk="0">
                  <a:moveTo>
                    <a:pt x="8311" y="1"/>
                  </a:moveTo>
                  <a:cubicBezTo>
                    <a:pt x="6373" y="1"/>
                    <a:pt x="4436" y="739"/>
                    <a:pt x="2953" y="2215"/>
                  </a:cubicBezTo>
                  <a:cubicBezTo>
                    <a:pt x="0" y="5180"/>
                    <a:pt x="0" y="9978"/>
                    <a:pt x="2953" y="12931"/>
                  </a:cubicBezTo>
                  <a:cubicBezTo>
                    <a:pt x="4436" y="14413"/>
                    <a:pt x="6373" y="15155"/>
                    <a:pt x="8311" y="15155"/>
                  </a:cubicBezTo>
                  <a:cubicBezTo>
                    <a:pt x="10249" y="15155"/>
                    <a:pt x="12187" y="14413"/>
                    <a:pt x="13669" y="12931"/>
                  </a:cubicBezTo>
                  <a:cubicBezTo>
                    <a:pt x="16622" y="9978"/>
                    <a:pt x="16622" y="5180"/>
                    <a:pt x="13669" y="2215"/>
                  </a:cubicBezTo>
                  <a:cubicBezTo>
                    <a:pt x="12187" y="739"/>
                    <a:pt x="10249" y="1"/>
                    <a:pt x="8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9">
              <a:extLst>
                <a:ext uri="{FF2B5EF4-FFF2-40B4-BE49-F238E27FC236}">
                  <a16:creationId xmlns:a16="http://schemas.microsoft.com/office/drawing/2014/main" id="{15F07070-E69D-6478-249B-CE7C07C189D6}"/>
                </a:ext>
              </a:extLst>
            </p:cNvPr>
            <p:cNvSpPr/>
            <p:nvPr/>
          </p:nvSpPr>
          <p:spPr>
            <a:xfrm>
              <a:off x="6353750" y="1753025"/>
              <a:ext cx="98250" cy="31275"/>
            </a:xfrm>
            <a:custGeom>
              <a:avLst/>
              <a:gdLst/>
              <a:ahLst/>
              <a:cxnLst/>
              <a:rect l="l" t="t" r="r" b="b"/>
              <a:pathLst>
                <a:path w="3930" h="1251" fill="none" extrusionOk="0">
                  <a:moveTo>
                    <a:pt x="3930" y="1251"/>
                  </a:moveTo>
                  <a:cubicBezTo>
                    <a:pt x="2477" y="1203"/>
                    <a:pt x="1132" y="751"/>
                    <a:pt x="1" y="0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9">
              <a:extLst>
                <a:ext uri="{FF2B5EF4-FFF2-40B4-BE49-F238E27FC236}">
                  <a16:creationId xmlns:a16="http://schemas.microsoft.com/office/drawing/2014/main" id="{A1848AF4-D812-10F4-CE62-46E722C0F70E}"/>
                </a:ext>
              </a:extLst>
            </p:cNvPr>
            <p:cNvSpPr/>
            <p:nvPr/>
          </p:nvSpPr>
          <p:spPr>
            <a:xfrm>
              <a:off x="6519850" y="1493775"/>
              <a:ext cx="128600" cy="280100"/>
            </a:xfrm>
            <a:custGeom>
              <a:avLst/>
              <a:gdLst/>
              <a:ahLst/>
              <a:cxnLst/>
              <a:rect l="l" t="t" r="r" b="b"/>
              <a:pathLst>
                <a:path w="5144" h="11204" fill="none" extrusionOk="0">
                  <a:moveTo>
                    <a:pt x="3930" y="0"/>
                  </a:moveTo>
                  <a:cubicBezTo>
                    <a:pt x="4715" y="1238"/>
                    <a:pt x="5144" y="2703"/>
                    <a:pt x="5084" y="4286"/>
                  </a:cubicBezTo>
                  <a:cubicBezTo>
                    <a:pt x="4989" y="7513"/>
                    <a:pt x="2870" y="10204"/>
                    <a:pt x="1" y="11204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9">
              <a:extLst>
                <a:ext uri="{FF2B5EF4-FFF2-40B4-BE49-F238E27FC236}">
                  <a16:creationId xmlns:a16="http://schemas.microsoft.com/office/drawing/2014/main" id="{354860C8-21B7-48B1-B29E-B585D02E02C2}"/>
                </a:ext>
              </a:extLst>
            </p:cNvPr>
            <p:cNvSpPr/>
            <p:nvPr/>
          </p:nvSpPr>
          <p:spPr>
            <a:xfrm>
              <a:off x="6344825" y="1474225"/>
              <a:ext cx="189925" cy="219325"/>
            </a:xfrm>
            <a:custGeom>
              <a:avLst/>
              <a:gdLst/>
              <a:ahLst/>
              <a:cxnLst/>
              <a:rect l="l" t="t" r="r" b="b"/>
              <a:pathLst>
                <a:path w="7597" h="8773" extrusionOk="0">
                  <a:moveTo>
                    <a:pt x="4875" y="1"/>
                  </a:moveTo>
                  <a:cubicBezTo>
                    <a:pt x="4337" y="1"/>
                    <a:pt x="3835" y="133"/>
                    <a:pt x="3370" y="401"/>
                  </a:cubicBezTo>
                  <a:cubicBezTo>
                    <a:pt x="2668" y="794"/>
                    <a:pt x="2132" y="1461"/>
                    <a:pt x="1763" y="2366"/>
                  </a:cubicBezTo>
                  <a:lnTo>
                    <a:pt x="894" y="2163"/>
                  </a:lnTo>
                  <a:lnTo>
                    <a:pt x="429" y="2770"/>
                  </a:lnTo>
                  <a:lnTo>
                    <a:pt x="1513" y="3032"/>
                  </a:lnTo>
                  <a:cubicBezTo>
                    <a:pt x="1489" y="3116"/>
                    <a:pt x="1465" y="3199"/>
                    <a:pt x="1441" y="3294"/>
                  </a:cubicBezTo>
                  <a:lnTo>
                    <a:pt x="1358" y="3616"/>
                  </a:lnTo>
                  <a:lnTo>
                    <a:pt x="1287" y="3925"/>
                  </a:lnTo>
                  <a:cubicBezTo>
                    <a:pt x="1275" y="4009"/>
                    <a:pt x="1251" y="4092"/>
                    <a:pt x="1239" y="4175"/>
                  </a:cubicBezTo>
                  <a:lnTo>
                    <a:pt x="465" y="3997"/>
                  </a:lnTo>
                  <a:lnTo>
                    <a:pt x="1" y="4604"/>
                  </a:lnTo>
                  <a:lnTo>
                    <a:pt x="1167" y="4878"/>
                  </a:lnTo>
                  <a:cubicBezTo>
                    <a:pt x="1084" y="5878"/>
                    <a:pt x="1275" y="6700"/>
                    <a:pt x="1715" y="7378"/>
                  </a:cubicBezTo>
                  <a:cubicBezTo>
                    <a:pt x="2156" y="8045"/>
                    <a:pt x="2822" y="8485"/>
                    <a:pt x="3692" y="8700"/>
                  </a:cubicBezTo>
                  <a:cubicBezTo>
                    <a:pt x="3900" y="8748"/>
                    <a:pt x="4112" y="8773"/>
                    <a:pt x="4326" y="8773"/>
                  </a:cubicBezTo>
                  <a:cubicBezTo>
                    <a:pt x="4479" y="8773"/>
                    <a:pt x="4633" y="8760"/>
                    <a:pt x="4787" y="8735"/>
                  </a:cubicBezTo>
                  <a:cubicBezTo>
                    <a:pt x="5156" y="8688"/>
                    <a:pt x="5549" y="8569"/>
                    <a:pt x="5942" y="8378"/>
                  </a:cubicBezTo>
                  <a:lnTo>
                    <a:pt x="6216" y="7211"/>
                  </a:lnTo>
                  <a:lnTo>
                    <a:pt x="6216" y="7211"/>
                  </a:lnTo>
                  <a:cubicBezTo>
                    <a:pt x="5787" y="7521"/>
                    <a:pt x="5394" y="7723"/>
                    <a:pt x="5037" y="7807"/>
                  </a:cubicBezTo>
                  <a:cubicBezTo>
                    <a:pt x="4859" y="7856"/>
                    <a:pt x="4674" y="7880"/>
                    <a:pt x="4486" y="7880"/>
                  </a:cubicBezTo>
                  <a:cubicBezTo>
                    <a:pt x="4310" y="7880"/>
                    <a:pt x="4132" y="7859"/>
                    <a:pt x="3954" y="7819"/>
                  </a:cubicBezTo>
                  <a:cubicBezTo>
                    <a:pt x="3370" y="7676"/>
                    <a:pt x="2941" y="7378"/>
                    <a:pt x="2656" y="6914"/>
                  </a:cubicBezTo>
                  <a:cubicBezTo>
                    <a:pt x="2370" y="6461"/>
                    <a:pt x="2251" y="5866"/>
                    <a:pt x="2299" y="5152"/>
                  </a:cubicBezTo>
                  <a:lnTo>
                    <a:pt x="2299" y="5152"/>
                  </a:lnTo>
                  <a:lnTo>
                    <a:pt x="4370" y="5640"/>
                  </a:lnTo>
                  <a:lnTo>
                    <a:pt x="4835" y="5033"/>
                  </a:lnTo>
                  <a:lnTo>
                    <a:pt x="2370" y="4449"/>
                  </a:lnTo>
                  <a:cubicBezTo>
                    <a:pt x="2382" y="4354"/>
                    <a:pt x="2394" y="4271"/>
                    <a:pt x="2406" y="4175"/>
                  </a:cubicBezTo>
                  <a:lnTo>
                    <a:pt x="2489" y="3878"/>
                  </a:lnTo>
                  <a:lnTo>
                    <a:pt x="2560" y="3556"/>
                  </a:lnTo>
                  <a:cubicBezTo>
                    <a:pt x="2584" y="3473"/>
                    <a:pt x="2608" y="3390"/>
                    <a:pt x="2632" y="3294"/>
                  </a:cubicBezTo>
                  <a:lnTo>
                    <a:pt x="5620" y="4009"/>
                  </a:lnTo>
                  <a:lnTo>
                    <a:pt x="6085" y="3390"/>
                  </a:lnTo>
                  <a:lnTo>
                    <a:pt x="2894" y="2640"/>
                  </a:lnTo>
                  <a:cubicBezTo>
                    <a:pt x="3168" y="1973"/>
                    <a:pt x="3537" y="1497"/>
                    <a:pt x="4001" y="1223"/>
                  </a:cubicBezTo>
                  <a:cubicBezTo>
                    <a:pt x="4311" y="1032"/>
                    <a:pt x="4641" y="937"/>
                    <a:pt x="5000" y="937"/>
                  </a:cubicBezTo>
                  <a:cubicBezTo>
                    <a:pt x="5180" y="937"/>
                    <a:pt x="5366" y="961"/>
                    <a:pt x="5561" y="1008"/>
                  </a:cubicBezTo>
                  <a:cubicBezTo>
                    <a:pt x="5942" y="1092"/>
                    <a:pt x="6263" y="1258"/>
                    <a:pt x="6537" y="1497"/>
                  </a:cubicBezTo>
                  <a:cubicBezTo>
                    <a:pt x="6811" y="1735"/>
                    <a:pt x="7073" y="2092"/>
                    <a:pt x="7311" y="2556"/>
                  </a:cubicBezTo>
                  <a:lnTo>
                    <a:pt x="7597" y="1377"/>
                  </a:lnTo>
                  <a:cubicBezTo>
                    <a:pt x="7335" y="1044"/>
                    <a:pt x="7049" y="770"/>
                    <a:pt x="6740" y="556"/>
                  </a:cubicBezTo>
                  <a:cubicBezTo>
                    <a:pt x="6430" y="342"/>
                    <a:pt x="6097" y="187"/>
                    <a:pt x="5728" y="103"/>
                  </a:cubicBezTo>
                  <a:cubicBezTo>
                    <a:pt x="5434" y="35"/>
                    <a:pt x="5150" y="1"/>
                    <a:pt x="4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9">
            <a:extLst>
              <a:ext uri="{FF2B5EF4-FFF2-40B4-BE49-F238E27FC236}">
                <a16:creationId xmlns:a16="http://schemas.microsoft.com/office/drawing/2014/main" id="{8D3FE4AA-42EB-820D-4B62-B491DEDCB165}"/>
              </a:ext>
            </a:extLst>
          </p:cNvPr>
          <p:cNvGrpSpPr/>
          <p:nvPr/>
        </p:nvGrpSpPr>
        <p:grpSpPr>
          <a:xfrm flipH="1">
            <a:off x="2559750" y="4212725"/>
            <a:ext cx="1099850" cy="1546350"/>
            <a:chOff x="3790650" y="352550"/>
            <a:chExt cx="1099850" cy="1546350"/>
          </a:xfrm>
        </p:grpSpPr>
        <p:sp>
          <p:nvSpPr>
            <p:cNvPr id="1078" name="Google Shape;1078;p49">
              <a:extLst>
                <a:ext uri="{FF2B5EF4-FFF2-40B4-BE49-F238E27FC236}">
                  <a16:creationId xmlns:a16="http://schemas.microsoft.com/office/drawing/2014/main" id="{81C015DC-2857-CA8C-B7A7-066F0A7F1523}"/>
                </a:ext>
              </a:extLst>
            </p:cNvPr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9">
              <a:extLst>
                <a:ext uri="{FF2B5EF4-FFF2-40B4-BE49-F238E27FC236}">
                  <a16:creationId xmlns:a16="http://schemas.microsoft.com/office/drawing/2014/main" id="{AE9D3865-81D8-2236-CED8-18AF17FFB371}"/>
                </a:ext>
              </a:extLst>
            </p:cNvPr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49">
            <a:extLst>
              <a:ext uri="{FF2B5EF4-FFF2-40B4-BE49-F238E27FC236}">
                <a16:creationId xmlns:a16="http://schemas.microsoft.com/office/drawing/2014/main" id="{80B95923-2815-EAFA-116A-34672DB395D0}"/>
              </a:ext>
            </a:extLst>
          </p:cNvPr>
          <p:cNvGrpSpPr/>
          <p:nvPr/>
        </p:nvGrpSpPr>
        <p:grpSpPr>
          <a:xfrm flipH="1">
            <a:off x="-158400" y="434700"/>
            <a:ext cx="1099850" cy="1546350"/>
            <a:chOff x="3790650" y="352550"/>
            <a:chExt cx="1099850" cy="1546350"/>
          </a:xfrm>
        </p:grpSpPr>
        <p:sp>
          <p:nvSpPr>
            <p:cNvPr id="1081" name="Google Shape;1081;p49">
              <a:extLst>
                <a:ext uri="{FF2B5EF4-FFF2-40B4-BE49-F238E27FC236}">
                  <a16:creationId xmlns:a16="http://schemas.microsoft.com/office/drawing/2014/main" id="{C9C26DED-B83E-906A-2BB9-AA113A6F45BB}"/>
                </a:ext>
              </a:extLst>
            </p:cNvPr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9">
              <a:extLst>
                <a:ext uri="{FF2B5EF4-FFF2-40B4-BE49-F238E27FC236}">
                  <a16:creationId xmlns:a16="http://schemas.microsoft.com/office/drawing/2014/main" id="{D7827406-2EE6-3632-A357-C913E79C0C38}"/>
                </a:ext>
              </a:extLst>
            </p:cNvPr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49">
            <a:extLst>
              <a:ext uri="{FF2B5EF4-FFF2-40B4-BE49-F238E27FC236}">
                <a16:creationId xmlns:a16="http://schemas.microsoft.com/office/drawing/2014/main" id="{1FBCDBC0-A124-36FF-5D61-47FECEF8ECE7}"/>
              </a:ext>
            </a:extLst>
          </p:cNvPr>
          <p:cNvSpPr/>
          <p:nvPr/>
        </p:nvSpPr>
        <p:spPr>
          <a:xfrm>
            <a:off x="-254112" y="3985250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9">
            <a:extLst>
              <a:ext uri="{FF2B5EF4-FFF2-40B4-BE49-F238E27FC236}">
                <a16:creationId xmlns:a16="http://schemas.microsoft.com/office/drawing/2014/main" id="{DBD8C5D4-08E2-E231-ECD3-56E738E19592}"/>
              </a:ext>
            </a:extLst>
          </p:cNvPr>
          <p:cNvSpPr/>
          <p:nvPr/>
        </p:nvSpPr>
        <p:spPr>
          <a:xfrm>
            <a:off x="313363" y="4594675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49">
            <a:extLst>
              <a:ext uri="{FF2B5EF4-FFF2-40B4-BE49-F238E27FC236}">
                <a16:creationId xmlns:a16="http://schemas.microsoft.com/office/drawing/2014/main" id="{DF5A57BC-16B7-96E5-A871-1523D789BCB8}"/>
              </a:ext>
            </a:extLst>
          </p:cNvPr>
          <p:cNvSpPr/>
          <p:nvPr/>
        </p:nvSpPr>
        <p:spPr>
          <a:xfrm>
            <a:off x="2179975" y="97200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53177-1350-5ABB-517B-AFFCE166E8EE}"/>
              </a:ext>
            </a:extLst>
          </p:cNvPr>
          <p:cNvSpPr txBox="1"/>
          <p:nvPr/>
        </p:nvSpPr>
        <p:spPr>
          <a:xfrm>
            <a:off x="4679725" y="2297061"/>
            <a:ext cx="3077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rPr>
              <a:t>Do you have any questions?</a:t>
            </a:r>
          </a:p>
          <a:p>
            <a:endParaRPr lang="en-US" b="1" dirty="0">
              <a:solidFill>
                <a:schemeClr val="dk1"/>
              </a:solidFill>
              <a:latin typeface="Viga"/>
              <a:ea typeface="Viga"/>
              <a:cs typeface="Viga"/>
              <a:sym typeface="Viga"/>
            </a:endParaRPr>
          </a:p>
          <a:p>
            <a:endParaRPr lang="en-US" sz="1400" b="1" dirty="0">
              <a:solidFill>
                <a:schemeClr val="dk1"/>
              </a:solidFill>
              <a:latin typeface="Viga"/>
              <a:ea typeface="Viga"/>
              <a:cs typeface="Viga"/>
              <a:sym typeface="Vig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48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9">
          <a:extLst>
            <a:ext uri="{FF2B5EF4-FFF2-40B4-BE49-F238E27FC236}">
              <a16:creationId xmlns:a16="http://schemas.microsoft.com/office/drawing/2014/main" id="{0C8A7B2F-B5BF-FB5A-D0C5-BEC3B91ED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63">
            <a:extLst>
              <a:ext uri="{FF2B5EF4-FFF2-40B4-BE49-F238E27FC236}">
                <a16:creationId xmlns:a16="http://schemas.microsoft.com/office/drawing/2014/main" id="{A1B30C2B-4298-6D81-7A29-B23D3465EE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845" y="445025"/>
            <a:ext cx="81511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Dataset Overview</a:t>
            </a:r>
            <a:br>
              <a:rPr lang="en-IN" dirty="0">
                <a:solidFill>
                  <a:schemeClr val="dk2"/>
                </a:solidFill>
              </a:rPr>
            </a:br>
            <a:br>
              <a:rPr lang="en-IN" dirty="0">
                <a:solidFill>
                  <a:schemeClr val="dk2"/>
                </a:solidFill>
              </a:rPr>
            </a:br>
            <a:endParaRPr dirty="0"/>
          </a:p>
        </p:txBody>
      </p:sp>
      <p:sp>
        <p:nvSpPr>
          <p:cNvPr id="1402" name="Google Shape;1402;p63">
            <a:extLst>
              <a:ext uri="{FF2B5EF4-FFF2-40B4-BE49-F238E27FC236}">
                <a16:creationId xmlns:a16="http://schemas.microsoft.com/office/drawing/2014/main" id="{FEF2E0BD-A9EB-262F-141A-42DCB6B3700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83459" y="1150374"/>
            <a:ext cx="8635180" cy="3701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Basic Information:</a:t>
            </a:r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Objective:</a:t>
            </a:r>
            <a:r>
              <a:rPr lang="en-US" sz="2000" dirty="0"/>
              <a:t> </a:t>
            </a:r>
            <a:r>
              <a:rPr lang="en-US" dirty="0">
                <a:latin typeface="Aptos" panose="020B0004020202020204" pitchFamily="34" charset="0"/>
              </a:rPr>
              <a:t>Predict whether a loan should be approved based on applicant data using Machine Learning models</a:t>
            </a:r>
            <a:r>
              <a:rPr lang="en-US" dirty="0"/>
              <a:t>.</a:t>
            </a:r>
            <a:endParaRPr lang="en-IN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 Name: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Loan Approval Dataset</a:t>
            </a:r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Source: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Hackathon</a:t>
            </a:r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Shape: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4269 rows and 13 columns</a:t>
            </a:r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Key Columns:</a:t>
            </a:r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IN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Input Features:</a:t>
            </a: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i="0" dirty="0" err="1">
                <a:solidFill>
                  <a:srgbClr val="1F1F1F"/>
                </a:solidFill>
                <a:effectLst/>
                <a:latin typeface="Aptos" panose="020B0004020202020204" pitchFamily="34" charset="0"/>
              </a:rPr>
              <a:t>loan_id</a:t>
            </a:r>
            <a:r>
              <a:rPr lang="en-IN" i="0" kern="100" dirty="0">
                <a:solidFill>
                  <a:srgbClr val="1F1F1F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self_employed</a:t>
            </a:r>
            <a:r>
              <a:rPr lang="en-IN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,  </a:t>
            </a:r>
            <a:r>
              <a:rPr lang="en-IN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income_annum</a:t>
            </a:r>
            <a:r>
              <a:rPr lang="en-IN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loan_amount</a:t>
            </a:r>
            <a:r>
              <a:rPr lang="en-IN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loan_term</a:t>
            </a:r>
            <a:r>
              <a:rPr lang="en-IN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,  </a:t>
            </a:r>
            <a:r>
              <a:rPr lang="en-IN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cibil_score</a:t>
            </a:r>
            <a:r>
              <a:rPr lang="en-IN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  </a:t>
            </a:r>
            <a:r>
              <a:rPr lang="en-IN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residential_assets_value</a:t>
            </a:r>
            <a:r>
              <a:rPr lang="en-IN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etc.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03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" name="Google Shape;821;p4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5140" b="-10339"/>
          <a:stretch/>
        </p:blipFill>
        <p:spPr>
          <a:xfrm>
            <a:off x="2111250" y="2832875"/>
            <a:ext cx="4921500" cy="4624500"/>
          </a:xfrm>
          <a:prstGeom prst="ellipse">
            <a:avLst/>
          </a:prstGeom>
        </p:spPr>
      </p:pic>
      <p:sp>
        <p:nvSpPr>
          <p:cNvPr id="822" name="Google Shape;822;p41"/>
          <p:cNvSpPr txBox="1">
            <a:spLocks noGrp="1"/>
          </p:cNvSpPr>
          <p:nvPr>
            <p:ph type="title"/>
          </p:nvPr>
        </p:nvSpPr>
        <p:spPr>
          <a:xfrm>
            <a:off x="2038200" y="135252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EDA Insights</a:t>
            </a:r>
            <a:endParaRPr dirty="0"/>
          </a:p>
        </p:txBody>
      </p:sp>
      <p:sp>
        <p:nvSpPr>
          <p:cNvPr id="825" name="Google Shape;825;p41"/>
          <p:cNvSpPr/>
          <p:nvPr/>
        </p:nvSpPr>
        <p:spPr>
          <a:xfrm>
            <a:off x="1574088" y="3820250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1"/>
          <p:cNvSpPr/>
          <p:nvPr/>
        </p:nvSpPr>
        <p:spPr>
          <a:xfrm>
            <a:off x="1998700" y="4330475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0" y="0"/>
                </a:moveTo>
                <a:cubicBezTo>
                  <a:pt x="0" y="6930"/>
                  <a:pt x="5632" y="12561"/>
                  <a:pt x="12561" y="12561"/>
                </a:cubicBezTo>
                <a:cubicBezTo>
                  <a:pt x="19503" y="12561"/>
                  <a:pt x="25123" y="6930"/>
                  <a:pt x="2512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7" name="Google Shape;827;p41"/>
          <p:cNvGrpSpPr/>
          <p:nvPr/>
        </p:nvGrpSpPr>
        <p:grpSpPr>
          <a:xfrm flipH="1">
            <a:off x="7171200" y="4134300"/>
            <a:ext cx="1099850" cy="1546350"/>
            <a:chOff x="3790650" y="352550"/>
            <a:chExt cx="1099850" cy="1546350"/>
          </a:xfrm>
        </p:grpSpPr>
        <p:sp>
          <p:nvSpPr>
            <p:cNvPr id="828" name="Google Shape;828;p41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41"/>
          <p:cNvSpPr/>
          <p:nvPr/>
        </p:nvSpPr>
        <p:spPr>
          <a:xfrm>
            <a:off x="6191038" y="3446475"/>
            <a:ext cx="628075" cy="314050"/>
          </a:xfrm>
          <a:custGeom>
            <a:avLst/>
            <a:gdLst/>
            <a:ahLst/>
            <a:cxnLst/>
            <a:rect l="l" t="t" r="r" b="b"/>
            <a:pathLst>
              <a:path w="25123" h="12562" extrusionOk="0">
                <a:moveTo>
                  <a:pt x="12561" y="1"/>
                </a:moveTo>
                <a:cubicBezTo>
                  <a:pt x="5632" y="1"/>
                  <a:pt x="0" y="5621"/>
                  <a:pt x="0" y="12562"/>
                </a:cubicBezTo>
                <a:lnTo>
                  <a:pt x="25122" y="12562"/>
                </a:lnTo>
                <a:cubicBezTo>
                  <a:pt x="25122" y="5621"/>
                  <a:pt x="19503" y="1"/>
                  <a:pt x="125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41"/>
          <p:cNvGrpSpPr/>
          <p:nvPr/>
        </p:nvGrpSpPr>
        <p:grpSpPr>
          <a:xfrm flipH="1">
            <a:off x="1902450" y="2982725"/>
            <a:ext cx="1099850" cy="1546350"/>
            <a:chOff x="3790650" y="352550"/>
            <a:chExt cx="1099850" cy="1546350"/>
          </a:xfrm>
        </p:grpSpPr>
        <p:sp>
          <p:nvSpPr>
            <p:cNvPr id="832" name="Google Shape;832;p41"/>
            <p:cNvSpPr/>
            <p:nvPr/>
          </p:nvSpPr>
          <p:spPr>
            <a:xfrm>
              <a:off x="3790650" y="980600"/>
              <a:ext cx="870650" cy="918300"/>
            </a:xfrm>
            <a:custGeom>
              <a:avLst/>
              <a:gdLst/>
              <a:ahLst/>
              <a:cxnLst/>
              <a:rect l="l" t="t" r="r" b="b"/>
              <a:pathLst>
                <a:path w="34826" h="36732" fill="none" extrusionOk="0">
                  <a:moveTo>
                    <a:pt x="33135" y="1489"/>
                  </a:moveTo>
                  <a:lnTo>
                    <a:pt x="33135" y="1489"/>
                  </a:lnTo>
                  <a:cubicBezTo>
                    <a:pt x="34743" y="2989"/>
                    <a:pt x="34826" y="5513"/>
                    <a:pt x="33326" y="7121"/>
                  </a:cubicBezTo>
                  <a:lnTo>
                    <a:pt x="7322" y="35029"/>
                  </a:lnTo>
                  <a:cubicBezTo>
                    <a:pt x="5822" y="36648"/>
                    <a:pt x="3310" y="36732"/>
                    <a:pt x="1703" y="35231"/>
                  </a:cubicBezTo>
                  <a:lnTo>
                    <a:pt x="1703" y="35231"/>
                  </a:lnTo>
                  <a:cubicBezTo>
                    <a:pt x="95" y="33719"/>
                    <a:pt x="0" y="31207"/>
                    <a:pt x="1500" y="29600"/>
                  </a:cubicBezTo>
                  <a:lnTo>
                    <a:pt x="27504" y="1680"/>
                  </a:lnTo>
                  <a:cubicBezTo>
                    <a:pt x="29004" y="96"/>
                    <a:pt x="31516" y="1"/>
                    <a:pt x="33135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4019825" y="352550"/>
              <a:ext cx="870675" cy="918300"/>
            </a:xfrm>
            <a:custGeom>
              <a:avLst/>
              <a:gdLst/>
              <a:ahLst/>
              <a:cxnLst/>
              <a:rect l="l" t="t" r="r" b="b"/>
              <a:pathLst>
                <a:path w="34827" h="36732" fill="none" extrusionOk="0">
                  <a:moveTo>
                    <a:pt x="33136" y="1489"/>
                  </a:moveTo>
                  <a:lnTo>
                    <a:pt x="33136" y="1489"/>
                  </a:lnTo>
                  <a:cubicBezTo>
                    <a:pt x="34743" y="2989"/>
                    <a:pt x="34827" y="5501"/>
                    <a:pt x="33327" y="7109"/>
                  </a:cubicBezTo>
                  <a:lnTo>
                    <a:pt x="7323" y="35041"/>
                  </a:lnTo>
                  <a:cubicBezTo>
                    <a:pt x="5823" y="36648"/>
                    <a:pt x="3299" y="36731"/>
                    <a:pt x="1704" y="35231"/>
                  </a:cubicBezTo>
                  <a:lnTo>
                    <a:pt x="1704" y="35231"/>
                  </a:lnTo>
                  <a:cubicBezTo>
                    <a:pt x="96" y="33731"/>
                    <a:pt x="1" y="31207"/>
                    <a:pt x="1501" y="29600"/>
                  </a:cubicBezTo>
                  <a:lnTo>
                    <a:pt x="27504" y="1679"/>
                  </a:lnTo>
                  <a:cubicBezTo>
                    <a:pt x="28993" y="96"/>
                    <a:pt x="31529" y="1"/>
                    <a:pt x="33136" y="1489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1"/>
          <p:cNvGrpSpPr/>
          <p:nvPr/>
        </p:nvGrpSpPr>
        <p:grpSpPr>
          <a:xfrm>
            <a:off x="6705975" y="4427188"/>
            <a:ext cx="559600" cy="559600"/>
            <a:chOff x="6905625" y="3039500"/>
            <a:chExt cx="559600" cy="559600"/>
          </a:xfrm>
        </p:grpSpPr>
        <p:sp>
          <p:nvSpPr>
            <p:cNvPr id="835" name="Google Shape;835;p41"/>
            <p:cNvSpPr/>
            <p:nvPr/>
          </p:nvSpPr>
          <p:spPr>
            <a:xfrm>
              <a:off x="6905625" y="3039500"/>
              <a:ext cx="559600" cy="559600"/>
            </a:xfrm>
            <a:custGeom>
              <a:avLst/>
              <a:gdLst/>
              <a:ahLst/>
              <a:cxnLst/>
              <a:rect l="l" t="t" r="r" b="b"/>
              <a:pathLst>
                <a:path w="22384" h="22384" extrusionOk="0">
                  <a:moveTo>
                    <a:pt x="11192" y="0"/>
                  </a:moveTo>
                  <a:cubicBezTo>
                    <a:pt x="5013" y="0"/>
                    <a:pt x="0" y="5013"/>
                    <a:pt x="0" y="11192"/>
                  </a:cubicBezTo>
                  <a:cubicBezTo>
                    <a:pt x="0" y="17383"/>
                    <a:pt x="5013" y="22384"/>
                    <a:pt x="11192" y="22384"/>
                  </a:cubicBezTo>
                  <a:cubicBezTo>
                    <a:pt x="17371" y="22384"/>
                    <a:pt x="22384" y="17383"/>
                    <a:pt x="22384" y="11192"/>
                  </a:cubicBezTo>
                  <a:cubicBezTo>
                    <a:pt x="22384" y="5013"/>
                    <a:pt x="17371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6924675" y="3058550"/>
              <a:ext cx="521500" cy="521800"/>
            </a:xfrm>
            <a:custGeom>
              <a:avLst/>
              <a:gdLst/>
              <a:ahLst/>
              <a:cxnLst/>
              <a:rect l="l" t="t" r="r" b="b"/>
              <a:pathLst>
                <a:path w="20860" h="20872" extrusionOk="0">
                  <a:moveTo>
                    <a:pt x="10430" y="0"/>
                  </a:moveTo>
                  <a:cubicBezTo>
                    <a:pt x="4667" y="0"/>
                    <a:pt x="0" y="4679"/>
                    <a:pt x="0" y="10430"/>
                  </a:cubicBezTo>
                  <a:cubicBezTo>
                    <a:pt x="0" y="16193"/>
                    <a:pt x="4667" y="20872"/>
                    <a:pt x="10430" y="20872"/>
                  </a:cubicBezTo>
                  <a:cubicBezTo>
                    <a:pt x="16193" y="20872"/>
                    <a:pt x="20860" y="16193"/>
                    <a:pt x="20860" y="10430"/>
                  </a:cubicBezTo>
                  <a:cubicBezTo>
                    <a:pt x="20860" y="4679"/>
                    <a:pt x="16193" y="0"/>
                    <a:pt x="10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6940725" y="3103975"/>
              <a:ext cx="489375" cy="431825"/>
            </a:xfrm>
            <a:custGeom>
              <a:avLst/>
              <a:gdLst/>
              <a:ahLst/>
              <a:cxnLst/>
              <a:rect l="l" t="t" r="r" b="b"/>
              <a:pathLst>
                <a:path w="19575" h="17273" extrusionOk="0">
                  <a:moveTo>
                    <a:pt x="9798" y="1"/>
                  </a:moveTo>
                  <a:cubicBezTo>
                    <a:pt x="6375" y="1"/>
                    <a:pt x="3138" y="2046"/>
                    <a:pt x="1787" y="5410"/>
                  </a:cubicBezTo>
                  <a:cubicBezTo>
                    <a:pt x="1" y="9839"/>
                    <a:pt x="2156" y="14864"/>
                    <a:pt x="6573" y="16650"/>
                  </a:cubicBezTo>
                  <a:cubicBezTo>
                    <a:pt x="7629" y="17072"/>
                    <a:pt x="8718" y="17273"/>
                    <a:pt x="9788" y="17273"/>
                  </a:cubicBezTo>
                  <a:cubicBezTo>
                    <a:pt x="13212" y="17273"/>
                    <a:pt x="16449" y="15225"/>
                    <a:pt x="17801" y="11852"/>
                  </a:cubicBezTo>
                  <a:cubicBezTo>
                    <a:pt x="19575" y="7434"/>
                    <a:pt x="17432" y="2398"/>
                    <a:pt x="13014" y="624"/>
                  </a:cubicBezTo>
                  <a:cubicBezTo>
                    <a:pt x="11959" y="201"/>
                    <a:pt x="10869" y="1"/>
                    <a:pt x="9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7026175" y="3465425"/>
              <a:ext cx="100025" cy="61650"/>
            </a:xfrm>
            <a:custGeom>
              <a:avLst/>
              <a:gdLst/>
              <a:ahLst/>
              <a:cxnLst/>
              <a:rect l="l" t="t" r="r" b="b"/>
              <a:pathLst>
                <a:path w="4001" h="2466" fill="none" extrusionOk="0">
                  <a:moveTo>
                    <a:pt x="4001" y="2466"/>
                  </a:moveTo>
                  <a:cubicBezTo>
                    <a:pt x="2417" y="2001"/>
                    <a:pt x="1048" y="1132"/>
                    <a:pt x="0" y="1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7204450" y="3252025"/>
              <a:ext cx="200950" cy="282500"/>
            </a:xfrm>
            <a:custGeom>
              <a:avLst/>
              <a:gdLst/>
              <a:ahLst/>
              <a:cxnLst/>
              <a:rect l="l" t="t" r="r" b="b"/>
              <a:pathLst>
                <a:path w="8038" h="11300" fill="none" extrusionOk="0">
                  <a:moveTo>
                    <a:pt x="7442" y="0"/>
                  </a:moveTo>
                  <a:cubicBezTo>
                    <a:pt x="7966" y="1596"/>
                    <a:pt x="8038" y="3334"/>
                    <a:pt x="7549" y="5060"/>
                  </a:cubicBezTo>
                  <a:cubicBezTo>
                    <a:pt x="6537" y="8608"/>
                    <a:pt x="3454" y="11002"/>
                    <a:pt x="1" y="11299"/>
                  </a:cubicBezTo>
                </a:path>
              </a:pathLst>
            </a:custGeom>
            <a:noFill/>
            <a:ln w="74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7101175" y="3180575"/>
              <a:ext cx="189625" cy="216425"/>
            </a:xfrm>
            <a:custGeom>
              <a:avLst/>
              <a:gdLst/>
              <a:ahLst/>
              <a:cxnLst/>
              <a:rect l="l" t="t" r="r" b="b"/>
              <a:pathLst>
                <a:path w="7585" h="8657" extrusionOk="0">
                  <a:moveTo>
                    <a:pt x="2191" y="1"/>
                  </a:moveTo>
                  <a:lnTo>
                    <a:pt x="2322" y="3525"/>
                  </a:lnTo>
                  <a:lnTo>
                    <a:pt x="2322" y="3525"/>
                  </a:lnTo>
                  <a:lnTo>
                    <a:pt x="1060" y="2906"/>
                  </a:lnTo>
                  <a:lnTo>
                    <a:pt x="774" y="3489"/>
                  </a:lnTo>
                  <a:lnTo>
                    <a:pt x="2346" y="4275"/>
                  </a:lnTo>
                  <a:lnTo>
                    <a:pt x="2382" y="5204"/>
                  </a:lnTo>
                  <a:lnTo>
                    <a:pt x="2263" y="5442"/>
                  </a:lnTo>
                  <a:lnTo>
                    <a:pt x="286" y="4466"/>
                  </a:lnTo>
                  <a:lnTo>
                    <a:pt x="0" y="5049"/>
                  </a:lnTo>
                  <a:lnTo>
                    <a:pt x="1977" y="6025"/>
                  </a:lnTo>
                  <a:lnTo>
                    <a:pt x="905" y="8192"/>
                  </a:lnTo>
                  <a:lnTo>
                    <a:pt x="1858" y="8657"/>
                  </a:lnTo>
                  <a:lnTo>
                    <a:pt x="2929" y="6502"/>
                  </a:lnTo>
                  <a:lnTo>
                    <a:pt x="4882" y="7478"/>
                  </a:lnTo>
                  <a:lnTo>
                    <a:pt x="5180" y="6894"/>
                  </a:lnTo>
                  <a:lnTo>
                    <a:pt x="3203" y="5918"/>
                  </a:lnTo>
                  <a:lnTo>
                    <a:pt x="3322" y="5668"/>
                  </a:lnTo>
                  <a:lnTo>
                    <a:pt x="4084" y="5132"/>
                  </a:lnTo>
                  <a:lnTo>
                    <a:pt x="5656" y="5918"/>
                  </a:lnTo>
                  <a:lnTo>
                    <a:pt x="5954" y="5335"/>
                  </a:lnTo>
                  <a:lnTo>
                    <a:pt x="4691" y="4704"/>
                  </a:lnTo>
                  <a:lnTo>
                    <a:pt x="7585" y="2680"/>
                  </a:lnTo>
                  <a:lnTo>
                    <a:pt x="6680" y="2227"/>
                  </a:lnTo>
                  <a:lnTo>
                    <a:pt x="3239" y="4656"/>
                  </a:lnTo>
                  <a:lnTo>
                    <a:pt x="3096" y="453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859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6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r>
              <a:rPr lang="en-I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(Correlation Matrix)</a:t>
            </a:r>
            <a:r>
              <a:rPr lang="en" dirty="0"/>
              <a:t>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E1F7BA-995A-46CB-90BF-7EEAAC543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282890"/>
            <a:ext cx="7717500" cy="359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1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>
          <a:extLst>
            <a:ext uri="{FF2B5EF4-FFF2-40B4-BE49-F238E27FC236}">
              <a16:creationId xmlns:a16="http://schemas.microsoft.com/office/drawing/2014/main" id="{93EF1A5C-440E-29E1-B3DF-2C96C94A4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60">
            <a:extLst>
              <a:ext uri="{FF2B5EF4-FFF2-40B4-BE49-F238E27FC236}">
                <a16:creationId xmlns:a16="http://schemas.microsoft.com/office/drawing/2014/main" id="{90A1AFC7-DD25-8A1F-AD29-92C827F99E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EDA</a:t>
            </a:r>
            <a:r>
              <a:rPr lang="en-I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(Histogram)</a:t>
            </a: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" dirty="0"/>
              <a:t>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EDC70-9DBD-67A5-86FC-E67DB1E76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218700"/>
            <a:ext cx="7939456" cy="380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6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>
          <a:extLst>
            <a:ext uri="{FF2B5EF4-FFF2-40B4-BE49-F238E27FC236}">
              <a16:creationId xmlns:a16="http://schemas.microsoft.com/office/drawing/2014/main" id="{8DB7A29F-D731-F5D9-BEF6-1B1874968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60">
            <a:extLst>
              <a:ext uri="{FF2B5EF4-FFF2-40B4-BE49-F238E27FC236}">
                <a16:creationId xmlns:a16="http://schemas.microsoft.com/office/drawing/2014/main" id="{6C12FBC9-5F72-CBE6-6542-F39A0F2841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8739E-1EF5-6ED9-CD5C-1F0B53875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338583"/>
            <a:ext cx="7717500" cy="381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1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>
          <a:extLst>
            <a:ext uri="{FF2B5EF4-FFF2-40B4-BE49-F238E27FC236}">
              <a16:creationId xmlns:a16="http://schemas.microsoft.com/office/drawing/2014/main" id="{B08FA9D9-33FE-20EF-FEF5-0AC11525C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60">
            <a:extLst>
              <a:ext uri="{FF2B5EF4-FFF2-40B4-BE49-F238E27FC236}">
                <a16:creationId xmlns:a16="http://schemas.microsoft.com/office/drawing/2014/main" id="{8D565FCB-A5A7-8D13-D7E1-D06370FD5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43D0A-8321-E1F4-5D4A-08D099478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579" y="1218700"/>
            <a:ext cx="4810983" cy="38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2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>
          <a:extLst>
            <a:ext uri="{FF2B5EF4-FFF2-40B4-BE49-F238E27FC236}">
              <a16:creationId xmlns:a16="http://schemas.microsoft.com/office/drawing/2014/main" id="{EB36BFE9-4102-D1FA-2C40-5B002CFC5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60">
            <a:extLst>
              <a:ext uri="{FF2B5EF4-FFF2-40B4-BE49-F238E27FC236}">
                <a16:creationId xmlns:a16="http://schemas.microsoft.com/office/drawing/2014/main" id="{C0AB7D19-663D-79E0-3B78-D401349492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6137B9-894B-1C16-A1D7-FDCF19230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218699"/>
            <a:ext cx="3858775" cy="3735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0B1670-0245-60D1-9380-6A473A046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75" y="1251719"/>
            <a:ext cx="4025727" cy="36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04040"/>
      </p:ext>
    </p:extLst>
  </p:cSld>
  <p:clrMapOvr>
    <a:masterClrMapping/>
  </p:clrMapOvr>
</p:sld>
</file>

<file path=ppt/theme/theme1.xml><?xml version="1.0" encoding="utf-8"?>
<a:theme xmlns:a="http://schemas.openxmlformats.org/drawingml/2006/main" name="Bank Loan Business Meeting by Slidesgo">
  <a:themeElements>
    <a:clrScheme name="Simple Light">
      <a:dk1>
        <a:srgbClr val="2D7EE7"/>
      </a:dk1>
      <a:lt1>
        <a:srgbClr val="FFFFFF"/>
      </a:lt1>
      <a:dk2>
        <a:srgbClr val="8DE3E4"/>
      </a:dk2>
      <a:lt2>
        <a:srgbClr val="F6A410"/>
      </a:lt2>
      <a:accent1>
        <a:srgbClr val="E19702"/>
      </a:accent1>
      <a:accent2>
        <a:srgbClr val="FFCC00"/>
      </a:accent2>
      <a:accent3>
        <a:srgbClr val="102843"/>
      </a:accent3>
      <a:accent4>
        <a:srgbClr val="A2CAFD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On-screen Show (16:9)</PresentationFormat>
  <Paragraphs>63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Aptos</vt:lpstr>
      <vt:lpstr>PT Sans</vt:lpstr>
      <vt:lpstr>Courier New</vt:lpstr>
      <vt:lpstr>Abadi</vt:lpstr>
      <vt:lpstr>Darker Grotesque SemiBold</vt:lpstr>
      <vt:lpstr>Google Sans</vt:lpstr>
      <vt:lpstr>Wingdings</vt:lpstr>
      <vt:lpstr>Viga</vt:lpstr>
      <vt:lpstr>Arial</vt:lpstr>
      <vt:lpstr>Nunito Light</vt:lpstr>
      <vt:lpstr>Bank Loan Business Meeting by Slidesgo</vt:lpstr>
      <vt:lpstr>Loan Approval Model   </vt:lpstr>
      <vt:lpstr>Problem Statement </vt:lpstr>
      <vt:lpstr>Dataset Overview  </vt:lpstr>
      <vt:lpstr>EDA Insights</vt:lpstr>
      <vt:lpstr>EDA(Correlation Matrix) </vt:lpstr>
      <vt:lpstr>EDA(Histogram) ) </vt:lpstr>
      <vt:lpstr>EDA </vt:lpstr>
      <vt:lpstr>EDA </vt:lpstr>
      <vt:lpstr>EDA </vt:lpstr>
      <vt:lpstr>EDA </vt:lpstr>
      <vt:lpstr>Model Selection  </vt:lpstr>
      <vt:lpstr>Model Performance</vt:lpstr>
      <vt:lpstr>Model Performance  </vt:lpstr>
      <vt:lpstr>Model Performance  </vt:lpstr>
      <vt:lpstr>Key Findings</vt:lpstr>
      <vt:lpstr>Key Findings  </vt:lpstr>
      <vt:lpstr>Recommendations</vt:lpstr>
      <vt:lpstr>Recommendations </vt:lpstr>
      <vt:lpstr>Conclusion</vt:lpstr>
      <vt:lpstr>Conclusion of project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KOMAL</dc:creator>
  <cp:lastModifiedBy>Komal_ Yadav_21051676</cp:lastModifiedBy>
  <cp:revision>1</cp:revision>
  <dcterms:modified xsi:type="dcterms:W3CDTF">2025-04-12T13:39:36Z</dcterms:modified>
</cp:coreProperties>
</file>