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3" r:id="rId11"/>
    <p:sldId id="273" r:id="rId12"/>
    <p:sldId id="264" r:id="rId13"/>
    <p:sldId id="274" r:id="rId14"/>
    <p:sldId id="265" r:id="rId15"/>
    <p:sldId id="275" r:id="rId16"/>
    <p:sldId id="266" r:id="rId17"/>
    <p:sldId id="276" r:id="rId18"/>
    <p:sldId id="267" r:id="rId19"/>
    <p:sldId id="277" r:id="rId20"/>
    <p:sldId id="268" r:id="rId21"/>
    <p:sldId id="278" r:id="rId22"/>
    <p:sldId id="269" r:id="rId23"/>
    <p:sldId id="279" r:id="rId24"/>
    <p:sldId id="270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Mattikop" userId="d4f7e29d231479d3" providerId="LiveId" clId="{7EC575DD-C463-4BC6-A15C-F7B60CFB07F7}"/>
    <pc:docChg chg="undo custSel addSld delSld modSld">
      <pc:chgData name="Girish Mattikop" userId="d4f7e29d231479d3" providerId="LiveId" clId="{7EC575DD-C463-4BC6-A15C-F7B60CFB07F7}" dt="2023-06-18T14:31:15.669" v="215" actId="123"/>
      <pc:docMkLst>
        <pc:docMk/>
      </pc:docMkLst>
      <pc:sldChg chg="modSp mod">
        <pc:chgData name="Girish Mattikop" userId="d4f7e29d231479d3" providerId="LiveId" clId="{7EC575DD-C463-4BC6-A15C-F7B60CFB07F7}" dt="2023-06-18T14:31:15.669" v="215" actId="123"/>
        <pc:sldMkLst>
          <pc:docMk/>
          <pc:sldMk cId="2389492067" sldId="257"/>
        </pc:sldMkLst>
        <pc:spChg chg="mod">
          <ac:chgData name="Girish Mattikop" userId="d4f7e29d231479d3" providerId="LiveId" clId="{7EC575DD-C463-4BC6-A15C-F7B60CFB07F7}" dt="2023-06-18T14:31:15.669" v="215" actId="123"/>
          <ac:spMkLst>
            <pc:docMk/>
            <pc:sldMk cId="2389492067" sldId="257"/>
            <ac:spMk id="3" creationId="{7E360052-07A2-2713-380F-A916DDC0A6C6}"/>
          </ac:spMkLst>
        </pc:spChg>
      </pc:sldChg>
      <pc:sldChg chg="modSp mod">
        <pc:chgData name="Girish Mattikop" userId="d4f7e29d231479d3" providerId="LiveId" clId="{7EC575DD-C463-4BC6-A15C-F7B60CFB07F7}" dt="2023-06-18T14:26:02.261" v="188" actId="20577"/>
        <pc:sldMkLst>
          <pc:docMk/>
          <pc:sldMk cId="3188601128" sldId="258"/>
        </pc:sldMkLst>
        <pc:spChg chg="mod">
          <ac:chgData name="Girish Mattikop" userId="d4f7e29d231479d3" providerId="LiveId" clId="{7EC575DD-C463-4BC6-A15C-F7B60CFB07F7}" dt="2023-06-18T14:26:02.261" v="188" actId="20577"/>
          <ac:spMkLst>
            <pc:docMk/>
            <pc:sldMk cId="3188601128" sldId="258"/>
            <ac:spMk id="3" creationId="{CB47A61E-C3EB-40D6-A3A6-14C81E310DBF}"/>
          </ac:spMkLst>
        </pc:spChg>
      </pc:sldChg>
      <pc:sldChg chg="modSp new mod">
        <pc:chgData name="Girish Mattikop" userId="d4f7e29d231479d3" providerId="LiveId" clId="{7EC575DD-C463-4BC6-A15C-F7B60CFB07F7}" dt="2023-06-18T14:26:20.616" v="189" actId="255"/>
        <pc:sldMkLst>
          <pc:docMk/>
          <pc:sldMk cId="3819216821" sldId="259"/>
        </pc:sldMkLst>
        <pc:spChg chg="mod">
          <ac:chgData name="Girish Mattikop" userId="d4f7e29d231479d3" providerId="LiveId" clId="{7EC575DD-C463-4BC6-A15C-F7B60CFB07F7}" dt="2023-06-18T14:06:15.388" v="2" actId="255"/>
          <ac:spMkLst>
            <pc:docMk/>
            <pc:sldMk cId="3819216821" sldId="259"/>
            <ac:spMk id="2" creationId="{F3174817-0742-BA6E-7EAB-6FDBAAA51CDE}"/>
          </ac:spMkLst>
        </pc:spChg>
        <pc:spChg chg="mod">
          <ac:chgData name="Girish Mattikop" userId="d4f7e29d231479d3" providerId="LiveId" clId="{7EC575DD-C463-4BC6-A15C-F7B60CFB07F7}" dt="2023-06-18T14:26:20.616" v="189" actId="255"/>
          <ac:spMkLst>
            <pc:docMk/>
            <pc:sldMk cId="3819216821" sldId="259"/>
            <ac:spMk id="3" creationId="{2C4C81E4-4CD4-CBD7-3252-26574F813AC4}"/>
          </ac:spMkLst>
        </pc:spChg>
      </pc:sldChg>
      <pc:sldChg chg="modSp new mod">
        <pc:chgData name="Girish Mattikop" userId="d4f7e29d231479d3" providerId="LiveId" clId="{7EC575DD-C463-4BC6-A15C-F7B60CFB07F7}" dt="2023-06-18T14:27:12.055" v="206" actId="20577"/>
        <pc:sldMkLst>
          <pc:docMk/>
          <pc:sldMk cId="1525112929" sldId="260"/>
        </pc:sldMkLst>
        <pc:spChg chg="mod">
          <ac:chgData name="Girish Mattikop" userId="d4f7e29d231479d3" providerId="LiveId" clId="{7EC575DD-C463-4BC6-A15C-F7B60CFB07F7}" dt="2023-06-18T14:09:36.455" v="17" actId="255"/>
          <ac:spMkLst>
            <pc:docMk/>
            <pc:sldMk cId="1525112929" sldId="260"/>
            <ac:spMk id="2" creationId="{389565F8-A36B-EFC5-2517-BABBA38DC075}"/>
          </ac:spMkLst>
        </pc:spChg>
        <pc:spChg chg="mod">
          <ac:chgData name="Girish Mattikop" userId="d4f7e29d231479d3" providerId="LiveId" clId="{7EC575DD-C463-4BC6-A15C-F7B60CFB07F7}" dt="2023-06-18T14:27:12.055" v="206" actId="20577"/>
          <ac:spMkLst>
            <pc:docMk/>
            <pc:sldMk cId="1525112929" sldId="260"/>
            <ac:spMk id="3" creationId="{CEB4D732-1577-2579-37AB-C7F32108B44B}"/>
          </ac:spMkLst>
        </pc:spChg>
      </pc:sldChg>
      <pc:sldChg chg="modSp new mod">
        <pc:chgData name="Girish Mattikop" userId="d4f7e29d231479d3" providerId="LiveId" clId="{7EC575DD-C463-4BC6-A15C-F7B60CFB07F7}" dt="2023-06-18T14:12:27.349" v="36" actId="255"/>
        <pc:sldMkLst>
          <pc:docMk/>
          <pc:sldMk cId="1641128478" sldId="261"/>
        </pc:sldMkLst>
        <pc:spChg chg="mod">
          <ac:chgData name="Girish Mattikop" userId="d4f7e29d231479d3" providerId="LiveId" clId="{7EC575DD-C463-4BC6-A15C-F7B60CFB07F7}" dt="2023-06-18T14:12:13.102" v="33" actId="255"/>
          <ac:spMkLst>
            <pc:docMk/>
            <pc:sldMk cId="1641128478" sldId="261"/>
            <ac:spMk id="2" creationId="{E7DC410C-8E16-BC5D-FC23-666A77D18840}"/>
          </ac:spMkLst>
        </pc:spChg>
        <pc:spChg chg="mod">
          <ac:chgData name="Girish Mattikop" userId="d4f7e29d231479d3" providerId="LiveId" clId="{7EC575DD-C463-4BC6-A15C-F7B60CFB07F7}" dt="2023-06-18T14:12:27.349" v="36" actId="255"/>
          <ac:spMkLst>
            <pc:docMk/>
            <pc:sldMk cId="1641128478" sldId="261"/>
            <ac:spMk id="3" creationId="{849D56F4-6893-284F-9517-D9C29033D261}"/>
          </ac:spMkLst>
        </pc:spChg>
      </pc:sldChg>
      <pc:sldChg chg="delSp modSp new mod">
        <pc:chgData name="Girish Mattikop" userId="d4f7e29d231479d3" providerId="LiveId" clId="{7EC575DD-C463-4BC6-A15C-F7B60CFB07F7}" dt="2023-06-18T14:13:43.046" v="47" actId="1076"/>
        <pc:sldMkLst>
          <pc:docMk/>
          <pc:sldMk cId="1417176860" sldId="262"/>
        </pc:sldMkLst>
        <pc:spChg chg="del">
          <ac:chgData name="Girish Mattikop" userId="d4f7e29d231479d3" providerId="LiveId" clId="{7EC575DD-C463-4BC6-A15C-F7B60CFB07F7}" dt="2023-06-18T14:13:21.854" v="41" actId="478"/>
          <ac:spMkLst>
            <pc:docMk/>
            <pc:sldMk cId="1417176860" sldId="262"/>
            <ac:spMk id="2" creationId="{20E59BEB-83B8-45E2-4A25-9EEF3DA46655}"/>
          </ac:spMkLst>
        </pc:spChg>
        <pc:spChg chg="mod">
          <ac:chgData name="Girish Mattikop" userId="d4f7e29d231479d3" providerId="LiveId" clId="{7EC575DD-C463-4BC6-A15C-F7B60CFB07F7}" dt="2023-06-18T14:13:43.046" v="47" actId="1076"/>
          <ac:spMkLst>
            <pc:docMk/>
            <pc:sldMk cId="1417176860" sldId="262"/>
            <ac:spMk id="3" creationId="{51199001-CC23-0DD7-1B27-5914FE97F875}"/>
          </ac:spMkLst>
        </pc:spChg>
      </pc:sldChg>
      <pc:sldChg chg="add del">
        <pc:chgData name="Girish Mattikop" userId="d4f7e29d231479d3" providerId="LiveId" clId="{7EC575DD-C463-4BC6-A15C-F7B60CFB07F7}" dt="2023-06-18T14:13:08.921" v="39" actId="47"/>
        <pc:sldMkLst>
          <pc:docMk/>
          <pc:sldMk cId="578157867" sldId="263"/>
        </pc:sldMkLst>
      </pc:sldChg>
      <pc:sldChg chg="delSp modSp new mod">
        <pc:chgData name="Girish Mattikop" userId="d4f7e29d231479d3" providerId="LiveId" clId="{7EC575DD-C463-4BC6-A15C-F7B60CFB07F7}" dt="2023-06-18T14:14:53.553" v="62" actId="1076"/>
        <pc:sldMkLst>
          <pc:docMk/>
          <pc:sldMk cId="1844994495" sldId="263"/>
        </pc:sldMkLst>
        <pc:spChg chg="del">
          <ac:chgData name="Girish Mattikop" userId="d4f7e29d231479d3" providerId="LiveId" clId="{7EC575DD-C463-4BC6-A15C-F7B60CFB07F7}" dt="2023-06-18T14:13:54.957" v="49" actId="478"/>
          <ac:spMkLst>
            <pc:docMk/>
            <pc:sldMk cId="1844994495" sldId="263"/>
            <ac:spMk id="2" creationId="{D1A9B72C-24E1-E6F1-EDB4-EDD69D5EE5A1}"/>
          </ac:spMkLst>
        </pc:spChg>
        <pc:spChg chg="mod">
          <ac:chgData name="Girish Mattikop" userId="d4f7e29d231479d3" providerId="LiveId" clId="{7EC575DD-C463-4BC6-A15C-F7B60CFB07F7}" dt="2023-06-18T14:14:53.553" v="62" actId="1076"/>
          <ac:spMkLst>
            <pc:docMk/>
            <pc:sldMk cId="1844994495" sldId="263"/>
            <ac:spMk id="3" creationId="{CA93295E-F9E5-807E-253A-875A123BCEAB}"/>
          </ac:spMkLst>
        </pc:spChg>
      </pc:sldChg>
      <pc:sldChg chg="delSp modSp new mod">
        <pc:chgData name="Girish Mattikop" userId="d4f7e29d231479d3" providerId="LiveId" clId="{7EC575DD-C463-4BC6-A15C-F7B60CFB07F7}" dt="2023-06-18T14:16:00.632" v="69" actId="1076"/>
        <pc:sldMkLst>
          <pc:docMk/>
          <pc:sldMk cId="2456480087" sldId="264"/>
        </pc:sldMkLst>
        <pc:spChg chg="del">
          <ac:chgData name="Girish Mattikop" userId="d4f7e29d231479d3" providerId="LiveId" clId="{7EC575DD-C463-4BC6-A15C-F7B60CFB07F7}" dt="2023-06-18T14:15:42.728" v="64" actId="478"/>
          <ac:spMkLst>
            <pc:docMk/>
            <pc:sldMk cId="2456480087" sldId="264"/>
            <ac:spMk id="2" creationId="{BF33625D-2AA9-4492-F557-6065F6127544}"/>
          </ac:spMkLst>
        </pc:spChg>
        <pc:spChg chg="mod">
          <ac:chgData name="Girish Mattikop" userId="d4f7e29d231479d3" providerId="LiveId" clId="{7EC575DD-C463-4BC6-A15C-F7B60CFB07F7}" dt="2023-06-18T14:16:00.632" v="69" actId="1076"/>
          <ac:spMkLst>
            <pc:docMk/>
            <pc:sldMk cId="2456480087" sldId="264"/>
            <ac:spMk id="3" creationId="{FC4E0234-56EF-61B2-C12D-326AB04984D5}"/>
          </ac:spMkLst>
        </pc:spChg>
      </pc:sldChg>
      <pc:sldChg chg="delSp modSp new mod">
        <pc:chgData name="Girish Mattikop" userId="d4f7e29d231479d3" providerId="LiveId" clId="{7EC575DD-C463-4BC6-A15C-F7B60CFB07F7}" dt="2023-06-18T14:17:01.708" v="93" actId="20577"/>
        <pc:sldMkLst>
          <pc:docMk/>
          <pc:sldMk cId="3158822047" sldId="265"/>
        </pc:sldMkLst>
        <pc:spChg chg="del">
          <ac:chgData name="Girish Mattikop" userId="d4f7e29d231479d3" providerId="LiveId" clId="{7EC575DD-C463-4BC6-A15C-F7B60CFB07F7}" dt="2023-06-18T14:16:12.788" v="71" actId="478"/>
          <ac:spMkLst>
            <pc:docMk/>
            <pc:sldMk cId="3158822047" sldId="265"/>
            <ac:spMk id="2" creationId="{2805024E-6F29-8E90-A6E5-7F5F23F7F84D}"/>
          </ac:spMkLst>
        </pc:spChg>
        <pc:spChg chg="mod">
          <ac:chgData name="Girish Mattikop" userId="d4f7e29d231479d3" providerId="LiveId" clId="{7EC575DD-C463-4BC6-A15C-F7B60CFB07F7}" dt="2023-06-18T14:17:01.708" v="93" actId="20577"/>
          <ac:spMkLst>
            <pc:docMk/>
            <pc:sldMk cId="3158822047" sldId="265"/>
            <ac:spMk id="3" creationId="{4AC9860A-EB30-A6A3-5E96-2A9C2697EA7A}"/>
          </ac:spMkLst>
        </pc:spChg>
      </pc:sldChg>
      <pc:sldChg chg="delSp modSp new mod">
        <pc:chgData name="Girish Mattikop" userId="d4f7e29d231479d3" providerId="LiveId" clId="{7EC575DD-C463-4BC6-A15C-F7B60CFB07F7}" dt="2023-06-18T14:17:46.052" v="105" actId="1076"/>
        <pc:sldMkLst>
          <pc:docMk/>
          <pc:sldMk cId="1583901942" sldId="266"/>
        </pc:sldMkLst>
        <pc:spChg chg="del">
          <ac:chgData name="Girish Mattikop" userId="d4f7e29d231479d3" providerId="LiveId" clId="{7EC575DD-C463-4BC6-A15C-F7B60CFB07F7}" dt="2023-06-18T14:17:28.493" v="98" actId="478"/>
          <ac:spMkLst>
            <pc:docMk/>
            <pc:sldMk cId="1583901942" sldId="266"/>
            <ac:spMk id="2" creationId="{B6ACAC28-DBF4-5EDB-0E51-B132AA1919EB}"/>
          </ac:spMkLst>
        </pc:spChg>
        <pc:spChg chg="mod">
          <ac:chgData name="Girish Mattikop" userId="d4f7e29d231479d3" providerId="LiveId" clId="{7EC575DD-C463-4BC6-A15C-F7B60CFB07F7}" dt="2023-06-18T14:17:46.052" v="105" actId="1076"/>
          <ac:spMkLst>
            <pc:docMk/>
            <pc:sldMk cId="1583901942" sldId="266"/>
            <ac:spMk id="3" creationId="{94DD2629-596C-7121-8D82-59722661BF00}"/>
          </ac:spMkLst>
        </pc:spChg>
      </pc:sldChg>
      <pc:sldChg chg="delSp modSp new mod">
        <pc:chgData name="Girish Mattikop" userId="d4f7e29d231479d3" providerId="LiveId" clId="{7EC575DD-C463-4BC6-A15C-F7B60CFB07F7}" dt="2023-06-18T14:18:22.951" v="112" actId="12"/>
        <pc:sldMkLst>
          <pc:docMk/>
          <pc:sldMk cId="1096357907" sldId="267"/>
        </pc:sldMkLst>
        <pc:spChg chg="del">
          <ac:chgData name="Girish Mattikop" userId="d4f7e29d231479d3" providerId="LiveId" clId="{7EC575DD-C463-4BC6-A15C-F7B60CFB07F7}" dt="2023-06-18T14:18:02.679" v="107" actId="478"/>
          <ac:spMkLst>
            <pc:docMk/>
            <pc:sldMk cId="1096357907" sldId="267"/>
            <ac:spMk id="2" creationId="{FD35D5A7-EBAE-B8D5-0AA4-424FA23B1A43}"/>
          </ac:spMkLst>
        </pc:spChg>
        <pc:spChg chg="mod">
          <ac:chgData name="Girish Mattikop" userId="d4f7e29d231479d3" providerId="LiveId" clId="{7EC575DD-C463-4BC6-A15C-F7B60CFB07F7}" dt="2023-06-18T14:18:22.951" v="112" actId="12"/>
          <ac:spMkLst>
            <pc:docMk/>
            <pc:sldMk cId="1096357907" sldId="267"/>
            <ac:spMk id="3" creationId="{6D8C6B47-2169-52C1-3048-EB462D58A6C5}"/>
          </ac:spMkLst>
        </pc:spChg>
      </pc:sldChg>
      <pc:sldChg chg="delSp modSp new mod">
        <pc:chgData name="Girish Mattikop" userId="d4f7e29d231479d3" providerId="LiveId" clId="{7EC575DD-C463-4BC6-A15C-F7B60CFB07F7}" dt="2023-06-18T14:19:31.089" v="129" actId="27636"/>
        <pc:sldMkLst>
          <pc:docMk/>
          <pc:sldMk cId="599455455" sldId="268"/>
        </pc:sldMkLst>
        <pc:spChg chg="del">
          <ac:chgData name="Girish Mattikop" userId="d4f7e29d231479d3" providerId="LiveId" clId="{7EC575DD-C463-4BC6-A15C-F7B60CFB07F7}" dt="2023-06-18T14:19:04.893" v="118" actId="478"/>
          <ac:spMkLst>
            <pc:docMk/>
            <pc:sldMk cId="599455455" sldId="268"/>
            <ac:spMk id="2" creationId="{DE33D09E-3E72-A5BF-1622-F52351E21E46}"/>
          </ac:spMkLst>
        </pc:spChg>
        <pc:spChg chg="mod">
          <ac:chgData name="Girish Mattikop" userId="d4f7e29d231479d3" providerId="LiveId" clId="{7EC575DD-C463-4BC6-A15C-F7B60CFB07F7}" dt="2023-06-18T14:19:31.089" v="129" actId="27636"/>
          <ac:spMkLst>
            <pc:docMk/>
            <pc:sldMk cId="599455455" sldId="268"/>
            <ac:spMk id="3" creationId="{E7C38B5D-3DB9-7415-9498-D605D7FF114F}"/>
          </ac:spMkLst>
        </pc:spChg>
      </pc:sldChg>
      <pc:sldChg chg="delSp modSp new mod">
        <pc:chgData name="Girish Mattikop" userId="d4f7e29d231479d3" providerId="LiveId" clId="{7EC575DD-C463-4BC6-A15C-F7B60CFB07F7}" dt="2023-06-18T14:20:17.681" v="145" actId="20577"/>
        <pc:sldMkLst>
          <pc:docMk/>
          <pc:sldMk cId="2443513100" sldId="269"/>
        </pc:sldMkLst>
        <pc:spChg chg="del">
          <ac:chgData name="Girish Mattikop" userId="d4f7e29d231479d3" providerId="LiveId" clId="{7EC575DD-C463-4BC6-A15C-F7B60CFB07F7}" dt="2023-06-18T14:19:49.165" v="132" actId="478"/>
          <ac:spMkLst>
            <pc:docMk/>
            <pc:sldMk cId="2443513100" sldId="269"/>
            <ac:spMk id="2" creationId="{CBDFB0BD-4395-4FC5-3C2F-D35EC27C489B}"/>
          </ac:spMkLst>
        </pc:spChg>
        <pc:spChg chg="mod">
          <ac:chgData name="Girish Mattikop" userId="d4f7e29d231479d3" providerId="LiveId" clId="{7EC575DD-C463-4BC6-A15C-F7B60CFB07F7}" dt="2023-06-18T14:20:17.681" v="145" actId="20577"/>
          <ac:spMkLst>
            <pc:docMk/>
            <pc:sldMk cId="2443513100" sldId="269"/>
            <ac:spMk id="3" creationId="{B9694D16-B199-4E7B-FBD8-A07DAC415CF2}"/>
          </ac:spMkLst>
        </pc:spChg>
      </pc:sldChg>
      <pc:sldChg chg="delSp modSp new mod">
        <pc:chgData name="Girish Mattikop" userId="d4f7e29d231479d3" providerId="LiveId" clId="{7EC575DD-C463-4BC6-A15C-F7B60CFB07F7}" dt="2023-06-18T14:20:59.666" v="152" actId="1076"/>
        <pc:sldMkLst>
          <pc:docMk/>
          <pc:sldMk cId="4260077448" sldId="270"/>
        </pc:sldMkLst>
        <pc:spChg chg="del">
          <ac:chgData name="Girish Mattikop" userId="d4f7e29d231479d3" providerId="LiveId" clId="{7EC575DD-C463-4BC6-A15C-F7B60CFB07F7}" dt="2023-06-18T14:20:39.871" v="149" actId="478"/>
          <ac:spMkLst>
            <pc:docMk/>
            <pc:sldMk cId="4260077448" sldId="270"/>
            <ac:spMk id="2" creationId="{70DD166D-2179-07A9-7CE0-F3E2399F80FB}"/>
          </ac:spMkLst>
        </pc:spChg>
        <pc:spChg chg="mod">
          <ac:chgData name="Girish Mattikop" userId="d4f7e29d231479d3" providerId="LiveId" clId="{7EC575DD-C463-4BC6-A15C-F7B60CFB07F7}" dt="2023-06-18T14:20:59.666" v="152" actId="1076"/>
          <ac:spMkLst>
            <pc:docMk/>
            <pc:sldMk cId="4260077448" sldId="270"/>
            <ac:spMk id="3" creationId="{B9DB9BA6-65E4-C50E-8E51-F8E2FF8CB975}"/>
          </ac:spMkLst>
        </pc:spChg>
      </pc:sldChg>
      <pc:sldChg chg="modSp add mod">
        <pc:chgData name="Girish Mattikop" userId="d4f7e29d231479d3" providerId="LiveId" clId="{7EC575DD-C463-4BC6-A15C-F7B60CFB07F7}" dt="2023-06-18T14:21:34.093" v="155" actId="114"/>
        <pc:sldMkLst>
          <pc:docMk/>
          <pc:sldMk cId="2241843624" sldId="271"/>
        </pc:sldMkLst>
        <pc:spChg chg="mod">
          <ac:chgData name="Girish Mattikop" userId="d4f7e29d231479d3" providerId="LiveId" clId="{7EC575DD-C463-4BC6-A15C-F7B60CFB07F7}" dt="2023-06-18T14:21:34.093" v="155" actId="114"/>
          <ac:spMkLst>
            <pc:docMk/>
            <pc:sldMk cId="2241843624" sldId="271"/>
            <ac:spMk id="3" creationId="{849D56F4-6893-284F-9517-D9C29033D261}"/>
          </ac:spMkLst>
        </pc:spChg>
      </pc:sldChg>
      <pc:sldChg chg="modSp add mod">
        <pc:chgData name="Girish Mattikop" userId="d4f7e29d231479d3" providerId="LiveId" clId="{7EC575DD-C463-4BC6-A15C-F7B60CFB07F7}" dt="2023-06-18T14:21:54.161" v="158" actId="114"/>
        <pc:sldMkLst>
          <pc:docMk/>
          <pc:sldMk cId="1053632525" sldId="272"/>
        </pc:sldMkLst>
        <pc:spChg chg="mod">
          <ac:chgData name="Girish Mattikop" userId="d4f7e29d231479d3" providerId="LiveId" clId="{7EC575DD-C463-4BC6-A15C-F7B60CFB07F7}" dt="2023-06-18T14:21:54.161" v="158" actId="114"/>
          <ac:spMkLst>
            <pc:docMk/>
            <pc:sldMk cId="1053632525" sldId="272"/>
            <ac:spMk id="3" creationId="{51199001-CC23-0DD7-1B27-5914FE97F875}"/>
          </ac:spMkLst>
        </pc:spChg>
      </pc:sldChg>
      <pc:sldChg chg="modSp add mod">
        <pc:chgData name="Girish Mattikop" userId="d4f7e29d231479d3" providerId="LiveId" clId="{7EC575DD-C463-4BC6-A15C-F7B60CFB07F7}" dt="2023-06-18T14:22:12.904" v="161" actId="114"/>
        <pc:sldMkLst>
          <pc:docMk/>
          <pc:sldMk cId="3088479060" sldId="273"/>
        </pc:sldMkLst>
        <pc:spChg chg="mod">
          <ac:chgData name="Girish Mattikop" userId="d4f7e29d231479d3" providerId="LiveId" clId="{7EC575DD-C463-4BC6-A15C-F7B60CFB07F7}" dt="2023-06-18T14:22:12.904" v="161" actId="114"/>
          <ac:spMkLst>
            <pc:docMk/>
            <pc:sldMk cId="3088479060" sldId="273"/>
            <ac:spMk id="3" creationId="{CA93295E-F9E5-807E-253A-875A123BCEAB}"/>
          </ac:spMkLst>
        </pc:spChg>
      </pc:sldChg>
      <pc:sldChg chg="modSp add mod">
        <pc:chgData name="Girish Mattikop" userId="d4f7e29d231479d3" providerId="LiveId" clId="{7EC575DD-C463-4BC6-A15C-F7B60CFB07F7}" dt="2023-06-18T14:22:48.691" v="168" actId="114"/>
        <pc:sldMkLst>
          <pc:docMk/>
          <pc:sldMk cId="2899421072" sldId="274"/>
        </pc:sldMkLst>
        <pc:spChg chg="mod">
          <ac:chgData name="Girish Mattikop" userId="d4f7e29d231479d3" providerId="LiveId" clId="{7EC575DD-C463-4BC6-A15C-F7B60CFB07F7}" dt="2023-06-18T14:22:48.691" v="168" actId="114"/>
          <ac:spMkLst>
            <pc:docMk/>
            <pc:sldMk cId="2899421072" sldId="274"/>
            <ac:spMk id="3" creationId="{FC4E0234-56EF-61B2-C12D-326AB04984D5}"/>
          </ac:spMkLst>
        </pc:spChg>
      </pc:sldChg>
      <pc:sldChg chg="modSp add mod">
        <pc:chgData name="Girish Mattikop" userId="d4f7e29d231479d3" providerId="LiveId" clId="{7EC575DD-C463-4BC6-A15C-F7B60CFB07F7}" dt="2023-06-18T14:23:09.064" v="171" actId="114"/>
        <pc:sldMkLst>
          <pc:docMk/>
          <pc:sldMk cId="3048563500" sldId="275"/>
        </pc:sldMkLst>
        <pc:spChg chg="mod">
          <ac:chgData name="Girish Mattikop" userId="d4f7e29d231479d3" providerId="LiveId" clId="{7EC575DD-C463-4BC6-A15C-F7B60CFB07F7}" dt="2023-06-18T14:23:09.064" v="171" actId="114"/>
          <ac:spMkLst>
            <pc:docMk/>
            <pc:sldMk cId="3048563500" sldId="275"/>
            <ac:spMk id="3" creationId="{4AC9860A-EB30-A6A3-5E96-2A9C2697EA7A}"/>
          </ac:spMkLst>
        </pc:spChg>
      </pc:sldChg>
      <pc:sldChg chg="modSp add mod">
        <pc:chgData name="Girish Mattikop" userId="d4f7e29d231479d3" providerId="LiveId" clId="{7EC575DD-C463-4BC6-A15C-F7B60CFB07F7}" dt="2023-06-18T14:23:33.412" v="174" actId="114"/>
        <pc:sldMkLst>
          <pc:docMk/>
          <pc:sldMk cId="2392984372" sldId="276"/>
        </pc:sldMkLst>
        <pc:spChg chg="mod">
          <ac:chgData name="Girish Mattikop" userId="d4f7e29d231479d3" providerId="LiveId" clId="{7EC575DD-C463-4BC6-A15C-F7B60CFB07F7}" dt="2023-06-18T14:23:33.412" v="174" actId="114"/>
          <ac:spMkLst>
            <pc:docMk/>
            <pc:sldMk cId="2392984372" sldId="276"/>
            <ac:spMk id="3" creationId="{94DD2629-596C-7121-8D82-59722661BF00}"/>
          </ac:spMkLst>
        </pc:spChg>
      </pc:sldChg>
      <pc:sldChg chg="modSp add mod">
        <pc:chgData name="Girish Mattikop" userId="d4f7e29d231479d3" providerId="LiveId" clId="{7EC575DD-C463-4BC6-A15C-F7B60CFB07F7}" dt="2023-06-18T14:23:44.372" v="177" actId="114"/>
        <pc:sldMkLst>
          <pc:docMk/>
          <pc:sldMk cId="18173987" sldId="277"/>
        </pc:sldMkLst>
        <pc:spChg chg="mod">
          <ac:chgData name="Girish Mattikop" userId="d4f7e29d231479d3" providerId="LiveId" clId="{7EC575DD-C463-4BC6-A15C-F7B60CFB07F7}" dt="2023-06-18T14:23:44.372" v="177" actId="114"/>
          <ac:spMkLst>
            <pc:docMk/>
            <pc:sldMk cId="18173987" sldId="277"/>
            <ac:spMk id="3" creationId="{6D8C6B47-2169-52C1-3048-EB462D58A6C5}"/>
          </ac:spMkLst>
        </pc:spChg>
      </pc:sldChg>
      <pc:sldChg chg="modSp add mod">
        <pc:chgData name="Girish Mattikop" userId="d4f7e29d231479d3" providerId="LiveId" clId="{7EC575DD-C463-4BC6-A15C-F7B60CFB07F7}" dt="2023-06-18T14:23:57.448" v="180" actId="114"/>
        <pc:sldMkLst>
          <pc:docMk/>
          <pc:sldMk cId="2777554423" sldId="278"/>
        </pc:sldMkLst>
        <pc:spChg chg="mod">
          <ac:chgData name="Girish Mattikop" userId="d4f7e29d231479d3" providerId="LiveId" clId="{7EC575DD-C463-4BC6-A15C-F7B60CFB07F7}" dt="2023-06-18T14:23:57.448" v="180" actId="114"/>
          <ac:spMkLst>
            <pc:docMk/>
            <pc:sldMk cId="2777554423" sldId="278"/>
            <ac:spMk id="3" creationId="{E7C38B5D-3DB9-7415-9498-D605D7FF114F}"/>
          </ac:spMkLst>
        </pc:spChg>
      </pc:sldChg>
      <pc:sldChg chg="modSp add mod">
        <pc:chgData name="Girish Mattikop" userId="d4f7e29d231479d3" providerId="LiveId" clId="{7EC575DD-C463-4BC6-A15C-F7B60CFB07F7}" dt="2023-06-18T14:25:04.215" v="183" actId="114"/>
        <pc:sldMkLst>
          <pc:docMk/>
          <pc:sldMk cId="168491322" sldId="279"/>
        </pc:sldMkLst>
        <pc:spChg chg="mod">
          <ac:chgData name="Girish Mattikop" userId="d4f7e29d231479d3" providerId="LiveId" clId="{7EC575DD-C463-4BC6-A15C-F7B60CFB07F7}" dt="2023-06-18T14:25:04.215" v="183" actId="114"/>
          <ac:spMkLst>
            <pc:docMk/>
            <pc:sldMk cId="168491322" sldId="279"/>
            <ac:spMk id="3" creationId="{B9694D16-B199-4E7B-FBD8-A07DAC415CF2}"/>
          </ac:spMkLst>
        </pc:spChg>
      </pc:sldChg>
      <pc:sldChg chg="modSp add mod">
        <pc:chgData name="Girish Mattikop" userId="d4f7e29d231479d3" providerId="LiveId" clId="{7EC575DD-C463-4BC6-A15C-F7B60CFB07F7}" dt="2023-06-18T14:25:17.842" v="186" actId="114"/>
        <pc:sldMkLst>
          <pc:docMk/>
          <pc:sldMk cId="267635581" sldId="280"/>
        </pc:sldMkLst>
        <pc:spChg chg="mod">
          <ac:chgData name="Girish Mattikop" userId="d4f7e29d231479d3" providerId="LiveId" clId="{7EC575DD-C463-4BC6-A15C-F7B60CFB07F7}" dt="2023-06-18T14:25:17.842" v="186" actId="114"/>
          <ac:spMkLst>
            <pc:docMk/>
            <pc:sldMk cId="267635581" sldId="280"/>
            <ac:spMk id="3" creationId="{B9DB9BA6-65E4-C50E-8E51-F8E2FF8CB9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31AD-3227-564E-2CF6-89ECD1022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D8D8-25DF-A9A6-571B-4EA2F918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A92A-8647-253B-ABBC-203C7E4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2E61-5F59-7C0B-0D95-F6428404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AC5D-591D-59B4-CFEE-B5D71D83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6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3CC3-A807-B21C-BB03-3AF9CF68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BE95-9A80-43DF-A33E-B6C2A6ED3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C0DE-4CC8-C6F4-7AC6-2C74DDB1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496D-32C4-8D64-A52A-BEBA771D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461F-9F03-D4ED-DDF1-9B192861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6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FF0DB-1AC9-67D2-557F-24FB2AC00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0D4A-C3A7-88ED-508E-06597608F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7875-92CC-9774-CA4D-B81ADBC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67BC-8399-3DFF-B95D-CF957311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0F8F-E30C-0AF2-DC0A-4CE071EE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7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DEEA-630A-4BC0-112E-5C87DCA4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3165-EA0E-DE04-023F-2EDFD1E9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748E-B749-78A6-F841-DBE6A247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282C-8AEB-E324-F2D0-06D063F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6E08-8213-E07A-935E-6541F87E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2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56CA-34FE-4A6C-995D-838B4B65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DE5E1-FC2A-C8B8-8D2A-C9F7CFE7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69EF-D873-E100-5DDC-4AC9A905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98CA-D7F0-8493-A6B6-BFA534DF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1909-B927-3FF7-8A08-7462A197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6D25-FE83-EB15-B899-B75769AA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89E5-315A-CF23-E562-E0881D73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42704-6DA9-2E57-7454-F26BED63E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4317-3BC1-94EB-F4EE-10D8732B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BC4C-1678-AF0B-BF0F-7A31FFEC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1080-AE2A-6102-BD88-5D04D843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09D1-CC1A-41E7-A7F2-49CC087D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A47C-FCE2-8B7D-4889-255A11A9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5E9BD-D5EC-9C51-ACEA-3686423B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B4B80-F764-692F-1609-41FABD399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E8D0B-1493-A2E3-459F-331A82B4F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35A4D-F58A-CD19-FA33-34043C70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EE692-0D45-57E4-CBB1-6B9DCF61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3C87C-BCC1-7341-DDFA-3A607434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7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747-41F3-B11C-24DD-D1B992FE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846C6-9B36-5D38-679B-939E4096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4F54F-10E3-89C3-CD91-2F6225FB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20654-0766-BACE-F534-1304A974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4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75679-A44F-7EF6-EA43-AAB9AD2F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9D379-1BA1-CA66-21F6-1AACAFC6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BD24-F04D-8BF3-931D-F4C063D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9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3573-8600-C9D7-A352-5573383E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2A11-CF84-D77F-8753-F1EE492B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93A83-52B6-5D89-BC07-07B0DBE0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3F877-467A-7C5E-21E4-9AB1891A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6D41-F6D0-A9A5-61A6-1389FBF5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CE98-B21A-24E2-A716-C13E3B58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1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04D6-EF48-7EB4-6781-94334093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0F254-EEC9-B7BB-F611-1E34777E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25B55-2F66-88A1-8EFA-E04F3FD9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71F6-81D1-C4FA-72AC-58244093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A532-3B7B-7540-6BD7-F673F88C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265F0-A81F-0F9A-F05A-C372E686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5D5A-7BB0-0119-A529-290BB8A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7CF6-B957-A7B6-F9B3-D5BC4A74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1659-87A6-B385-F20B-6B5DC8F0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AAE-BEF2-4948-9F2A-66276948AAC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BB5F-183A-F14D-878D-89F2B6D81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AE44-1C86-2F05-E2B5-778AA0FD6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092B-7C3E-4318-9A35-5FFB99DE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2D0F-7263-58D8-05EF-67258AED9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TOOL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8BC2B-619D-57FF-D6D6-9FD95F061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3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295E-F9E5-807E-253A-875A123B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249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3. What is the difference between Open Source and Free Software?</a:t>
            </a:r>
          </a:p>
          <a:p>
            <a:pPr marL="457200" indent="-457200" algn="l">
              <a:buAutoNum type="alphaLcParenR"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There is no difference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Free Software is always Open Source, but Open Source is not always Free Software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Open Source is always Free Software, but Free Software is not always Open Source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84499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295E-F9E5-807E-253A-875A123B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249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3. What is the difference between Open Source and Free Software?</a:t>
            </a:r>
          </a:p>
          <a:p>
            <a:pPr marL="457200" indent="-457200" algn="l">
              <a:buAutoNum type="alphaLcParenR"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There is no difference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1" i="1" u="none" strike="noStrike" baseline="0" dirty="0">
                <a:latin typeface="Calibri" panose="020F0502020204030204" pitchFamily="34" charset="0"/>
              </a:rPr>
              <a:t>b) Free Software is always Open Source, but Open Source is not always Free Software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Open Source is always Free Software, but Free Software is not always Open Source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8847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0234-56EF-61B2-C12D-326AB049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366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4. Which license is often associated with Open Source Software?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a) Microsoft License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b) Apache License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c) Apple License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45648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0234-56EF-61B2-C12D-326AB049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366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4. Which license is often associated with Open Source Software?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a) Microsoft License</a:t>
            </a:r>
          </a:p>
          <a:p>
            <a:pPr marL="0" indent="0" algn="l">
              <a:buNone/>
            </a:pPr>
            <a:r>
              <a:rPr lang="en-IN" sz="2500" b="1" i="1" u="none" strike="noStrike" baseline="0" dirty="0">
                <a:latin typeface="Calibri" panose="020F0502020204030204" pitchFamily="34" charset="0"/>
              </a:rPr>
              <a:t>b) Apache License</a:t>
            </a:r>
          </a:p>
          <a:p>
            <a:pPr marL="0" indent="0" algn="l">
              <a:buNone/>
            </a:pPr>
            <a:r>
              <a:rPr lang="en-IN" sz="2500" u="none" strike="noStrike" baseline="0" dirty="0">
                <a:latin typeface="Calibri" panose="020F0502020204030204" pitchFamily="34" charset="0"/>
              </a:rPr>
              <a:t>c) Apple License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89942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860A-EB30-A6A3-5E96-2A9C2697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839507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5. What is the Open Source Initiative (OSI)?</a:t>
            </a:r>
          </a:p>
          <a:p>
            <a:pPr marL="0" indent="0" algn="l">
              <a:buNone/>
            </a:pPr>
            <a:endParaRPr lang="en-US" sz="3500" b="0" i="0" u="none" strike="noStrike" baseline="0" dirty="0">
              <a:latin typeface="Calibri" panose="020F0502020204030204" pitchFamily="34" charset="0"/>
            </a:endParaRPr>
          </a:p>
          <a:p>
            <a:pPr marL="457200" indent="-457200" algn="l">
              <a:buAutoNum type="alphaLcParenR"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An organization that promotes and maintains the Open Source definition and approves </a:t>
            </a:r>
            <a:r>
              <a:rPr lang="en-IN" sz="2500" b="0" i="0" u="none" strike="noStrike" baseline="0" dirty="0">
                <a:latin typeface="Calibri" panose="020F0502020204030204" pitchFamily="34" charset="0"/>
              </a:rPr>
              <a:t>Open Source licenses</a:t>
            </a:r>
          </a:p>
          <a:p>
            <a:pPr marL="0" indent="0" algn="l">
              <a:buNone/>
            </a:pPr>
            <a:endParaRPr lang="en-IN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A group of hackers who develop Open Source Software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dirty="0">
                <a:latin typeface="Calibri" panose="020F0502020204030204" pitchFamily="34" charset="0"/>
              </a:rPr>
              <a:t>c) </a:t>
            </a:r>
            <a:r>
              <a:rPr lang="en-US" sz="2500" b="0" i="0" u="none" strike="noStrike" baseline="0" dirty="0">
                <a:latin typeface="Calibri" panose="020F0502020204030204" pitchFamily="34" charset="0"/>
              </a:rPr>
              <a:t>A political movement advocating for the use of Open Source Software in government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5882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860A-EB30-A6A3-5E96-2A9C2697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839507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5. What is the Open Source Initiative (OSI)?</a:t>
            </a:r>
          </a:p>
          <a:p>
            <a:pPr marL="0" indent="0" algn="l">
              <a:buNone/>
            </a:pPr>
            <a:endParaRPr lang="en-US" sz="3500" b="0" i="0" u="none" strike="noStrike" baseline="0" dirty="0">
              <a:latin typeface="Calibri" panose="020F0502020204030204" pitchFamily="34" charset="0"/>
            </a:endParaRPr>
          </a:p>
          <a:p>
            <a:pPr marL="457200" indent="-457200" algn="l">
              <a:buAutoNum type="alphaLcParenR"/>
            </a:pPr>
            <a:r>
              <a:rPr lang="en-US" sz="2500" b="1" i="1" u="none" strike="noStrike" baseline="0" dirty="0">
                <a:latin typeface="Calibri" panose="020F0502020204030204" pitchFamily="34" charset="0"/>
              </a:rPr>
              <a:t>An organization that promotes and maintains the Open Source definition and approves </a:t>
            </a:r>
            <a:r>
              <a:rPr lang="en-IN" sz="2500" b="1" i="1" u="none" strike="noStrike" baseline="0" dirty="0">
                <a:latin typeface="Calibri" panose="020F0502020204030204" pitchFamily="34" charset="0"/>
              </a:rPr>
              <a:t>Open Source licenses</a:t>
            </a:r>
          </a:p>
          <a:p>
            <a:pPr marL="0" indent="0" algn="l">
              <a:buNone/>
            </a:pPr>
            <a:endParaRPr lang="en-IN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A group of hackers who develop Open Source Software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dirty="0">
                <a:latin typeface="Calibri" panose="020F0502020204030204" pitchFamily="34" charset="0"/>
              </a:rPr>
              <a:t>c) </a:t>
            </a:r>
            <a:r>
              <a:rPr lang="en-US" sz="2500" b="0" i="0" u="none" strike="noStrike" baseline="0" dirty="0">
                <a:latin typeface="Calibri" panose="020F0502020204030204" pitchFamily="34" charset="0"/>
              </a:rPr>
              <a:t>A political movement advocating for the use of Open Source Software in government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4856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2629-596C-7121-8D82-59722661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37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6. What is the Open Source Definition?</a:t>
            </a:r>
          </a:p>
          <a:p>
            <a:pPr marL="457200" indent="-457200" algn="l">
              <a:buAutoNum type="alphaLcParenR"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 set of criteria that software must meet in order to be considered Open Source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A guide for software developers on how to make their code more efficient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A list of popular Open Source Software projects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58390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2629-596C-7121-8D82-59722661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37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6. What is the Open Source Definition?</a:t>
            </a:r>
          </a:p>
          <a:p>
            <a:pPr marL="457200" indent="-457200" algn="l">
              <a:buAutoNum type="alphaLcParenR"/>
            </a:pPr>
            <a:r>
              <a:rPr lang="en-US" sz="2500" b="1" i="1" u="none" strike="noStrike" baseline="0" dirty="0">
                <a:latin typeface="Calibri" panose="020F0502020204030204" pitchFamily="34" charset="0"/>
              </a:rPr>
              <a:t>A set of criteria that software must meet in order to be considered Open Source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A guide for software developers on how to make their code more efficient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A list of popular Open Source Software projects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39298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6B47-2169-52C1-3048-EB462D58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893295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7. Which of the following is an example of Open Source Software?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a) Microsoft Office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b) Photoshop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c) LibreOffice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09635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6B47-2169-52C1-3048-EB462D58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893295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7. Which of the following is an example of Open Source Software?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a) Microsoft Office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b) Photoshop</a:t>
            </a:r>
          </a:p>
          <a:p>
            <a:pPr marL="0" indent="0" algn="l">
              <a:buNone/>
            </a:pPr>
            <a:r>
              <a:rPr lang="en-IN" sz="2500" b="1" i="1" u="none" strike="noStrike" baseline="0" dirty="0">
                <a:latin typeface="Calibri" panose="020F0502020204030204" pitchFamily="34" charset="0"/>
              </a:rPr>
              <a:t>c) LibreOffice</a:t>
            </a:r>
            <a:endParaRPr lang="en-IN" sz="2500" b="1" i="1" dirty="0"/>
          </a:p>
        </p:txBody>
      </p:sp>
    </p:spTree>
    <p:extLst>
      <p:ext uri="{BB962C8B-B14F-4D97-AF65-F5344CB8AC3E}">
        <p14:creationId xmlns:p14="http://schemas.microsoft.com/office/powerpoint/2010/main" val="1817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5E56-26A2-C2CB-171B-CE2176C0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0" u="none" strike="noStrike" baseline="0" dirty="0">
                <a:latin typeface="Times New Roman" panose="02020603050405020304" pitchFamily="18" charset="0"/>
              </a:rPr>
              <a:t>What is Open </a:t>
            </a:r>
            <a:r>
              <a:rPr lang="en-IN" sz="4500" b="1" dirty="0">
                <a:latin typeface="Times New Roman" panose="02020603050405020304" pitchFamily="18" charset="0"/>
              </a:rPr>
              <a:t>S</a:t>
            </a:r>
            <a:r>
              <a:rPr lang="en-IN" sz="4500" b="1" i="0" u="none" strike="noStrike" baseline="0" dirty="0">
                <a:latin typeface="Times New Roman" panose="02020603050405020304" pitchFamily="18" charset="0"/>
              </a:rPr>
              <a:t>ource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0052-07A2-2713-380F-A916DDC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500" b="0" i="0" u="none" strike="noStrike" baseline="0" dirty="0">
                <a:latin typeface="Times New Roman" panose="02020603050405020304" pitchFamily="18" charset="0"/>
              </a:rPr>
              <a:t>Open source software is software whose source code is freely available, allowing users to view, modify, and distribute it as they see fit. This promotes collaboration, transparency, and community-driven development, while also providing cost-effectiveness, vendor independence, </a:t>
            </a:r>
            <a:r>
              <a:rPr lang="en-IN" sz="3500" b="0" i="0" u="none" strike="noStrike" baseline="0" dirty="0">
                <a:latin typeface="Times New Roman" panose="02020603050405020304" pitchFamily="18" charset="0"/>
              </a:rPr>
              <a:t>and greater software flexibility.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38949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B5D-3DB9-7415-9498-D605D7FF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75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8. What is a "fork" in the context of Open Source Software?</a:t>
            </a:r>
          </a:p>
          <a:p>
            <a:pPr marL="0" indent="0" algn="l">
              <a:buNone/>
            </a:pPr>
            <a:endParaRPr lang="en-US" sz="3500" b="0" i="0" u="none" strike="noStrike" baseline="0" dirty="0">
              <a:latin typeface="Calibri" panose="020F0502020204030204" pitchFamily="34" charset="0"/>
            </a:endParaRPr>
          </a:p>
          <a:p>
            <a:pPr marL="457200" indent="-457200" algn="l">
              <a:buAutoNum type="alphaLcParenR"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 type of software development methodology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A copy of a project that is intended to be developed separately from the original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A term used to describe when a software developer is "stuck" and can't make any </a:t>
            </a:r>
            <a:r>
              <a:rPr lang="en-IN" sz="2500" b="0" i="0" u="none" strike="noStrike" baseline="0" dirty="0">
                <a:latin typeface="Calibri" panose="020F0502020204030204" pitchFamily="34" charset="0"/>
              </a:rPr>
              <a:t>progress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9945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B5D-3DB9-7415-9498-D605D7FF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75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8. What is a "fork" in the context of Open Source Software?</a:t>
            </a:r>
          </a:p>
          <a:p>
            <a:pPr marL="0" indent="0" algn="l">
              <a:buNone/>
            </a:pPr>
            <a:endParaRPr lang="en-US" sz="3500" b="0" i="0" u="none" strike="noStrike" baseline="0" dirty="0">
              <a:latin typeface="Calibri" panose="020F0502020204030204" pitchFamily="34" charset="0"/>
            </a:endParaRPr>
          </a:p>
          <a:p>
            <a:pPr marL="457200" indent="-457200" algn="l">
              <a:buAutoNum type="alphaLcParenR"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 type of software development methodology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1" i="1" u="none" strike="noStrike" baseline="0" dirty="0">
                <a:latin typeface="Calibri" panose="020F0502020204030204" pitchFamily="34" charset="0"/>
              </a:rPr>
              <a:t>b) A copy of a project that is intended to be developed separately from the original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A term used to describe when a software developer is "stuck" and can't make any </a:t>
            </a:r>
            <a:r>
              <a:rPr lang="en-IN" sz="2500" b="0" i="0" u="none" strike="noStrike" baseline="0" dirty="0">
                <a:latin typeface="Calibri" panose="020F0502020204030204" pitchFamily="34" charset="0"/>
              </a:rPr>
              <a:t>progress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77755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4D16-B199-4E7B-FBD8-A07DAC41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3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i="0" u="none" strike="noStrike" baseline="0" dirty="0">
                <a:latin typeface="Calibri" panose="020F0502020204030204" pitchFamily="34" charset="0"/>
              </a:rPr>
              <a:t>9. What is the difference between Open Source Software and Open Data?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a) Open Source Software is code that is publicly available for modification and distribution, while Open Data is data that is publicly available for use and distribution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There is no difference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Open Data is code that is publicly available for modification and distribution, while Open Source Software is data that is publicly available for use and distribution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44351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4D16-B199-4E7B-FBD8-A07DAC41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3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i="0" u="none" strike="noStrike" baseline="0" dirty="0">
                <a:latin typeface="Calibri" panose="020F0502020204030204" pitchFamily="34" charset="0"/>
              </a:rPr>
              <a:t>9. What is the difference between Open Source Software and Open Data?</a:t>
            </a:r>
          </a:p>
          <a:p>
            <a:pPr marL="0" indent="0" algn="l">
              <a:buNone/>
            </a:pPr>
            <a:r>
              <a:rPr lang="en-US" sz="2500" b="1" i="1" u="none" strike="noStrike" baseline="0" dirty="0">
                <a:latin typeface="Calibri" panose="020F0502020204030204" pitchFamily="34" charset="0"/>
              </a:rPr>
              <a:t>a) Open Source Software is code that is publicly available for modification and distribution, while Open Data is data that is publicly available for use and distribution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There is no difference</a:t>
            </a:r>
          </a:p>
          <a:p>
            <a:pPr marL="0" indent="0" algn="l">
              <a:buNone/>
            </a:pPr>
            <a:endParaRPr lang="en-US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Open Data is code that is publicly available for modification and distribution, while Open Source Software is data that is publicly available for use and distribution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8491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9BA6-65E4-C50E-8E51-F8E2FF8C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12637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10. Which of the following is a popular Open Source Content Management System (CMS)?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a) WordPress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b) </a:t>
            </a:r>
            <a:r>
              <a:rPr lang="en-IN" sz="2500" b="0" i="0" u="none" strike="noStrike" baseline="0" dirty="0" err="1">
                <a:latin typeface="Calibri" panose="020F0502020204030204" pitchFamily="34" charset="0"/>
              </a:rPr>
              <a:t>Wix</a:t>
            </a:r>
            <a:endParaRPr lang="en-IN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c) Squarespace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26007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9BA6-65E4-C50E-8E51-F8E2FF8C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12637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10. Which of the following is a popular Open Source Content Management System (CMS)?</a:t>
            </a:r>
          </a:p>
          <a:p>
            <a:pPr marL="0" indent="0" algn="l">
              <a:buNone/>
            </a:pPr>
            <a:r>
              <a:rPr lang="en-IN" sz="2500" b="1" i="1" u="none" strike="noStrike" baseline="0" dirty="0">
                <a:latin typeface="Calibri" panose="020F0502020204030204" pitchFamily="34" charset="0"/>
              </a:rPr>
              <a:t>a) WordPress</a:t>
            </a: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b) </a:t>
            </a:r>
            <a:r>
              <a:rPr lang="en-IN" sz="2500" b="0" i="0" u="none" strike="noStrike" baseline="0" dirty="0" err="1">
                <a:latin typeface="Calibri" panose="020F0502020204030204" pitchFamily="34" charset="0"/>
              </a:rPr>
              <a:t>Wix</a:t>
            </a:r>
            <a:endParaRPr lang="en-IN" sz="25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500" b="0" i="0" u="none" strike="noStrike" baseline="0" dirty="0">
                <a:latin typeface="Calibri" panose="020F0502020204030204" pitchFamily="34" charset="0"/>
              </a:rPr>
              <a:t>c) Squarespace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763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0F05-80D0-9C34-D83A-CCC040E7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</a:rPr>
              <a:t>Need of Open Sources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A61E-C3EB-40D6-A3A6-14C81E31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Cost-effectiveness</a:t>
            </a:r>
          </a:p>
          <a:p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Transparency</a:t>
            </a:r>
            <a:endParaRPr lang="en-IN" sz="3000" dirty="0">
              <a:latin typeface="Times New Roman" panose="02020603050405020304" pitchFamily="18" charset="0"/>
            </a:endParaRPr>
          </a:p>
          <a:p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Flexibility</a:t>
            </a:r>
          </a:p>
          <a:p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Improved security</a:t>
            </a:r>
          </a:p>
          <a:p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Innovation</a:t>
            </a:r>
          </a:p>
          <a:p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Interoperability</a:t>
            </a:r>
          </a:p>
          <a:p>
            <a:r>
              <a:rPr lang="en-IN" sz="3000" b="0" i="0" u="none" strike="noStrike" baseline="0" dirty="0">
                <a:latin typeface="Times New Roman" panose="02020603050405020304" pitchFamily="18" charset="0"/>
              </a:rPr>
              <a:t>Accessibility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18860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4817-0742-BA6E-7EAB-6FDBAAA5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i="0" u="none" strike="noStrike" baseline="0" dirty="0">
                <a:latin typeface="Times New Roman" panose="02020603050405020304" pitchFamily="18" charset="0"/>
              </a:rPr>
              <a:t>Open Source </a:t>
            </a:r>
            <a:r>
              <a:rPr lang="en-IN" sz="3500" b="1" i="0" u="none" strike="noStrike" baseline="0" dirty="0">
                <a:latin typeface="Times New Roman,Bold"/>
              </a:rPr>
              <a:t>–</a:t>
            </a:r>
            <a:r>
              <a:rPr lang="en-IN" sz="3500" b="1" i="0" u="none" strike="noStrike" baseline="0" dirty="0">
                <a:latin typeface="Times New Roman" panose="02020603050405020304" pitchFamily="18" charset="0"/>
              </a:rPr>
              <a:t>Principles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81E4-4CD4-CBD7-3252-26574F81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b="0" i="0" u="none" strike="noStrike" baseline="0" dirty="0">
                <a:latin typeface="Times New Roman" panose="02020603050405020304" pitchFamily="18" charset="0"/>
              </a:rPr>
              <a:t>Free distribution</a:t>
            </a:r>
          </a:p>
          <a:p>
            <a:r>
              <a:rPr lang="en-IN" sz="2500" b="0" i="0" u="none" strike="noStrike" baseline="0" dirty="0">
                <a:latin typeface="Times New Roman" panose="02020603050405020304" pitchFamily="18" charset="0"/>
              </a:rPr>
              <a:t>Source code availability</a:t>
            </a:r>
            <a:endParaRPr lang="en-IN" sz="2500" dirty="0">
              <a:latin typeface="Times New Roman" panose="02020603050405020304" pitchFamily="18" charset="0"/>
            </a:endParaRPr>
          </a:p>
          <a:p>
            <a:r>
              <a:rPr lang="en-IN" sz="2500" b="0" i="0" u="none" strike="noStrike" baseline="0" dirty="0">
                <a:latin typeface="Times New Roman" panose="02020603050405020304" pitchFamily="18" charset="0"/>
              </a:rPr>
              <a:t>Modifications and derivative works.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Integrity of the author's source code</a:t>
            </a:r>
            <a:endParaRPr lang="en-IN" sz="2500" dirty="0">
              <a:latin typeface="Times New Roman" panose="02020603050405020304" pitchFamily="18" charset="0"/>
            </a:endParaRP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No discrimination against persons or groups</a:t>
            </a:r>
            <a:endParaRPr lang="en-IN" sz="25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No restrictions on other software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81921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65F8-A36B-EFC5-2517-BABBA38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i="0" u="none" strike="noStrike" baseline="0" dirty="0">
                <a:latin typeface="Calibri,Bold"/>
              </a:rPr>
              <a:t>Open Source –Standard Requirements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D732-1577-2579-37AB-C7F32108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. Open specifications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The specifications for the software must be openly published and available for use by anyone.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Interoperability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The software must be designed to work with other software systems, regardless of the platform or technology used.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Platform neutrality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The software should be platform-neutral and not tied to a specific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operating system or hardware platform.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Accessibility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The software should be accessible to people with disabilities, including those who are blind, visually impaired, or have other disabilities.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Internationalization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The software should support multiple languages and be able to operate in a variety of cultural and linguistic settings.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6.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Free distribution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The software should 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be available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free, or at a minimal cost, and not restricted by proprietary licensing agreements.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11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410C-8E16-BC5D-FC23-666A77D1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Calibri" panose="020F0502020204030204" pitchFamily="34" charset="0"/>
              </a:rPr>
              <a:t>What is Open Source Software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56F4-6893-284F-9517-D9C29033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a) Software whose source code is kept secret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Software that is developed by a company and sold for profit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Software whose source code is publicly available and can be modified and distributed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4112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410C-8E16-BC5D-FC23-666A77D1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Calibri" panose="020F0502020204030204" pitchFamily="34" charset="0"/>
              </a:rPr>
              <a:t>What is Open Source Software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56F4-6893-284F-9517-D9C29033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a) Software whose source code is kept secret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Software that is developed by a company and sold for profit</a:t>
            </a:r>
          </a:p>
          <a:p>
            <a:pPr marL="0" indent="0" algn="l">
              <a:buNone/>
            </a:pPr>
            <a:r>
              <a:rPr lang="en-US" sz="2500" b="1" i="1" u="none" strike="noStrike" baseline="0" dirty="0">
                <a:latin typeface="Calibri" panose="020F0502020204030204" pitchFamily="34" charset="0"/>
              </a:rPr>
              <a:t>c) Software whose source code is publicly available and can be modified and distributed</a:t>
            </a:r>
            <a:endParaRPr lang="en-IN" sz="2500" b="1" i="1" dirty="0"/>
          </a:p>
        </p:txBody>
      </p:sp>
    </p:spTree>
    <p:extLst>
      <p:ext uri="{BB962C8B-B14F-4D97-AF65-F5344CB8AC3E}">
        <p14:creationId xmlns:p14="http://schemas.microsoft.com/office/powerpoint/2010/main" val="224184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9001-CC23-0DD7-1B27-5914FE97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000873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2. What is the main benefit of Open Source Software?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a) It is usually more expensive than proprietary software</a:t>
            </a:r>
          </a:p>
          <a:p>
            <a:pPr marL="0" indent="0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It is more secure than proprietary software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c) It is accessible and can be modified to suit the user's needs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41717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9001-CC23-0DD7-1B27-5914FE97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000873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latin typeface="Calibri" panose="020F0502020204030204" pitchFamily="34" charset="0"/>
              </a:rPr>
              <a:t>2. What is the main benefit of Open Source Software?</a:t>
            </a:r>
          </a:p>
          <a:p>
            <a:pPr marL="0" indent="0" algn="l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a) It is usually more expensive than proprietary software</a:t>
            </a:r>
          </a:p>
          <a:p>
            <a:pPr marL="0" indent="0">
              <a:buNone/>
            </a:pPr>
            <a:r>
              <a:rPr lang="en-US" sz="2500" b="0" i="0" u="none" strike="noStrike" baseline="0" dirty="0">
                <a:latin typeface="Calibri" panose="020F0502020204030204" pitchFamily="34" charset="0"/>
              </a:rPr>
              <a:t>b) It is more secure than proprietary software</a:t>
            </a:r>
          </a:p>
          <a:p>
            <a:pPr marL="0" indent="0" algn="l">
              <a:buNone/>
            </a:pPr>
            <a:r>
              <a:rPr lang="en-US" sz="2500" b="1" i="1" u="none" strike="noStrike" baseline="0" dirty="0">
                <a:latin typeface="Calibri" panose="020F0502020204030204" pitchFamily="34" charset="0"/>
              </a:rPr>
              <a:t>c) It is accessible and can be modified to suit the user's needs</a:t>
            </a:r>
            <a:endParaRPr lang="en-IN" sz="2500" b="1" i="1" dirty="0"/>
          </a:p>
        </p:txBody>
      </p:sp>
    </p:spTree>
    <p:extLst>
      <p:ext uri="{BB962C8B-B14F-4D97-AF65-F5344CB8AC3E}">
        <p14:creationId xmlns:p14="http://schemas.microsoft.com/office/powerpoint/2010/main" val="105363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1151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Calibri,Bold</vt:lpstr>
      <vt:lpstr>Times New Roman</vt:lpstr>
      <vt:lpstr>Times New Roman,Bold</vt:lpstr>
      <vt:lpstr>Office Theme</vt:lpstr>
      <vt:lpstr>OPEN SOURCE TOOL</vt:lpstr>
      <vt:lpstr>What is Open Source</vt:lpstr>
      <vt:lpstr>Need of Open Sources</vt:lpstr>
      <vt:lpstr>Open Source –Principles</vt:lpstr>
      <vt:lpstr>Open Source –Standard Requirements</vt:lpstr>
      <vt:lpstr>What is Open Source Software</vt:lpstr>
      <vt:lpstr>What is Open Source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TOOL</dc:title>
  <dc:creator>Girish Mattikop</dc:creator>
  <cp:lastModifiedBy>Girish Mattikop</cp:lastModifiedBy>
  <cp:revision>2</cp:revision>
  <dcterms:created xsi:type="dcterms:W3CDTF">2023-06-18T14:05:51Z</dcterms:created>
  <dcterms:modified xsi:type="dcterms:W3CDTF">2023-06-18T15:02:59Z</dcterms:modified>
</cp:coreProperties>
</file>