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Mattikop" userId="d4f7e29d231479d3" providerId="LiveId" clId="{4A546BFF-36E9-424C-9013-D5E36C6C76E0}"/>
    <pc:docChg chg="undo custSel addSld modSld sldOrd">
      <pc:chgData name="Girish Mattikop" userId="d4f7e29d231479d3" providerId="LiveId" clId="{4A546BFF-36E9-424C-9013-D5E36C6C76E0}" dt="2023-07-02T09:55:33.720" v="611" actId="680"/>
      <pc:docMkLst>
        <pc:docMk/>
      </pc:docMkLst>
      <pc:sldChg chg="modSp mod">
        <pc:chgData name="Girish Mattikop" userId="d4f7e29d231479d3" providerId="LiveId" clId="{4A546BFF-36E9-424C-9013-D5E36C6C76E0}" dt="2023-06-27T06:20:19.791" v="582" actId="2711"/>
        <pc:sldMkLst>
          <pc:docMk/>
          <pc:sldMk cId="1155474158" sldId="256"/>
        </pc:sldMkLst>
        <pc:spChg chg="mod">
          <ac:chgData name="Girish Mattikop" userId="d4f7e29d231479d3" providerId="LiveId" clId="{4A546BFF-36E9-424C-9013-D5E36C6C76E0}" dt="2023-06-27T06:20:19.791" v="582" actId="2711"/>
          <ac:spMkLst>
            <pc:docMk/>
            <pc:sldMk cId="1155474158" sldId="256"/>
            <ac:spMk id="2" creationId="{6F505FB9-07CB-FA16-679D-3C63D9248DCB}"/>
          </ac:spMkLst>
        </pc:spChg>
        <pc:spChg chg="mod">
          <ac:chgData name="Girish Mattikop" userId="d4f7e29d231479d3" providerId="LiveId" clId="{4A546BFF-36E9-424C-9013-D5E36C6C76E0}" dt="2023-06-25T15:30:50.620" v="56" actId="20577"/>
          <ac:spMkLst>
            <pc:docMk/>
            <pc:sldMk cId="1155474158" sldId="256"/>
            <ac:spMk id="3" creationId="{A7A7B49F-6582-C96E-6129-6BD9CE728D47}"/>
          </ac:spMkLst>
        </pc:spChg>
      </pc:sldChg>
      <pc:sldChg chg="modSp mod">
        <pc:chgData name="Girish Mattikop" userId="d4f7e29d231479d3" providerId="LiveId" clId="{4A546BFF-36E9-424C-9013-D5E36C6C76E0}" dt="2023-06-25T15:30:28.825" v="13" actId="14100"/>
        <pc:sldMkLst>
          <pc:docMk/>
          <pc:sldMk cId="1139228222" sldId="258"/>
        </pc:sldMkLst>
        <pc:spChg chg="mod">
          <ac:chgData name="Girish Mattikop" userId="d4f7e29d231479d3" providerId="LiveId" clId="{4A546BFF-36E9-424C-9013-D5E36C6C76E0}" dt="2023-06-25T15:30:28.825" v="13" actId="14100"/>
          <ac:spMkLst>
            <pc:docMk/>
            <pc:sldMk cId="1139228222" sldId="258"/>
            <ac:spMk id="3" creationId="{EAD65F3B-AA16-1214-7F23-823AA774A53E}"/>
          </ac:spMkLst>
        </pc:spChg>
      </pc:sldChg>
      <pc:sldChg chg="addSp delSp modSp mod ord">
        <pc:chgData name="Girish Mattikop" userId="d4f7e29d231479d3" providerId="LiveId" clId="{4A546BFF-36E9-424C-9013-D5E36C6C76E0}" dt="2023-06-27T06:21:37.432" v="588" actId="27309"/>
        <pc:sldMkLst>
          <pc:docMk/>
          <pc:sldMk cId="2928217879" sldId="262"/>
        </pc:sldMkLst>
        <pc:graphicFrameChg chg="add del modGraphic">
          <ac:chgData name="Girish Mattikop" userId="d4f7e29d231479d3" providerId="LiveId" clId="{4A546BFF-36E9-424C-9013-D5E36C6C76E0}" dt="2023-06-27T06:21:37.432" v="588" actId="27309"/>
          <ac:graphicFrameMkLst>
            <pc:docMk/>
            <pc:sldMk cId="2928217879" sldId="262"/>
            <ac:graphicFrameMk id="4" creationId="{68B7F03B-4A0A-1990-EED5-AC0A9AAE5FB1}"/>
          </ac:graphicFrameMkLst>
        </pc:graphicFrameChg>
      </pc:sldChg>
      <pc:sldChg chg="addSp delSp modSp mod">
        <pc:chgData name="Girish Mattikop" userId="d4f7e29d231479d3" providerId="LiveId" clId="{4A546BFF-36E9-424C-9013-D5E36C6C76E0}" dt="2023-06-27T06:21:24.801" v="584" actId="27309"/>
        <pc:sldMkLst>
          <pc:docMk/>
          <pc:sldMk cId="4269315607" sldId="263"/>
        </pc:sldMkLst>
        <pc:spChg chg="mod">
          <ac:chgData name="Girish Mattikop" userId="d4f7e29d231479d3" providerId="LiveId" clId="{4A546BFF-36E9-424C-9013-D5E36C6C76E0}" dt="2023-06-25T15:37:54.891" v="57" actId="255"/>
          <ac:spMkLst>
            <pc:docMk/>
            <pc:sldMk cId="4269315607" sldId="263"/>
            <ac:spMk id="2" creationId="{2D49726B-3F72-D30A-15C2-6D5F1075B57D}"/>
          </ac:spMkLst>
        </pc:spChg>
        <pc:spChg chg="mod">
          <ac:chgData name="Girish Mattikop" userId="d4f7e29d231479d3" providerId="LiveId" clId="{4A546BFF-36E9-424C-9013-D5E36C6C76E0}" dt="2023-06-25T15:39:11.287" v="85" actId="20577"/>
          <ac:spMkLst>
            <pc:docMk/>
            <pc:sldMk cId="4269315607" sldId="263"/>
            <ac:spMk id="3" creationId="{ED15CA27-A6E0-C0E1-0AE9-6F7E5CA048EF}"/>
          </ac:spMkLst>
        </pc:spChg>
        <pc:graphicFrameChg chg="add del modGraphic">
          <ac:chgData name="Girish Mattikop" userId="d4f7e29d231479d3" providerId="LiveId" clId="{4A546BFF-36E9-424C-9013-D5E36C6C76E0}" dt="2023-06-27T06:21:24.801" v="584" actId="27309"/>
          <ac:graphicFrameMkLst>
            <pc:docMk/>
            <pc:sldMk cId="4269315607" sldId="263"/>
            <ac:graphicFrameMk id="5" creationId="{7A47D718-F251-D938-9326-184F75E949FE}"/>
          </ac:graphicFrameMkLst>
        </pc:graphicFrameChg>
      </pc:sldChg>
      <pc:sldChg chg="delSp modSp mod">
        <pc:chgData name="Girish Mattikop" userId="d4f7e29d231479d3" providerId="LiveId" clId="{4A546BFF-36E9-424C-9013-D5E36C6C76E0}" dt="2023-06-27T06:28:41.664" v="603" actId="20577"/>
        <pc:sldMkLst>
          <pc:docMk/>
          <pc:sldMk cId="1228725023" sldId="264"/>
        </pc:sldMkLst>
        <pc:spChg chg="del">
          <ac:chgData name="Girish Mattikop" userId="d4f7e29d231479d3" providerId="LiveId" clId="{4A546BFF-36E9-424C-9013-D5E36C6C76E0}" dt="2023-06-25T15:39:34.121" v="98" actId="478"/>
          <ac:spMkLst>
            <pc:docMk/>
            <pc:sldMk cId="1228725023" sldId="264"/>
            <ac:spMk id="2" creationId="{5B726DA5-2DB0-3E58-67B3-D8A86F015286}"/>
          </ac:spMkLst>
        </pc:spChg>
        <pc:spChg chg="mod">
          <ac:chgData name="Girish Mattikop" userId="d4f7e29d231479d3" providerId="LiveId" clId="{4A546BFF-36E9-424C-9013-D5E36C6C76E0}" dt="2023-06-27T06:28:41.664" v="603" actId="20577"/>
          <ac:spMkLst>
            <pc:docMk/>
            <pc:sldMk cId="1228725023" sldId="264"/>
            <ac:spMk id="3" creationId="{6BB13786-BC5B-A685-D724-E1F7F473AD5B}"/>
          </ac:spMkLst>
        </pc:spChg>
      </pc:sldChg>
      <pc:sldChg chg="delSp modSp mod">
        <pc:chgData name="Girish Mattikop" userId="d4f7e29d231479d3" providerId="LiveId" clId="{4A546BFF-36E9-424C-9013-D5E36C6C76E0}" dt="2023-06-27T05:48:59.287" v="143" actId="1076"/>
        <pc:sldMkLst>
          <pc:docMk/>
          <pc:sldMk cId="2349057953" sldId="265"/>
        </pc:sldMkLst>
        <pc:spChg chg="del">
          <ac:chgData name="Girish Mattikop" userId="d4f7e29d231479d3" providerId="LiveId" clId="{4A546BFF-36E9-424C-9013-D5E36C6C76E0}" dt="2023-06-27T05:48:55.780" v="142" actId="478"/>
          <ac:spMkLst>
            <pc:docMk/>
            <pc:sldMk cId="2349057953" sldId="265"/>
            <ac:spMk id="2" creationId="{48D36CCE-4DA4-E22F-04BA-234DCE680592}"/>
          </ac:spMkLst>
        </pc:spChg>
        <pc:spChg chg="mod">
          <ac:chgData name="Girish Mattikop" userId="d4f7e29d231479d3" providerId="LiveId" clId="{4A546BFF-36E9-424C-9013-D5E36C6C76E0}" dt="2023-06-27T05:48:59.287" v="143" actId="1076"/>
          <ac:spMkLst>
            <pc:docMk/>
            <pc:sldMk cId="2349057953" sldId="265"/>
            <ac:spMk id="3" creationId="{7A6AD624-9FE7-893B-2565-C580B7C72F99}"/>
          </ac:spMkLst>
        </pc:spChg>
      </pc:sldChg>
      <pc:sldChg chg="modSp mod">
        <pc:chgData name="Girish Mattikop" userId="d4f7e29d231479d3" providerId="LiveId" clId="{4A546BFF-36E9-424C-9013-D5E36C6C76E0}" dt="2023-06-25T15:41:38.988" v="141" actId="1076"/>
        <pc:sldMkLst>
          <pc:docMk/>
          <pc:sldMk cId="2215670316" sldId="266"/>
        </pc:sldMkLst>
        <pc:spChg chg="mod">
          <ac:chgData name="Girish Mattikop" userId="d4f7e29d231479d3" providerId="LiveId" clId="{4A546BFF-36E9-424C-9013-D5E36C6C76E0}" dt="2023-06-25T15:41:37.621" v="140" actId="113"/>
          <ac:spMkLst>
            <pc:docMk/>
            <pc:sldMk cId="2215670316" sldId="266"/>
            <ac:spMk id="2" creationId="{780A3507-E643-DB6D-E032-9AB3C3369775}"/>
          </ac:spMkLst>
        </pc:spChg>
        <pc:picChg chg="mod">
          <ac:chgData name="Girish Mattikop" userId="d4f7e29d231479d3" providerId="LiveId" clId="{4A546BFF-36E9-424C-9013-D5E36C6C76E0}" dt="2023-06-25T15:41:38.988" v="141" actId="1076"/>
          <ac:picMkLst>
            <pc:docMk/>
            <pc:sldMk cId="2215670316" sldId="266"/>
            <ac:picMk id="5" creationId="{EADD2D54-0A61-488B-F96E-3A14F151435B}"/>
          </ac:picMkLst>
        </pc:picChg>
      </pc:sldChg>
      <pc:sldChg chg="modSp new mod">
        <pc:chgData name="Girish Mattikop" userId="d4f7e29d231479d3" providerId="LiveId" clId="{4A546BFF-36E9-424C-9013-D5E36C6C76E0}" dt="2023-06-27T05:51:56.660" v="156" actId="255"/>
        <pc:sldMkLst>
          <pc:docMk/>
          <pc:sldMk cId="468928714" sldId="267"/>
        </pc:sldMkLst>
        <pc:spChg chg="mod">
          <ac:chgData name="Girish Mattikop" userId="d4f7e29d231479d3" providerId="LiveId" clId="{4A546BFF-36E9-424C-9013-D5E36C6C76E0}" dt="2023-06-27T05:51:56.660" v="156" actId="255"/>
          <ac:spMkLst>
            <pc:docMk/>
            <pc:sldMk cId="468928714" sldId="267"/>
            <ac:spMk id="2" creationId="{BE57C805-D0DC-5815-C5C2-62EC96D9514B}"/>
          </ac:spMkLst>
        </pc:spChg>
        <pc:spChg chg="mod">
          <ac:chgData name="Girish Mattikop" userId="d4f7e29d231479d3" providerId="LiveId" clId="{4A546BFF-36E9-424C-9013-D5E36C6C76E0}" dt="2023-06-27T05:51:51.089" v="155" actId="255"/>
          <ac:spMkLst>
            <pc:docMk/>
            <pc:sldMk cId="468928714" sldId="267"/>
            <ac:spMk id="3" creationId="{F9A8ACF1-A414-3FFB-347A-ABFCFC5DFEAD}"/>
          </ac:spMkLst>
        </pc:spChg>
      </pc:sldChg>
      <pc:sldChg chg="modSp new mod">
        <pc:chgData name="Girish Mattikop" userId="d4f7e29d231479d3" providerId="LiveId" clId="{4A546BFF-36E9-424C-9013-D5E36C6C76E0}" dt="2023-06-27T06:01:25.197" v="297" actId="255"/>
        <pc:sldMkLst>
          <pc:docMk/>
          <pc:sldMk cId="1594571667" sldId="268"/>
        </pc:sldMkLst>
        <pc:spChg chg="mod">
          <ac:chgData name="Girish Mattikop" userId="d4f7e29d231479d3" providerId="LiveId" clId="{4A546BFF-36E9-424C-9013-D5E36C6C76E0}" dt="2023-06-27T06:00:52.634" v="295" actId="113"/>
          <ac:spMkLst>
            <pc:docMk/>
            <pc:sldMk cId="1594571667" sldId="268"/>
            <ac:spMk id="2" creationId="{152CB2D6-AB42-90BE-88EF-940AB7A51916}"/>
          </ac:spMkLst>
        </pc:spChg>
        <pc:spChg chg="mod">
          <ac:chgData name="Girish Mattikop" userId="d4f7e29d231479d3" providerId="LiveId" clId="{4A546BFF-36E9-424C-9013-D5E36C6C76E0}" dt="2023-06-27T06:01:25.197" v="297" actId="255"/>
          <ac:spMkLst>
            <pc:docMk/>
            <pc:sldMk cId="1594571667" sldId="268"/>
            <ac:spMk id="3" creationId="{1910D99E-57F0-E58D-7B1B-045779E400B6}"/>
          </ac:spMkLst>
        </pc:spChg>
      </pc:sldChg>
      <pc:sldChg chg="modSp new mod">
        <pc:chgData name="Girish Mattikop" userId="d4f7e29d231479d3" providerId="LiveId" clId="{4A546BFF-36E9-424C-9013-D5E36C6C76E0}" dt="2023-06-27T05:53:44.458" v="266" actId="20577"/>
        <pc:sldMkLst>
          <pc:docMk/>
          <pc:sldMk cId="3451074333" sldId="269"/>
        </pc:sldMkLst>
        <pc:spChg chg="mod">
          <ac:chgData name="Girish Mattikop" userId="d4f7e29d231479d3" providerId="LiveId" clId="{4A546BFF-36E9-424C-9013-D5E36C6C76E0}" dt="2023-06-27T05:52:51.428" v="176" actId="20577"/>
          <ac:spMkLst>
            <pc:docMk/>
            <pc:sldMk cId="3451074333" sldId="269"/>
            <ac:spMk id="2" creationId="{5FF0A312-6D64-1333-3B9F-930D00D49166}"/>
          </ac:spMkLst>
        </pc:spChg>
        <pc:spChg chg="mod">
          <ac:chgData name="Girish Mattikop" userId="d4f7e29d231479d3" providerId="LiveId" clId="{4A546BFF-36E9-424C-9013-D5E36C6C76E0}" dt="2023-06-27T05:53:44.458" v="266" actId="20577"/>
          <ac:spMkLst>
            <pc:docMk/>
            <pc:sldMk cId="3451074333" sldId="269"/>
            <ac:spMk id="3" creationId="{938C10A2-402E-6463-5114-892814FFE674}"/>
          </ac:spMkLst>
        </pc:spChg>
      </pc:sldChg>
      <pc:sldChg chg="delSp modSp new mod">
        <pc:chgData name="Girish Mattikop" userId="d4f7e29d231479d3" providerId="LiveId" clId="{4A546BFF-36E9-424C-9013-D5E36C6C76E0}" dt="2023-06-27T06:00:28.148" v="292" actId="255"/>
        <pc:sldMkLst>
          <pc:docMk/>
          <pc:sldMk cId="1002312971" sldId="270"/>
        </pc:sldMkLst>
        <pc:spChg chg="del">
          <ac:chgData name="Girish Mattikop" userId="d4f7e29d231479d3" providerId="LiveId" clId="{4A546BFF-36E9-424C-9013-D5E36C6C76E0}" dt="2023-06-27T06:00:20.544" v="290" actId="478"/>
          <ac:spMkLst>
            <pc:docMk/>
            <pc:sldMk cId="1002312971" sldId="270"/>
            <ac:spMk id="2" creationId="{CA0DBEB0-CC68-8B76-5BAA-BD8FE665C73F}"/>
          </ac:spMkLst>
        </pc:spChg>
        <pc:spChg chg="mod">
          <ac:chgData name="Girish Mattikop" userId="d4f7e29d231479d3" providerId="LiveId" clId="{4A546BFF-36E9-424C-9013-D5E36C6C76E0}" dt="2023-06-27T06:00:28.148" v="292" actId="255"/>
          <ac:spMkLst>
            <pc:docMk/>
            <pc:sldMk cId="1002312971" sldId="270"/>
            <ac:spMk id="3" creationId="{B0ADEEFD-D533-79C4-5EE2-80CE45904551}"/>
          </ac:spMkLst>
        </pc:spChg>
      </pc:sldChg>
      <pc:sldChg chg="modSp new mod">
        <pc:chgData name="Girish Mattikop" userId="d4f7e29d231479d3" providerId="LiveId" clId="{4A546BFF-36E9-424C-9013-D5E36C6C76E0}" dt="2023-06-27T06:05:19.562" v="333" actId="20577"/>
        <pc:sldMkLst>
          <pc:docMk/>
          <pc:sldMk cId="2759709095" sldId="271"/>
        </pc:sldMkLst>
        <pc:spChg chg="mod">
          <ac:chgData name="Girish Mattikop" userId="d4f7e29d231479d3" providerId="LiveId" clId="{4A546BFF-36E9-424C-9013-D5E36C6C76E0}" dt="2023-06-27T06:02:51.494" v="305" actId="255"/>
          <ac:spMkLst>
            <pc:docMk/>
            <pc:sldMk cId="2759709095" sldId="271"/>
            <ac:spMk id="2" creationId="{8C1977E4-ADAB-9919-69D9-FEA98A3E08E6}"/>
          </ac:spMkLst>
        </pc:spChg>
        <pc:spChg chg="mod">
          <ac:chgData name="Girish Mattikop" userId="d4f7e29d231479d3" providerId="LiveId" clId="{4A546BFF-36E9-424C-9013-D5E36C6C76E0}" dt="2023-06-27T06:05:19.562" v="333" actId="20577"/>
          <ac:spMkLst>
            <pc:docMk/>
            <pc:sldMk cId="2759709095" sldId="271"/>
            <ac:spMk id="3" creationId="{13343378-5462-A857-4E33-19130F7BF57B}"/>
          </ac:spMkLst>
        </pc:spChg>
      </pc:sldChg>
      <pc:sldChg chg="delSp modSp new mod">
        <pc:chgData name="Girish Mattikop" userId="d4f7e29d231479d3" providerId="LiveId" clId="{4A546BFF-36E9-424C-9013-D5E36C6C76E0}" dt="2023-06-27T06:09:50.070" v="418" actId="478"/>
        <pc:sldMkLst>
          <pc:docMk/>
          <pc:sldMk cId="3476875454" sldId="272"/>
        </pc:sldMkLst>
        <pc:spChg chg="del">
          <ac:chgData name="Girish Mattikop" userId="d4f7e29d231479d3" providerId="LiveId" clId="{4A546BFF-36E9-424C-9013-D5E36C6C76E0}" dt="2023-06-27T06:09:50.070" v="418" actId="478"/>
          <ac:spMkLst>
            <pc:docMk/>
            <pc:sldMk cId="3476875454" sldId="272"/>
            <ac:spMk id="2" creationId="{DA7D6370-CC03-2EAE-1EA1-DF3D90253D53}"/>
          </ac:spMkLst>
        </pc:spChg>
        <pc:spChg chg="mod">
          <ac:chgData name="Girish Mattikop" userId="d4f7e29d231479d3" providerId="LiveId" clId="{4A546BFF-36E9-424C-9013-D5E36C6C76E0}" dt="2023-06-27T06:09:01.200" v="417" actId="20577"/>
          <ac:spMkLst>
            <pc:docMk/>
            <pc:sldMk cId="3476875454" sldId="272"/>
            <ac:spMk id="3" creationId="{85B6B802-D3E9-5AFC-6170-DAE17F87356B}"/>
          </ac:spMkLst>
        </pc:spChg>
      </pc:sldChg>
      <pc:sldChg chg="addSp modSp new mod">
        <pc:chgData name="Girish Mattikop" userId="d4f7e29d231479d3" providerId="LiveId" clId="{4A546BFF-36E9-424C-9013-D5E36C6C76E0}" dt="2023-06-27T06:13:36.997" v="482" actId="1076"/>
        <pc:sldMkLst>
          <pc:docMk/>
          <pc:sldMk cId="574895534" sldId="273"/>
        </pc:sldMkLst>
        <pc:spChg chg="mod">
          <ac:chgData name="Girish Mattikop" userId="d4f7e29d231479d3" providerId="LiveId" clId="{4A546BFF-36E9-424C-9013-D5E36C6C76E0}" dt="2023-06-27T06:10:40.259" v="473" actId="255"/>
          <ac:spMkLst>
            <pc:docMk/>
            <pc:sldMk cId="574895534" sldId="273"/>
            <ac:spMk id="2" creationId="{B27E00CE-5D81-1623-B829-BFA78D5F4CFF}"/>
          </ac:spMkLst>
        </pc:spChg>
        <pc:spChg chg="mod">
          <ac:chgData name="Girish Mattikop" userId="d4f7e29d231479d3" providerId="LiveId" clId="{4A546BFF-36E9-424C-9013-D5E36C6C76E0}" dt="2023-06-27T06:13:36.997" v="482" actId="1076"/>
          <ac:spMkLst>
            <pc:docMk/>
            <pc:sldMk cId="574895534" sldId="273"/>
            <ac:spMk id="3" creationId="{60DDA241-DB60-D7CE-540F-58C0D3CCF4E9}"/>
          </ac:spMkLst>
        </pc:spChg>
        <pc:picChg chg="add mod">
          <ac:chgData name="Girish Mattikop" userId="d4f7e29d231479d3" providerId="LiveId" clId="{4A546BFF-36E9-424C-9013-D5E36C6C76E0}" dt="2023-06-27T06:13:36.458" v="481" actId="14100"/>
          <ac:picMkLst>
            <pc:docMk/>
            <pc:sldMk cId="574895534" sldId="273"/>
            <ac:picMk id="5" creationId="{98A580C7-FAD2-FE1B-68C7-DC29F254FD80}"/>
          </ac:picMkLst>
        </pc:picChg>
      </pc:sldChg>
      <pc:sldChg chg="delSp modSp new mod">
        <pc:chgData name="Girish Mattikop" userId="d4f7e29d231479d3" providerId="LiveId" clId="{4A546BFF-36E9-424C-9013-D5E36C6C76E0}" dt="2023-06-27T06:14:57.836" v="487" actId="1076"/>
        <pc:sldMkLst>
          <pc:docMk/>
          <pc:sldMk cId="4074655124" sldId="274"/>
        </pc:sldMkLst>
        <pc:spChg chg="del">
          <ac:chgData name="Girish Mattikop" userId="d4f7e29d231479d3" providerId="LiveId" clId="{4A546BFF-36E9-424C-9013-D5E36C6C76E0}" dt="2023-06-27T06:14:54.587" v="486" actId="478"/>
          <ac:spMkLst>
            <pc:docMk/>
            <pc:sldMk cId="4074655124" sldId="274"/>
            <ac:spMk id="2" creationId="{6C451DB4-125A-5A81-D80C-777DE2F4E3FF}"/>
          </ac:spMkLst>
        </pc:spChg>
        <pc:spChg chg="mod">
          <ac:chgData name="Girish Mattikop" userId="d4f7e29d231479d3" providerId="LiveId" clId="{4A546BFF-36E9-424C-9013-D5E36C6C76E0}" dt="2023-06-27T06:14:57.836" v="487" actId="1076"/>
          <ac:spMkLst>
            <pc:docMk/>
            <pc:sldMk cId="4074655124" sldId="274"/>
            <ac:spMk id="3" creationId="{BB44EEF3-D602-F46F-670B-8BB4A3763C95}"/>
          </ac:spMkLst>
        </pc:spChg>
      </pc:sldChg>
      <pc:sldChg chg="addSp modSp new mod">
        <pc:chgData name="Girish Mattikop" userId="d4f7e29d231479d3" providerId="LiveId" clId="{4A546BFF-36E9-424C-9013-D5E36C6C76E0}" dt="2023-06-27T06:19:55.508" v="581" actId="1076"/>
        <pc:sldMkLst>
          <pc:docMk/>
          <pc:sldMk cId="12106344" sldId="275"/>
        </pc:sldMkLst>
        <pc:spChg chg="mod">
          <ac:chgData name="Girish Mattikop" userId="d4f7e29d231479d3" providerId="LiveId" clId="{4A546BFF-36E9-424C-9013-D5E36C6C76E0}" dt="2023-06-27T06:16:03.065" v="490" actId="255"/>
          <ac:spMkLst>
            <pc:docMk/>
            <pc:sldMk cId="12106344" sldId="275"/>
            <ac:spMk id="2" creationId="{4C0DC115-4B18-498C-B96B-81E297C28FC8}"/>
          </ac:spMkLst>
        </pc:spChg>
        <pc:spChg chg="mod">
          <ac:chgData name="Girish Mattikop" userId="d4f7e29d231479d3" providerId="LiveId" clId="{4A546BFF-36E9-424C-9013-D5E36C6C76E0}" dt="2023-06-27T06:19:17.199" v="575" actId="21"/>
          <ac:spMkLst>
            <pc:docMk/>
            <pc:sldMk cId="12106344" sldId="275"/>
            <ac:spMk id="3" creationId="{FE4ECB76-D38A-D8B9-5917-912753AF815E}"/>
          </ac:spMkLst>
        </pc:spChg>
        <pc:picChg chg="add mod">
          <ac:chgData name="Girish Mattikop" userId="d4f7e29d231479d3" providerId="LiveId" clId="{4A546BFF-36E9-424C-9013-D5E36C6C76E0}" dt="2023-06-27T06:19:55.508" v="581" actId="1076"/>
          <ac:picMkLst>
            <pc:docMk/>
            <pc:sldMk cId="12106344" sldId="275"/>
            <ac:picMk id="5" creationId="{634F3E33-B74B-A8A0-D253-CA89AEC38C04}"/>
          </ac:picMkLst>
        </pc:picChg>
      </pc:sldChg>
      <pc:sldChg chg="modSp new mod">
        <pc:chgData name="Girish Mattikop" userId="d4f7e29d231479d3" providerId="LiveId" clId="{4A546BFF-36E9-424C-9013-D5E36C6C76E0}" dt="2023-06-27T06:18:53.910" v="566"/>
        <pc:sldMkLst>
          <pc:docMk/>
          <pc:sldMk cId="283956370" sldId="276"/>
        </pc:sldMkLst>
        <pc:spChg chg="mod">
          <ac:chgData name="Girish Mattikop" userId="d4f7e29d231479d3" providerId="LiveId" clId="{4A546BFF-36E9-424C-9013-D5E36C6C76E0}" dt="2023-06-27T06:18:53.910" v="566"/>
          <ac:spMkLst>
            <pc:docMk/>
            <pc:sldMk cId="283956370" sldId="276"/>
            <ac:spMk id="2" creationId="{D2092389-AE75-778D-BE1E-7EA7BD42A9C1}"/>
          </ac:spMkLst>
        </pc:spChg>
        <pc:spChg chg="mod">
          <ac:chgData name="Girish Mattikop" userId="d4f7e29d231479d3" providerId="LiveId" clId="{4A546BFF-36E9-424C-9013-D5E36C6C76E0}" dt="2023-06-27T06:18:51.832" v="565" actId="21"/>
          <ac:spMkLst>
            <pc:docMk/>
            <pc:sldMk cId="283956370" sldId="276"/>
            <ac:spMk id="3" creationId="{098DBEC8-F33F-30B9-ECBD-4EF0EF90E566}"/>
          </ac:spMkLst>
        </pc:spChg>
      </pc:sldChg>
      <pc:sldChg chg="modSp new mod">
        <pc:chgData name="Girish Mattikop" userId="d4f7e29d231479d3" providerId="LiveId" clId="{4A546BFF-36E9-424C-9013-D5E36C6C76E0}" dt="2023-06-27T06:19:10.612" v="573"/>
        <pc:sldMkLst>
          <pc:docMk/>
          <pc:sldMk cId="4066255849" sldId="277"/>
        </pc:sldMkLst>
        <pc:spChg chg="mod">
          <ac:chgData name="Girish Mattikop" userId="d4f7e29d231479d3" providerId="LiveId" clId="{4A546BFF-36E9-424C-9013-D5E36C6C76E0}" dt="2023-06-27T06:19:10.612" v="573"/>
          <ac:spMkLst>
            <pc:docMk/>
            <pc:sldMk cId="4066255849" sldId="277"/>
            <ac:spMk id="2" creationId="{84CAE7B2-3ED1-E8AF-73F8-038F9652880D}"/>
          </ac:spMkLst>
        </pc:spChg>
        <pc:spChg chg="mod">
          <ac:chgData name="Girish Mattikop" userId="d4f7e29d231479d3" providerId="LiveId" clId="{4A546BFF-36E9-424C-9013-D5E36C6C76E0}" dt="2023-06-27T06:19:06.375" v="572"/>
          <ac:spMkLst>
            <pc:docMk/>
            <pc:sldMk cId="4066255849" sldId="277"/>
            <ac:spMk id="3" creationId="{86BE6938-999D-ED80-EFFC-B8435B15AF3F}"/>
          </ac:spMkLst>
        </pc:spChg>
      </pc:sldChg>
      <pc:sldChg chg="modSp new mod">
        <pc:chgData name="Girish Mattikop" userId="d4f7e29d231479d3" providerId="LiveId" clId="{4A546BFF-36E9-424C-9013-D5E36C6C76E0}" dt="2023-06-27T06:19:23.144" v="577"/>
        <pc:sldMkLst>
          <pc:docMk/>
          <pc:sldMk cId="153177618" sldId="278"/>
        </pc:sldMkLst>
        <pc:spChg chg="mod">
          <ac:chgData name="Girish Mattikop" userId="d4f7e29d231479d3" providerId="LiveId" clId="{4A546BFF-36E9-424C-9013-D5E36C6C76E0}" dt="2023-06-27T06:19:23.144" v="577"/>
          <ac:spMkLst>
            <pc:docMk/>
            <pc:sldMk cId="153177618" sldId="278"/>
            <ac:spMk id="2" creationId="{D9153F87-CB70-363E-0D27-1523B67BC80A}"/>
          </ac:spMkLst>
        </pc:spChg>
        <pc:spChg chg="mod">
          <ac:chgData name="Girish Mattikop" userId="d4f7e29d231479d3" providerId="LiveId" clId="{4A546BFF-36E9-424C-9013-D5E36C6C76E0}" dt="2023-06-27T06:19:19.612" v="576"/>
          <ac:spMkLst>
            <pc:docMk/>
            <pc:sldMk cId="153177618" sldId="278"/>
            <ac:spMk id="3" creationId="{F8976D81-F8D5-0ABD-2765-BFCD43FEDA28}"/>
          </ac:spMkLst>
        </pc:spChg>
      </pc:sldChg>
      <pc:sldChg chg="modSp mod">
        <pc:chgData name="Girish Mattikop" userId="d4f7e29d231479d3" providerId="LiveId" clId="{4A546BFF-36E9-424C-9013-D5E36C6C76E0}" dt="2023-06-29T13:53:50.660" v="605" actId="27636"/>
        <pc:sldMkLst>
          <pc:docMk/>
          <pc:sldMk cId="1248945849" sldId="279"/>
        </pc:sldMkLst>
        <pc:spChg chg="mod">
          <ac:chgData name="Girish Mattikop" userId="d4f7e29d231479d3" providerId="LiveId" clId="{4A546BFF-36E9-424C-9013-D5E36C6C76E0}" dt="2023-06-29T13:53:50.660" v="605" actId="27636"/>
          <ac:spMkLst>
            <pc:docMk/>
            <pc:sldMk cId="1248945849" sldId="279"/>
            <ac:spMk id="3" creationId="{6EF05085-88F9-FD78-416B-8DE3B575D64C}"/>
          </ac:spMkLst>
        </pc:spChg>
      </pc:sldChg>
      <pc:sldChg chg="modSp mod">
        <pc:chgData name="Girish Mattikop" userId="d4f7e29d231479d3" providerId="LiveId" clId="{4A546BFF-36E9-424C-9013-D5E36C6C76E0}" dt="2023-06-29T13:54:07.202" v="607" actId="20577"/>
        <pc:sldMkLst>
          <pc:docMk/>
          <pc:sldMk cId="150054775" sldId="280"/>
        </pc:sldMkLst>
        <pc:spChg chg="mod">
          <ac:chgData name="Girish Mattikop" userId="d4f7e29d231479d3" providerId="LiveId" clId="{4A546BFF-36E9-424C-9013-D5E36C6C76E0}" dt="2023-06-29T13:54:07.202" v="607" actId="20577"/>
          <ac:spMkLst>
            <pc:docMk/>
            <pc:sldMk cId="150054775" sldId="280"/>
            <ac:spMk id="3" creationId="{8539E897-7A83-BB78-386C-25411E222265}"/>
          </ac:spMkLst>
        </pc:spChg>
      </pc:sldChg>
      <pc:sldChg chg="modSp mod">
        <pc:chgData name="Girish Mattikop" userId="d4f7e29d231479d3" providerId="LiveId" clId="{4A546BFF-36E9-424C-9013-D5E36C6C76E0}" dt="2023-06-29T13:54:23.035" v="610" actId="20577"/>
        <pc:sldMkLst>
          <pc:docMk/>
          <pc:sldMk cId="795586648" sldId="281"/>
        </pc:sldMkLst>
        <pc:spChg chg="mod">
          <ac:chgData name="Girish Mattikop" userId="d4f7e29d231479d3" providerId="LiveId" clId="{4A546BFF-36E9-424C-9013-D5E36C6C76E0}" dt="2023-06-29T13:54:23.035" v="610" actId="20577"/>
          <ac:spMkLst>
            <pc:docMk/>
            <pc:sldMk cId="795586648" sldId="281"/>
            <ac:spMk id="3" creationId="{4C0481CB-A9A7-55C9-86C0-8564794C25CB}"/>
          </ac:spMkLst>
        </pc:spChg>
      </pc:sldChg>
      <pc:sldChg chg="new">
        <pc:chgData name="Girish Mattikop" userId="d4f7e29d231479d3" providerId="LiveId" clId="{4A546BFF-36E9-424C-9013-D5E36C6C76E0}" dt="2023-07-02T09:55:33.720" v="611" actId="680"/>
        <pc:sldMkLst>
          <pc:docMk/>
          <pc:sldMk cId="866237728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78DA-1E4D-6FCB-210B-47856E121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F4F3-B3FB-655E-DEAF-D77A0777E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3B8DC-14BB-13F2-7CD8-6CD4627D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56-4F66-4785-80D7-2FC340C57D0E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1354B-EFA6-3B78-0D0F-3F6E79BA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43D5-8C6C-CF5A-D89C-7DD691EE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DB5-503F-4D9A-8F3B-29F38201D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86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C4E7-31EF-138D-3EC3-0E492269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E1DFF-32DF-1B1A-92CE-B4165BEFD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43DA-4EC0-4D83-F2D9-05D5975A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56-4F66-4785-80D7-2FC340C57D0E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9DCB5-7830-31BE-C2B7-8B9299C8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37D5-8AEF-1A91-B869-BB563C1A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DB5-503F-4D9A-8F3B-29F38201D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2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09965-CD11-5EBD-456A-BEF1759A6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652BD-3E96-CEA6-8919-388889CE5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8E56-A72B-C249-5552-50F2ECB5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56-4F66-4785-80D7-2FC340C57D0E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9752-E12B-598D-D547-ADA24E5B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43E9F-C1C3-1151-1902-6F697FD2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DB5-503F-4D9A-8F3B-29F38201D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48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F4B7-5AD1-1D69-DFE8-76B568C0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1E4C-320F-23B1-189C-0E8A699E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E9681-322F-2C95-DA19-4B320EB6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56-4F66-4785-80D7-2FC340C57D0E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52CC-E2A3-3C35-8A16-C37D65A4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BA75-C382-763E-6AEF-F759F92C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DB5-503F-4D9A-8F3B-29F38201D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59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D1F0-F517-8E82-15E0-17DF579C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C7CF-0088-D19F-AB62-685A9C53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4C46-926D-44DD-9DBE-06D4F024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56-4F66-4785-80D7-2FC340C57D0E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392B-F570-C6B4-B328-6315BC1E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12F9D-EB57-301A-6470-4A6BAC95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DB5-503F-4D9A-8F3B-29F38201D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19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1495-3CA7-0C79-A84E-36F66F7B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5F82-7711-7EFF-02DE-C954E73B7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E8897-6432-FBAE-C29B-9E9F00AB8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8C1AC-06FB-7B67-5370-6BA5865A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56-4F66-4785-80D7-2FC340C57D0E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1A2D4-3DE2-F650-2D5D-18B8F4FD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04D7F-8CCF-9CAD-A623-36515A6F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DB5-503F-4D9A-8F3B-29F38201D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0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79F0-28E0-A14B-5FF8-E98DE82B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F9DE7-36D2-23BC-8483-9B5CF99B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882EE-A58E-25BC-B712-7B5D11C87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F71FD-9475-4565-414D-2B2C5AECE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D9A86-FEB9-AB44-037C-A294E821C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9A596-C04B-E20A-C106-83C77514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56-4F66-4785-80D7-2FC340C57D0E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88DF7-01DD-0521-262C-7F799AF4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80B43-7BBE-FA2B-BEC4-DC5001AA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DB5-503F-4D9A-8F3B-29F38201D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2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7CD9-648D-B43A-479C-FD11F440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018FB-5770-7B3F-6D31-34A1889B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56-4F66-4785-80D7-2FC340C57D0E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1B22E-A06F-C140-BE32-F60FFDE4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A3ECE-3469-0413-FE1E-892D0B84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DB5-503F-4D9A-8F3B-29F38201D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A5F95-69B7-88E6-8456-DCEA55FB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56-4F66-4785-80D7-2FC340C57D0E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0FEE4-D26D-5913-FA73-5D987892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C1C03-89ED-1270-5C3F-6769A256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DB5-503F-4D9A-8F3B-29F38201D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45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76E6-0E85-9F8C-B126-3DFA5C9E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69C6-BFEC-DEEE-CC89-CEB52B2E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E2FC2-879A-534E-E5EF-B19084E54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F96F5-C081-6F44-A9E7-F47AC951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56-4F66-4785-80D7-2FC340C57D0E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26B4B-66E3-4E73-DA3D-EFCE39C3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655B3-D788-472B-0C48-FB1C554E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DB5-503F-4D9A-8F3B-29F38201D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1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81DF-4DC0-1D22-80DB-3C91168C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D61BD-6980-3B23-A398-71470332D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5781B-8975-F69D-A2F3-5F49C8167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ED6E6-E6C4-1886-5BFA-21B0581E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56-4F66-4785-80D7-2FC340C57D0E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D37FC-B78E-921F-2630-895F309B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65C9A-7924-EC1B-BBF3-F85C8F03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DB5-503F-4D9A-8F3B-29F38201D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879C4-7BF8-DA52-A8EE-8C31B57B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83748-40FA-6359-8EBB-BC1F6247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2B18-0137-95E2-D868-209A9B860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C656-4F66-4785-80D7-2FC340C57D0E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3591-688B-4C51-5767-83E4D44D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F6F60-4181-0A00-6415-5833E815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0DB5-503F-4D9A-8F3B-29F38201D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52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l.stat.purdue.edu/rhipebin/Rhipe_0.73.1-2.tar.g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5FB9-07CB-FA16-679D-3C63D9248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RHIPE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7B49F-6582-C96E-6129-6BD9CE728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 HADOOP INTEGRATED PROGRAMMING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47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D624-9FE7-893B-2565-C580B7C7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88" y="939217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Std-Bold"/>
              </a:rPr>
              <a:t>STEP 4: </a:t>
            </a:r>
            <a:r>
              <a:rPr lang="en-US" sz="2400" i="0" u="none" strike="noStrike" baseline="0" dirty="0">
                <a:latin typeface="CourierStd-Bold"/>
              </a:rPr>
              <a:t>Create and running a MapReduce job by following</a:t>
            </a:r>
          </a:p>
          <a:p>
            <a:pPr algn="l"/>
            <a:r>
              <a:rPr lang="en-US" sz="2400" b="1" i="0" u="none" strike="noStrike" baseline="0" dirty="0">
                <a:latin typeface="CourierStd-Bold"/>
              </a:rPr>
              <a:t>job = </a:t>
            </a:r>
            <a:r>
              <a:rPr lang="en-US" sz="2400" b="1" i="0" u="none" strike="noStrike" baseline="0" dirty="0" err="1">
                <a:latin typeface="CourierStd-Bold"/>
              </a:rPr>
              <a:t>rhwatch</a:t>
            </a:r>
            <a:r>
              <a:rPr lang="en-US" sz="2400" b="1" i="0" u="none" strike="noStrike" baseline="0" dirty="0">
                <a:latin typeface="CourierStd-Bold"/>
              </a:rPr>
              <a:t>(map=</a:t>
            </a:r>
            <a:r>
              <a:rPr lang="en-US" sz="2400" b="1" i="0" u="none" strike="noStrike" baseline="0" dirty="0" err="1">
                <a:latin typeface="CourierStd-Bold"/>
              </a:rPr>
              <a:t>map,input</a:t>
            </a:r>
            <a:r>
              <a:rPr lang="en-US" sz="2400" b="1" i="0" u="none" strike="noStrike" baseline="0" dirty="0">
                <a:latin typeface="CourierStd-Bold"/>
              </a:rPr>
              <a:t>=10,reduce=0, output="/app/Hadoop/RHIPE/</a:t>
            </a:r>
            <a:r>
              <a:rPr lang="en-US" sz="2400" b="1" i="0" u="none" strike="noStrike" baseline="0" dirty="0" err="1">
                <a:latin typeface="CourierStd-Bold"/>
              </a:rPr>
              <a:t>test",jobname</a:t>
            </a:r>
            <a:r>
              <a:rPr lang="en-US" sz="2400" b="1" i="0" u="none" strike="noStrike" baseline="0" dirty="0">
                <a:latin typeface="CourierStd-Bold"/>
              </a:rPr>
              <a:t>='test’)</a:t>
            </a:r>
          </a:p>
          <a:p>
            <a:pPr algn="l"/>
            <a:r>
              <a:rPr lang="en-US" sz="2400" b="0" i="0" u="none" strike="noStrike" baseline="0" dirty="0">
                <a:latin typeface="BookAntiqua"/>
              </a:rPr>
              <a:t>Reading the MapReduce output from HDFS:</a:t>
            </a:r>
          </a:p>
          <a:p>
            <a:pPr marL="0" indent="0" algn="l">
              <a:buNone/>
            </a:pPr>
            <a:r>
              <a:rPr lang="en-US" sz="2400" dirty="0">
                <a:latin typeface="CourierStd-Bold"/>
              </a:rPr>
              <a:t>STEP 5: </a:t>
            </a:r>
            <a:r>
              <a:rPr lang="en-US" sz="2400" i="0" u="none" strike="noStrike" baseline="0" dirty="0">
                <a:latin typeface="CourierStd-Bold"/>
              </a:rPr>
              <a:t>Read the results of job from HDFS</a:t>
            </a:r>
          </a:p>
          <a:p>
            <a:pPr algn="l"/>
            <a:r>
              <a:rPr lang="en-IN" sz="2400" b="1" i="0" u="none" strike="noStrike" baseline="0" dirty="0">
                <a:latin typeface="CourierStd-Bold"/>
              </a:rPr>
              <a:t>result &lt;- </a:t>
            </a:r>
            <a:r>
              <a:rPr lang="en-IN" sz="2400" b="1" i="0" u="none" strike="noStrike" baseline="0" dirty="0" err="1">
                <a:latin typeface="CourierStd-Bold"/>
              </a:rPr>
              <a:t>rhread</a:t>
            </a:r>
            <a:r>
              <a:rPr lang="en-IN" sz="2400" b="1" i="0" u="none" strike="noStrike" baseline="0" dirty="0">
                <a:latin typeface="CourierStd-Bold"/>
              </a:rPr>
              <a:t>(job)</a:t>
            </a:r>
            <a:endParaRPr lang="en-US" sz="2400" b="1" dirty="0">
              <a:latin typeface="CourierStd-Bold"/>
            </a:endParaRPr>
          </a:p>
          <a:p>
            <a:pPr marL="0" indent="0" algn="l">
              <a:buNone/>
            </a:pPr>
            <a:r>
              <a:rPr lang="en-IN" sz="2400" dirty="0">
                <a:latin typeface="CourierStd-Bold"/>
              </a:rPr>
              <a:t>STEP 6: </a:t>
            </a:r>
            <a:r>
              <a:rPr lang="en-IN" sz="2400" i="0" u="none" strike="noStrike" baseline="0" dirty="0">
                <a:latin typeface="CourierStd-Bold"/>
              </a:rPr>
              <a:t>Displaying the result</a:t>
            </a:r>
          </a:p>
          <a:p>
            <a:pPr algn="l"/>
            <a:r>
              <a:rPr lang="en-US" sz="2400" b="1" i="0" u="none" strike="noStrike" baseline="0" dirty="0" err="1">
                <a:latin typeface="CourierStd-Bold"/>
              </a:rPr>
              <a:t>outputdata</a:t>
            </a:r>
            <a:r>
              <a:rPr lang="en-US" sz="2400" b="1" i="0" u="none" strike="noStrike" baseline="0" dirty="0">
                <a:latin typeface="CourierStd-Bold"/>
              </a:rPr>
              <a:t> &lt;- </a:t>
            </a:r>
            <a:r>
              <a:rPr lang="en-US" sz="2400" b="1" i="0" u="none" strike="noStrike" baseline="0" dirty="0" err="1">
                <a:latin typeface="CourierStd-Bold"/>
              </a:rPr>
              <a:t>do.call</a:t>
            </a:r>
            <a:r>
              <a:rPr lang="en-US" sz="2400" b="1" i="0" u="none" strike="noStrike" baseline="0" dirty="0">
                <a:latin typeface="CourierStd-Bold"/>
              </a:rPr>
              <a:t>('</a:t>
            </a:r>
            <a:r>
              <a:rPr lang="en-US" sz="2400" b="1" i="0" u="none" strike="noStrike" baseline="0" dirty="0" err="1">
                <a:latin typeface="CourierStd-Bold"/>
              </a:rPr>
              <a:t>rbind</a:t>
            </a:r>
            <a:r>
              <a:rPr lang="en-US" sz="2400" b="1" i="0" u="none" strike="noStrike" baseline="0" dirty="0">
                <a:latin typeface="CourierStd-Bold"/>
              </a:rPr>
              <a:t>', </a:t>
            </a:r>
            <a:r>
              <a:rPr lang="en-US" sz="2400" b="1" i="0" u="none" strike="noStrike" baseline="0" dirty="0" err="1">
                <a:latin typeface="CourierStd-Bold"/>
              </a:rPr>
              <a:t>lapply</a:t>
            </a:r>
            <a:r>
              <a:rPr lang="en-US" sz="2400" b="1" i="0" u="none" strike="noStrike" baseline="0" dirty="0">
                <a:latin typeface="CourierStd-Bold"/>
              </a:rPr>
              <a:t>(result, "[[", 2))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905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3507-E643-DB6D-E032-9AB3C336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D2D54-0A61-488B-F96E-3A14F1514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574" y="1558212"/>
            <a:ext cx="8987867" cy="4332151"/>
          </a:xfrm>
        </p:spPr>
      </p:pic>
    </p:spTree>
    <p:extLst>
      <p:ext uri="{BB962C8B-B14F-4D97-AF65-F5344CB8AC3E}">
        <p14:creationId xmlns:p14="http://schemas.microsoft.com/office/powerpoint/2010/main" val="221567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C805-D0DC-5815-C5C2-62EC96D9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baseline="0" dirty="0">
                <a:latin typeface="Arial-BoldMT"/>
              </a:rPr>
              <a:t>Word count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ACF1-A414-3FFB-347A-ABFCFC5D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0" i="0" u="none" strike="noStrike" baseline="0" dirty="0">
                <a:latin typeface="BookAntiqua"/>
              </a:rPr>
              <a:t>MapReduce problem definition: This RHIPE MapReduce program is defined for identifying the frequency of all of the words that are present in the provided input </a:t>
            </a:r>
            <a:r>
              <a:rPr lang="en-IN" sz="3600" b="0" i="0" u="none" strike="noStrike" baseline="0" dirty="0">
                <a:latin typeface="BookAntiqua"/>
              </a:rPr>
              <a:t>text files.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6892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A312-6D64-1333-3B9F-930D00D4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Input.txt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10A2-402E-6463-5114-892814FF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Hadoop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Hadoop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  <a:p>
            <a:r>
              <a:rPr lang="en-IN" dirty="0"/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345107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EEFD-D533-79C4-5EE2-80CE4590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8" y="575323"/>
            <a:ext cx="10515600" cy="4351338"/>
          </a:xfrm>
        </p:spPr>
        <p:txBody>
          <a:bodyPr/>
          <a:lstStyle/>
          <a:p>
            <a:r>
              <a:rPr lang="en-IN" sz="2400" b="1" i="0" u="none" strike="noStrike" baseline="0" dirty="0" err="1">
                <a:latin typeface="CourierStd-Bold"/>
              </a:rPr>
              <a:t>rhput</a:t>
            </a:r>
            <a:r>
              <a:rPr lang="en-IN" sz="2400" b="1" i="0" u="none" strike="noStrike" baseline="0" dirty="0">
                <a:latin typeface="CourierStd-Bold"/>
              </a:rPr>
              <a:t>("/</a:t>
            </a:r>
            <a:r>
              <a:rPr lang="en-IN" sz="2400" b="1" i="0" u="none" strike="noStrike" baseline="0" dirty="0" err="1">
                <a:latin typeface="CourierStd-Bold"/>
              </a:rPr>
              <a:t>usr</a:t>
            </a:r>
            <a:r>
              <a:rPr lang="en-IN" sz="2400" b="1" i="0" u="none" strike="noStrike" baseline="0" dirty="0">
                <a:latin typeface="CourierStd-Bold"/>
              </a:rPr>
              <a:t>/local/</a:t>
            </a:r>
            <a:r>
              <a:rPr lang="en-IN" sz="2400" b="1" i="0" u="none" strike="noStrike" baseline="0" dirty="0" err="1">
                <a:latin typeface="CourierStd-Bold"/>
              </a:rPr>
              <a:t>hadoop</a:t>
            </a:r>
            <a:r>
              <a:rPr lang="en-IN" sz="2400" b="1" i="0" u="none" strike="noStrike" baseline="0" dirty="0">
                <a:latin typeface="CourierStd-Bold"/>
              </a:rPr>
              <a:t>/input.txt","/RHIPE/input/")</a:t>
            </a:r>
          </a:p>
          <a:p>
            <a:pPr algn="l"/>
            <a:r>
              <a:rPr lang="en-US" sz="2400" b="0" i="0" u="none" strike="noStrike" baseline="0" dirty="0">
                <a:latin typeface="BookAntiqua"/>
              </a:rPr>
              <a:t>Map phase: The Map phase contains the code for reading all the words from a file and assigning all of them to value </a:t>
            </a:r>
            <a:r>
              <a:rPr lang="en-US" sz="2400" b="0" i="0" u="none" strike="noStrike" baseline="0" dirty="0">
                <a:latin typeface="CourierStd"/>
              </a:rPr>
              <a:t>1</a:t>
            </a:r>
            <a:r>
              <a:rPr lang="en-US" sz="2400" b="0" i="0" u="none" strike="noStrike" baseline="0" dirty="0">
                <a:latin typeface="BookAntiqua"/>
              </a:rPr>
              <a:t>.</a:t>
            </a:r>
          </a:p>
          <a:p>
            <a:pPr algn="l"/>
            <a:r>
              <a:rPr lang="en-IN" i="0" u="none" strike="noStrike" baseline="0" dirty="0">
                <a:latin typeface="CourierStd-Bold"/>
              </a:rPr>
              <a:t>## Defining the Map function</a:t>
            </a:r>
          </a:p>
          <a:p>
            <a:pPr algn="l"/>
            <a:r>
              <a:rPr lang="en-IN" sz="2400" b="1" i="0" u="none" strike="noStrike" baseline="0" dirty="0" err="1">
                <a:latin typeface="CourierStd-Bold"/>
              </a:rPr>
              <a:t>w_map</a:t>
            </a:r>
            <a:r>
              <a:rPr lang="en-IN" sz="2400" b="1" i="0" u="none" strike="noStrike" baseline="0" dirty="0">
                <a:latin typeface="CourierStd-Bold"/>
              </a:rPr>
              <a:t>&lt;-expression({</a:t>
            </a:r>
          </a:p>
          <a:p>
            <a:pPr marL="0" indent="0" algn="l">
              <a:buNone/>
            </a:pPr>
            <a:r>
              <a:rPr lang="en-US" sz="2400" b="1" i="0" u="none" strike="noStrike" baseline="0" dirty="0" err="1">
                <a:latin typeface="CourierStd-Bold"/>
              </a:rPr>
              <a:t>words_vector</a:t>
            </a:r>
            <a:r>
              <a:rPr lang="en-US" sz="2400" b="1" i="0" u="none" strike="noStrike" baseline="0" dirty="0">
                <a:latin typeface="CourierStd-Bold"/>
              </a:rPr>
              <a:t>&lt;-</a:t>
            </a:r>
            <a:r>
              <a:rPr lang="en-US" sz="2400" b="1" i="0" u="none" strike="noStrike" baseline="0" dirty="0" err="1">
                <a:latin typeface="CourierStd-Bold"/>
              </a:rPr>
              <a:t>unlist</a:t>
            </a:r>
            <a:r>
              <a:rPr lang="en-US" sz="2400" b="1" i="0" u="none" strike="noStrike" baseline="0" dirty="0">
                <a:latin typeface="CourierStd-Bold"/>
              </a:rPr>
              <a:t>(</a:t>
            </a:r>
            <a:r>
              <a:rPr lang="en-US" sz="2400" b="1" i="0" u="none" strike="noStrike" baseline="0" dirty="0" err="1">
                <a:latin typeface="CourierStd-Bold"/>
              </a:rPr>
              <a:t>strsplit</a:t>
            </a:r>
            <a:r>
              <a:rPr lang="en-US" sz="2400" b="1" i="0" u="none" strike="noStrike" baseline="0" dirty="0">
                <a:latin typeface="CourierStd-Bold"/>
              </a:rPr>
              <a:t>(</a:t>
            </a:r>
            <a:r>
              <a:rPr lang="en-US" sz="2400" b="1" i="0" u="none" strike="noStrike" baseline="0" dirty="0" err="1">
                <a:latin typeface="CourierStd-Bold"/>
              </a:rPr>
              <a:t>unlist</a:t>
            </a:r>
            <a:r>
              <a:rPr lang="en-US" sz="2400" b="1" i="0" u="none" strike="noStrike" baseline="0" dirty="0">
                <a:latin typeface="CourierStd-Bold"/>
              </a:rPr>
              <a:t>(</a:t>
            </a:r>
            <a:r>
              <a:rPr lang="en-US" sz="2400" b="1" i="0" u="none" strike="noStrike" baseline="0" dirty="0" err="1">
                <a:latin typeface="CourierStd-Bold"/>
              </a:rPr>
              <a:t>map.values</a:t>
            </a:r>
            <a:r>
              <a:rPr lang="en-US" sz="2400" b="1" i="0" u="none" strike="noStrike" baseline="0" dirty="0">
                <a:latin typeface="CourierStd-Bold"/>
              </a:rPr>
              <a:t>)," "))</a:t>
            </a:r>
          </a:p>
          <a:p>
            <a:pPr marL="0" indent="0" algn="l">
              <a:buNone/>
            </a:pPr>
            <a:r>
              <a:rPr lang="en-US" sz="2400" b="1" i="0" u="none" strike="noStrike" baseline="0" dirty="0" err="1">
                <a:latin typeface="CourierStd-Bold"/>
              </a:rPr>
              <a:t>lapply</a:t>
            </a:r>
            <a:r>
              <a:rPr lang="en-US" sz="2400" b="1" i="0" u="none" strike="noStrike" baseline="0" dirty="0">
                <a:latin typeface="CourierStd-Bold"/>
              </a:rPr>
              <a:t>(</a:t>
            </a:r>
            <a:r>
              <a:rPr lang="en-US" sz="2400" b="1" i="0" u="none" strike="noStrike" baseline="0" dirty="0" err="1">
                <a:latin typeface="CourierStd-Bold"/>
              </a:rPr>
              <a:t>words_vector,function</a:t>
            </a:r>
            <a:r>
              <a:rPr lang="en-US" sz="2400" b="1" i="0" u="none" strike="noStrike" baseline="0" dirty="0">
                <a:latin typeface="CourierStd-Bold"/>
              </a:rPr>
              <a:t>(</a:t>
            </a:r>
            <a:r>
              <a:rPr lang="en-US" sz="2400" b="1" i="0" u="none" strike="noStrike" baseline="0" dirty="0" err="1">
                <a:latin typeface="CourierStd-Bold"/>
              </a:rPr>
              <a:t>i</a:t>
            </a:r>
            <a:r>
              <a:rPr lang="en-US" sz="2400" b="1" i="0" u="none" strike="noStrike" baseline="0" dirty="0">
                <a:latin typeface="CourierStd-Bold"/>
              </a:rPr>
              <a:t>) </a:t>
            </a:r>
            <a:r>
              <a:rPr lang="en-US" sz="2400" b="1" i="0" u="none" strike="noStrike" baseline="0" dirty="0" err="1">
                <a:latin typeface="CourierStd-Bold"/>
              </a:rPr>
              <a:t>rhcollect</a:t>
            </a:r>
            <a:r>
              <a:rPr lang="en-US" sz="2400" b="1" i="0" u="none" strike="noStrike" baseline="0" dirty="0">
                <a:latin typeface="CourierStd-Bold"/>
              </a:rPr>
              <a:t>(i,1))</a:t>
            </a: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CourierStd-Bold"/>
              </a:rPr>
              <a:t>})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2312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B2D6-AB42-90BE-88EF-940AB7A5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u="none" strike="noStrike" baseline="0" dirty="0">
                <a:latin typeface="BookAntiqua"/>
              </a:rPr>
              <a:t>Reduce phase: </a:t>
            </a:r>
            <a:r>
              <a:rPr lang="en-US" sz="2400" b="0" i="0" u="none" strike="noStrike" baseline="0" dirty="0">
                <a:latin typeface="BookAntiqua"/>
              </a:rPr>
              <a:t>With this reducer task, we can calculate the total frequency of the</a:t>
            </a:r>
            <a:br>
              <a:rPr lang="en-US" sz="2400" b="0" i="0" u="none" strike="noStrike" baseline="0" dirty="0">
                <a:latin typeface="BookAntiqua"/>
              </a:rPr>
            </a:br>
            <a:r>
              <a:rPr lang="en-US" sz="2400" b="0" i="0" u="none" strike="noStrike" baseline="0" dirty="0">
                <a:latin typeface="BookAntiqua"/>
              </a:rPr>
              <a:t>words in the input text files.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D99E-57F0-E58D-7B1B-045779E4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i="0" u="none" strike="noStrike" baseline="0" dirty="0" err="1">
                <a:latin typeface="CourierStd-Bold"/>
              </a:rPr>
              <a:t>w_reduce</a:t>
            </a:r>
            <a:r>
              <a:rPr lang="en-IN" sz="2400" b="1" i="0" u="none" strike="noStrike" baseline="0" dirty="0">
                <a:latin typeface="CourierStd-Bold"/>
              </a:rPr>
              <a:t>&lt;-expression(</a:t>
            </a:r>
          </a:p>
          <a:p>
            <a:pPr algn="l"/>
            <a:r>
              <a:rPr lang="en-IN" sz="2400" b="1" i="0" u="none" strike="noStrike" baseline="0" dirty="0">
                <a:latin typeface="CourierStd-Bold"/>
              </a:rPr>
              <a:t>pre={total=0},</a:t>
            </a:r>
          </a:p>
          <a:p>
            <a:pPr algn="l"/>
            <a:r>
              <a:rPr lang="en-US" sz="2400" b="1" i="0" u="none" strike="noStrike" baseline="0" dirty="0">
                <a:latin typeface="CourierStd-Bold"/>
              </a:rPr>
              <a:t>reduce={total&lt;-sum(</a:t>
            </a:r>
            <a:r>
              <a:rPr lang="en-US" sz="2400" b="1" i="0" u="none" strike="noStrike" baseline="0" dirty="0" err="1">
                <a:latin typeface="CourierStd-Bold"/>
              </a:rPr>
              <a:t>total,unlist</a:t>
            </a:r>
            <a:r>
              <a:rPr lang="en-US" sz="2400" b="1" i="0" u="none" strike="noStrike" baseline="0" dirty="0">
                <a:latin typeface="CourierStd-Bold"/>
              </a:rPr>
              <a:t>(</a:t>
            </a:r>
            <a:r>
              <a:rPr lang="en-US" sz="2400" b="1" i="0" u="none" strike="noStrike" baseline="0" dirty="0" err="1">
                <a:latin typeface="CourierStd-Bold"/>
              </a:rPr>
              <a:t>reduce.values</a:t>
            </a:r>
            <a:r>
              <a:rPr lang="en-US" sz="2400" b="1" i="0" u="none" strike="noStrike" baseline="0" dirty="0">
                <a:latin typeface="CourierStd-Bold"/>
              </a:rPr>
              <a:t>))},</a:t>
            </a:r>
          </a:p>
          <a:p>
            <a:pPr algn="l"/>
            <a:r>
              <a:rPr lang="en-US" sz="2400" b="1" i="0" u="none" strike="noStrike" baseline="0" dirty="0">
                <a:latin typeface="CourierStd-Bold"/>
              </a:rPr>
              <a:t>post={</a:t>
            </a:r>
            <a:r>
              <a:rPr lang="en-US" sz="2400" b="1" i="0" u="none" strike="noStrike" baseline="0" dirty="0" err="1">
                <a:latin typeface="CourierStd-Bold"/>
              </a:rPr>
              <a:t>rhcollect</a:t>
            </a:r>
            <a:r>
              <a:rPr lang="en-US" sz="2400" b="1" i="0" u="none" strike="noStrike" baseline="0" dirty="0">
                <a:latin typeface="CourierStd-Bold"/>
              </a:rPr>
              <a:t>(</a:t>
            </a:r>
            <a:r>
              <a:rPr lang="en-US" sz="2400" b="1" i="0" u="none" strike="noStrike" baseline="0" dirty="0" err="1">
                <a:latin typeface="CourierStd-Bold"/>
              </a:rPr>
              <a:t>reduce.key,total</a:t>
            </a:r>
            <a:r>
              <a:rPr lang="en-US" sz="2400" b="1" i="0" u="none" strike="noStrike" baseline="0" dirty="0">
                <a:latin typeface="CourierStd-Bold"/>
              </a:rPr>
              <a:t>)}</a:t>
            </a:r>
          </a:p>
          <a:p>
            <a:pPr algn="l"/>
            <a:r>
              <a:rPr lang="en-IN" sz="2400" b="1" i="0" u="none" strike="noStrike" baseline="0" dirty="0">
                <a:latin typeface="CourierStd-Bold"/>
              </a:rPr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457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77E4-ADAB-9919-69D9-FEA98A3E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BookAntiqua"/>
              </a:rPr>
              <a:t>After defining the word count mapper and reducer, we need to design the </a:t>
            </a:r>
            <a:r>
              <a:rPr lang="en-US" sz="2400" b="0" i="0" u="none" strike="noStrike" baseline="0" dirty="0">
                <a:latin typeface="CourierStd"/>
              </a:rPr>
              <a:t>driver </a:t>
            </a:r>
            <a:r>
              <a:rPr lang="en-US" sz="2400" b="0" i="0" u="none" strike="noStrike" baseline="0" dirty="0">
                <a:latin typeface="BookAntiqua"/>
              </a:rPr>
              <a:t>method that can execute this MapReduce job by calling </a:t>
            </a:r>
            <a:r>
              <a:rPr lang="en-US" sz="2400" b="0" i="0" u="none" strike="noStrike" baseline="0" dirty="0">
                <a:latin typeface="CourierStd"/>
              </a:rPr>
              <a:t>Mapper </a:t>
            </a:r>
            <a:r>
              <a:rPr lang="en-US" sz="2400" b="0" i="0" u="none" strike="noStrike" baseline="0" dirty="0">
                <a:latin typeface="BookAntiqua"/>
              </a:rPr>
              <a:t>and </a:t>
            </a:r>
            <a:r>
              <a:rPr lang="en-US" sz="2400" b="0" i="0" u="none" strike="noStrike" baseline="0" dirty="0">
                <a:latin typeface="CourierStd"/>
              </a:rPr>
              <a:t>Reducer </a:t>
            </a:r>
            <a:r>
              <a:rPr lang="en-US" sz="2400" b="0" i="0" u="none" strike="noStrike" baseline="0" dirty="0">
                <a:latin typeface="BookAntiqua"/>
              </a:rPr>
              <a:t>sequentially.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3378-5462-A857-4E33-19130F7BF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1800" b="1" i="0" u="none" strike="noStrike" baseline="0" dirty="0">
                <a:latin typeface="CourierStd-Bold"/>
              </a:rPr>
              <a:t>Job1 &lt;- </a:t>
            </a:r>
            <a:r>
              <a:rPr lang="en-US" sz="1800" b="1" i="0" u="none" strike="noStrike" baseline="0" dirty="0" err="1">
                <a:latin typeface="CourierStd-Bold"/>
              </a:rPr>
              <a:t>rhwatch</a:t>
            </a:r>
            <a:r>
              <a:rPr lang="en-US" sz="1800" b="1" i="0" u="none" strike="noStrike" baseline="0" dirty="0">
                <a:latin typeface="CourierStd-Bold"/>
              </a:rPr>
              <a:t>(map=</a:t>
            </a:r>
            <a:r>
              <a:rPr lang="en-US" sz="1800" b="1" i="0" u="none" strike="noStrike" baseline="0" dirty="0" err="1">
                <a:latin typeface="CourierStd-Bold"/>
              </a:rPr>
              <a:t>w_map,reduce</a:t>
            </a:r>
            <a:r>
              <a:rPr lang="en-US" sz="1800" b="1" i="0" u="none" strike="noStrike" baseline="0" dirty="0">
                <a:latin typeface="CourierStd-Bold"/>
              </a:rPr>
              <a:t>=</a:t>
            </a:r>
            <a:r>
              <a:rPr lang="en-US" sz="1800" b="1" i="0" u="none" strike="noStrike" baseline="0" dirty="0" err="1">
                <a:latin typeface="CourierStd-Bold"/>
              </a:rPr>
              <a:t>w_reduce</a:t>
            </a:r>
            <a:r>
              <a:rPr lang="en-US" sz="1800" b="1" i="0" u="none" strike="noStrike" baseline="0" dirty="0">
                <a:latin typeface="CourierStd-Bold"/>
              </a:rPr>
              <a:t>,</a:t>
            </a:r>
          </a:p>
          <a:p>
            <a:pPr algn="l"/>
            <a:r>
              <a:rPr lang="en-US" sz="1800" b="1" i="0" u="none" strike="noStrike" baseline="0" dirty="0">
                <a:latin typeface="CourierStd-Bold"/>
              </a:rPr>
              <a:t>input="/RHIPE/input/",output="/RHIPE/output/",</a:t>
            </a:r>
          </a:p>
          <a:p>
            <a:pPr algn="l"/>
            <a:r>
              <a:rPr lang="en-IN" sz="1800" b="1" i="0" u="none" strike="noStrike" baseline="0" dirty="0">
                <a:latin typeface="CourierStd-Bold"/>
              </a:rPr>
              <a:t>jobname="</a:t>
            </a:r>
            <a:r>
              <a:rPr lang="en-IN" sz="1800" b="1" i="0" u="none" strike="noStrike" baseline="0" dirty="0" err="1">
                <a:latin typeface="CourierStd-Bold"/>
              </a:rPr>
              <a:t>word_count</a:t>
            </a:r>
            <a:r>
              <a:rPr lang="en-IN" sz="1800" b="1" i="0" u="none" strike="noStrike" baseline="0" dirty="0">
                <a:latin typeface="CourierStd-Bold"/>
              </a:rPr>
              <a:t>")</a:t>
            </a:r>
          </a:p>
          <a:p>
            <a:pPr algn="l"/>
            <a:endParaRPr lang="en-IN" sz="1800" b="1" i="0" u="none" strike="noStrike" baseline="0" dirty="0">
              <a:latin typeface="CourierStd-Bold"/>
            </a:endParaRPr>
          </a:p>
          <a:p>
            <a:pPr algn="l"/>
            <a:r>
              <a:rPr lang="en-IN" sz="1800" b="1" i="0" u="none" strike="noStrike" baseline="0" dirty="0" err="1">
                <a:latin typeface="CourierStd-Bold"/>
              </a:rPr>
              <a:t>Output_data</a:t>
            </a:r>
            <a:r>
              <a:rPr lang="en-IN" sz="1800" b="1" i="0" u="none" strike="noStrike" baseline="0" dirty="0">
                <a:latin typeface="CourierStd-Bold"/>
              </a:rPr>
              <a:t> &lt;- </a:t>
            </a:r>
            <a:r>
              <a:rPr lang="en-IN" sz="1800" b="1" i="0" u="none" strike="noStrike" baseline="0" dirty="0" err="1">
                <a:latin typeface="CourierStd-Bold"/>
              </a:rPr>
              <a:t>rhread</a:t>
            </a:r>
            <a:r>
              <a:rPr lang="en-IN" sz="1800" b="1" i="0" u="none" strike="noStrike" baseline="0" dirty="0">
                <a:latin typeface="CourierStd-Bold"/>
              </a:rPr>
              <a:t>(Job1)</a:t>
            </a:r>
          </a:p>
          <a:p>
            <a:pPr algn="l"/>
            <a:r>
              <a:rPr lang="en-US" sz="1800" b="1" i="0" u="none" strike="noStrike" baseline="0" dirty="0">
                <a:latin typeface="CourierStd-Bold"/>
              </a:rPr>
              <a:t>results &lt;- </a:t>
            </a:r>
            <a:r>
              <a:rPr lang="en-US" sz="1800" b="1" i="0" u="none" strike="noStrike" baseline="0" dirty="0" err="1">
                <a:latin typeface="CourierStd-Bold"/>
              </a:rPr>
              <a:t>data.frame</a:t>
            </a:r>
            <a:r>
              <a:rPr lang="en-US" sz="1800" b="1" i="0" u="none" strike="noStrike" baseline="0" dirty="0">
                <a:latin typeface="CourierStd-Bold"/>
              </a:rPr>
              <a:t>(words=</a:t>
            </a:r>
            <a:r>
              <a:rPr lang="en-US" sz="1800" b="1" i="0" u="none" strike="noStrike" baseline="0" dirty="0" err="1">
                <a:latin typeface="CourierStd-Bold"/>
              </a:rPr>
              <a:t>unlist</a:t>
            </a:r>
            <a:r>
              <a:rPr lang="en-US" sz="1800" b="1" i="0" u="none" strike="noStrike" baseline="0" dirty="0">
                <a:latin typeface="CourierStd-Bold"/>
              </a:rPr>
              <a:t>(</a:t>
            </a:r>
            <a:r>
              <a:rPr lang="en-US" sz="1800" b="1" i="0" u="none" strike="noStrike" baseline="0" dirty="0" err="1">
                <a:latin typeface="CourierStd-Bold"/>
              </a:rPr>
              <a:t>lapply</a:t>
            </a:r>
            <a:r>
              <a:rPr lang="en-US" sz="1800" b="1" i="0" u="none" strike="noStrike" baseline="0" dirty="0">
                <a:latin typeface="CourierStd-Bold"/>
              </a:rPr>
              <a:t>(</a:t>
            </a:r>
            <a:r>
              <a:rPr lang="en-US" sz="1800" b="1" i="0" u="none" strike="noStrike" baseline="0" dirty="0" err="1">
                <a:latin typeface="CourierStd-Bold"/>
              </a:rPr>
              <a:t>Output_data</a:t>
            </a:r>
            <a:r>
              <a:rPr lang="en-US" sz="1800" b="1" i="0" u="none" strike="noStrike" baseline="0" dirty="0">
                <a:latin typeface="CourierStd-Bold"/>
              </a:rPr>
              <a:t>,"[[",1)), count</a:t>
            </a:r>
          </a:p>
          <a:p>
            <a:pPr algn="l"/>
            <a:r>
              <a:rPr lang="en-US" sz="1800" b="1" i="0" u="none" strike="noStrike" baseline="0" dirty="0">
                <a:latin typeface="CourierStd-Bold"/>
              </a:rPr>
              <a:t>=</a:t>
            </a:r>
            <a:r>
              <a:rPr lang="en-US" sz="1800" b="1" i="0" u="none" strike="noStrike" baseline="0" dirty="0" err="1">
                <a:latin typeface="CourierStd-Bold"/>
              </a:rPr>
              <a:t>unlist</a:t>
            </a:r>
            <a:r>
              <a:rPr lang="en-US" sz="1800" b="1" i="0" u="none" strike="noStrike" baseline="0" dirty="0">
                <a:latin typeface="CourierStd-Bold"/>
              </a:rPr>
              <a:t>(</a:t>
            </a:r>
            <a:r>
              <a:rPr lang="en-US" sz="1800" b="1" i="0" u="none" strike="noStrike" baseline="0" dirty="0" err="1">
                <a:latin typeface="CourierStd-Bold"/>
              </a:rPr>
              <a:t>lapply</a:t>
            </a:r>
            <a:r>
              <a:rPr lang="en-US" sz="1800" b="1" i="0" u="none" strike="noStrike" baseline="0" dirty="0">
                <a:latin typeface="CourierStd-Bold"/>
              </a:rPr>
              <a:t>(</a:t>
            </a:r>
            <a:r>
              <a:rPr lang="en-US" sz="1800" b="1" i="0" u="none" strike="noStrike" baseline="0" dirty="0" err="1">
                <a:latin typeface="CourierStd-Bold"/>
              </a:rPr>
              <a:t>Output_data</a:t>
            </a:r>
            <a:r>
              <a:rPr lang="en-US" sz="1800" b="1" i="0" u="none" strike="noStrike" baseline="0" dirty="0">
                <a:latin typeface="CourierStd-Bold"/>
              </a:rPr>
              <a:t>,"[[",2)))</a:t>
            </a:r>
          </a:p>
          <a:p>
            <a:pPr algn="l"/>
            <a:endParaRPr lang="en-US" sz="1800" b="1" i="0" u="none" strike="noStrike" baseline="0" dirty="0">
              <a:latin typeface="CourierStd-Bold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BookAntiqua"/>
              </a:rPr>
              <a:t>The output of MapReduce job will be stored to </a:t>
            </a:r>
            <a:r>
              <a:rPr lang="en-US" sz="2000" b="0" i="0" u="none" strike="noStrike" baseline="0" dirty="0" err="1">
                <a:latin typeface="CourierStd"/>
              </a:rPr>
              <a:t>output_data</a:t>
            </a:r>
            <a:r>
              <a:rPr lang="en-US" sz="2000" b="0" i="0" u="none" strike="noStrike" baseline="0" dirty="0">
                <a:latin typeface="BookAntiqua"/>
              </a:rPr>
              <a:t>, we will convert this output into R supported </a:t>
            </a:r>
            <a:r>
              <a:rPr lang="en-US" sz="2000" b="0" i="0" u="none" strike="noStrike" baseline="0" dirty="0" err="1">
                <a:latin typeface="BookAntiqua"/>
              </a:rPr>
              <a:t>dataframe</a:t>
            </a:r>
            <a:r>
              <a:rPr lang="en-US" sz="2000" b="0" i="0" u="none" strike="noStrike" baseline="0" dirty="0">
                <a:latin typeface="BookAntiqua"/>
              </a:rPr>
              <a:t> format. The </a:t>
            </a:r>
            <a:r>
              <a:rPr lang="en-US" sz="2000" b="0" i="0" u="none" strike="noStrike" baseline="0" dirty="0" err="1">
                <a:latin typeface="BookAntiqua"/>
              </a:rPr>
              <a:t>dataframe</a:t>
            </a:r>
            <a:r>
              <a:rPr lang="en-US" sz="2000" b="0" i="0" u="none" strike="noStrike" baseline="0" dirty="0">
                <a:latin typeface="BookAntiqua"/>
              </a:rPr>
              <a:t> output will be stored to the </a:t>
            </a:r>
            <a:r>
              <a:rPr lang="en-US" sz="2000" b="0" i="0" u="none" strike="noStrike" baseline="0" dirty="0">
                <a:latin typeface="CourierStd"/>
              </a:rPr>
              <a:t>results </a:t>
            </a:r>
            <a:r>
              <a:rPr lang="en-US" sz="2000" b="0" i="0" u="none" strike="noStrike" baseline="0" dirty="0">
                <a:latin typeface="BookAntiqua"/>
              </a:rPr>
              <a:t>variable. For displaying the MapReduce output in the data frame the format will be as follows: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BookAntiqua"/>
              </a:rPr>
              <a:t>Output for </a:t>
            </a:r>
            <a:r>
              <a:rPr lang="en-IN" sz="2000" b="0" i="0" u="none" strike="noStrike" baseline="0" dirty="0">
                <a:latin typeface="CourierStd"/>
              </a:rPr>
              <a:t>head (results)</a:t>
            </a:r>
            <a:r>
              <a:rPr lang="en-IN" sz="2000" b="0" i="0" u="none" strike="noStrike" baseline="0" dirty="0">
                <a:latin typeface="BookAntiqua"/>
              </a:rPr>
              <a:t>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5970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B802-D3E9-5AFC-6170-DAE17F87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head(results)</a:t>
            </a:r>
          </a:p>
          <a:p>
            <a:pPr marL="457200" lvl="1" indent="0">
              <a:buNone/>
            </a:pPr>
            <a:r>
              <a:rPr lang="en-IN" dirty="0"/>
              <a:t>	words		count</a:t>
            </a:r>
          </a:p>
          <a:p>
            <a:pPr marL="914400" lvl="1" indent="-457200">
              <a:buAutoNum type="arabicPlain"/>
            </a:pPr>
            <a:r>
              <a:rPr lang="en-IN" dirty="0"/>
              <a:t>Java		1	</a:t>
            </a:r>
          </a:p>
          <a:p>
            <a:pPr marL="914400" lvl="1" indent="-457200">
              <a:buAutoNum type="arabicPlain"/>
            </a:pPr>
            <a:r>
              <a:rPr lang="en-IN" dirty="0"/>
              <a:t>Hadoop	3</a:t>
            </a:r>
          </a:p>
          <a:p>
            <a:pPr marL="914400" lvl="1" indent="-457200">
              <a:buAutoNum type="arabicPlain"/>
            </a:pPr>
            <a:r>
              <a:rPr lang="en-IN" dirty="0"/>
              <a:t>C		1</a:t>
            </a:r>
          </a:p>
          <a:p>
            <a:pPr marL="914400" lvl="1" indent="-457200">
              <a:buAutoNum type="arabicPlain"/>
            </a:pPr>
            <a:r>
              <a:rPr lang="en-IN" dirty="0"/>
              <a:t>Python		3</a:t>
            </a:r>
          </a:p>
          <a:p>
            <a:pPr marL="914400" lvl="1" indent="-457200">
              <a:buAutoNum type="arabicPlain"/>
            </a:pPr>
            <a:r>
              <a:rPr lang="en-IN" dirty="0"/>
              <a:t>R		2	</a:t>
            </a:r>
          </a:p>
        </p:txBody>
      </p:sp>
    </p:spTree>
    <p:extLst>
      <p:ext uri="{BB962C8B-B14F-4D97-AF65-F5344CB8AC3E}">
        <p14:creationId xmlns:p14="http://schemas.microsoft.com/office/powerpoint/2010/main" val="347687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00CE-5D81-1623-B829-BFA78D5F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Arial-BoldMT"/>
              </a:rPr>
              <a:t>RHIPE Function Reference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A241-DB60-D7CE-540F-58C0D3CC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964"/>
            <a:ext cx="10515600" cy="4351338"/>
          </a:xfrm>
        </p:spPr>
        <p:txBody>
          <a:bodyPr/>
          <a:lstStyle/>
          <a:p>
            <a:pPr algn="l"/>
            <a:r>
              <a:rPr lang="en-US" sz="1800" b="0" i="0" u="none" strike="noStrike" baseline="0" dirty="0" err="1">
                <a:latin typeface="CourierStd"/>
              </a:rPr>
              <a:t>rhinit</a:t>
            </a:r>
            <a:r>
              <a:rPr lang="en-US" sz="1800" b="0" i="0" u="none" strike="noStrike" baseline="0" dirty="0">
                <a:latin typeface="BookAntiqua"/>
              </a:rPr>
              <a:t>: This is used to initialize the </a:t>
            </a:r>
            <a:r>
              <a:rPr lang="en-US" sz="1800" b="0" i="0" u="none" strike="noStrike" baseline="0" dirty="0" err="1">
                <a:latin typeface="BookAntiqua"/>
              </a:rPr>
              <a:t>Rhipe</a:t>
            </a:r>
            <a:r>
              <a:rPr lang="en-US" sz="1800" b="0" i="0" u="none" strike="noStrike" baseline="0" dirty="0">
                <a:latin typeface="BookAntiqua"/>
              </a:rPr>
              <a:t> subsystem.</a:t>
            </a:r>
          </a:p>
          <a:p>
            <a:pPr algn="l"/>
            <a:r>
              <a:rPr lang="en-IN" sz="1800" b="0" i="0" u="none" strike="noStrike" baseline="0" dirty="0" err="1">
                <a:latin typeface="CourierStd"/>
              </a:rPr>
              <a:t>rhinit</a:t>
            </a:r>
            <a:r>
              <a:rPr lang="en-IN" sz="1800" b="0" i="0" u="none" strike="noStrike" baseline="0" dirty="0">
                <a:latin typeface="CourierStd"/>
              </a:rPr>
              <a:t>(TRUE,TRUE)</a:t>
            </a:r>
          </a:p>
          <a:p>
            <a:pPr algn="l"/>
            <a:r>
              <a:rPr lang="en-US" sz="1800" b="0" i="0" u="none" strike="noStrike" baseline="0" dirty="0" err="1">
                <a:latin typeface="CourierStd"/>
              </a:rPr>
              <a:t>rhls</a:t>
            </a:r>
            <a:r>
              <a:rPr lang="en-US" sz="1800" b="0" i="0" u="none" strike="noStrike" baseline="0" dirty="0">
                <a:latin typeface="BookAntiqua"/>
              </a:rPr>
              <a:t>: This is used to retrieve all directories from HDFS.</a:t>
            </a:r>
          </a:p>
          <a:p>
            <a:pPr algn="l"/>
            <a:r>
              <a:rPr lang="en-US" sz="1800" b="0" i="0" u="none" strike="noStrike" baseline="0" dirty="0">
                <a:latin typeface="BookAntiqua"/>
              </a:rPr>
              <a:t>Its syntax is </a:t>
            </a:r>
            <a:r>
              <a:rPr lang="en-US" sz="1800" b="0" i="0" u="none" strike="noStrike" baseline="0" dirty="0" err="1">
                <a:latin typeface="CourierStd"/>
              </a:rPr>
              <a:t>rhls</a:t>
            </a:r>
            <a:r>
              <a:rPr lang="en-US" sz="1800" b="0" i="0" u="none" strike="noStrike" baseline="0" dirty="0">
                <a:latin typeface="CourierStd"/>
              </a:rPr>
              <a:t>(path)</a:t>
            </a:r>
          </a:p>
          <a:p>
            <a:pPr algn="l"/>
            <a:r>
              <a:rPr lang="en-IN" sz="1800" b="0" i="0" u="none" strike="noStrike" baseline="0" dirty="0" err="1">
                <a:latin typeface="CourierStd"/>
              </a:rPr>
              <a:t>rhls</a:t>
            </a:r>
            <a:r>
              <a:rPr lang="en-IN" sz="1800" b="0" i="0" u="none" strike="noStrike" baseline="0" dirty="0">
                <a:latin typeface="CourierStd"/>
              </a:rPr>
              <a:t>("/")</a:t>
            </a:r>
            <a:endParaRPr lang="en-IN" sz="1800" dirty="0">
              <a:latin typeface="CourierStd"/>
            </a:endParaRP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580C7-FAD2-FE1B-68C7-DC29F254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87" y="3660313"/>
            <a:ext cx="7641683" cy="31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9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EEF3-D602-F46F-670B-8BB4A376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9927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BookAntiqua"/>
              </a:rPr>
              <a:t>• </a:t>
            </a:r>
            <a:r>
              <a:rPr lang="en-US" sz="2400" b="0" i="0" u="none" strike="noStrike" baseline="0" dirty="0" err="1">
                <a:latin typeface="CourierStd"/>
              </a:rPr>
              <a:t>rhput</a:t>
            </a:r>
            <a:r>
              <a:rPr lang="en-US" sz="2400" b="0" i="0" u="none" strike="noStrike" baseline="0" dirty="0">
                <a:latin typeface="BookAntiqua"/>
              </a:rPr>
              <a:t>: This is used to copy a file from a local directory to HDFS. Its syntax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BookAntiqua"/>
              </a:rPr>
              <a:t>is </a:t>
            </a:r>
            <a:r>
              <a:rPr lang="en-US" sz="2400" b="0" i="0" u="none" strike="noStrike" baseline="0" dirty="0" err="1">
                <a:latin typeface="CourierStd"/>
              </a:rPr>
              <a:t>rhput</a:t>
            </a:r>
            <a:r>
              <a:rPr lang="en-US" sz="2400" b="0" i="0" u="none" strike="noStrike" baseline="0" dirty="0">
                <a:latin typeface="CourierStd"/>
              </a:rPr>
              <a:t>(</a:t>
            </a:r>
            <a:r>
              <a:rPr lang="en-US" sz="2400" b="0" i="0" u="none" strike="noStrike" baseline="0" dirty="0" err="1">
                <a:latin typeface="CourierStd"/>
              </a:rPr>
              <a:t>src,dest</a:t>
            </a:r>
            <a:r>
              <a:rPr lang="en-US" sz="2400" b="0" i="0" u="none" strike="noStrike" baseline="0" dirty="0">
                <a:latin typeface="CourierStd"/>
              </a:rPr>
              <a:t>) </a:t>
            </a:r>
            <a:r>
              <a:rPr lang="en-US" sz="2400" b="0" i="0" u="none" strike="noStrike" baseline="0" dirty="0">
                <a:latin typeface="BookAntiqua"/>
              </a:rPr>
              <a:t>and </a:t>
            </a:r>
            <a:r>
              <a:rPr lang="en-US" sz="2400" b="0" i="0" u="none" strike="noStrike" baseline="0" dirty="0" err="1">
                <a:latin typeface="CourierStd"/>
              </a:rPr>
              <a:t>rhput</a:t>
            </a:r>
            <a:r>
              <a:rPr lang="en-US" sz="2400" b="0" i="0" u="none" strike="noStrike" baseline="0" dirty="0">
                <a:latin typeface="CourierStd"/>
              </a:rPr>
              <a:t>("/</a:t>
            </a:r>
            <a:r>
              <a:rPr lang="en-US" sz="2400" b="0" i="0" u="none" strike="noStrike" baseline="0" dirty="0" err="1">
                <a:latin typeface="CourierStd"/>
              </a:rPr>
              <a:t>usr</a:t>
            </a:r>
            <a:r>
              <a:rPr lang="en-US" sz="2400" b="0" i="0" u="none" strike="noStrike" baseline="0" dirty="0">
                <a:latin typeface="CourierStd"/>
              </a:rPr>
              <a:t>/local/</a:t>
            </a:r>
            <a:r>
              <a:rPr lang="en-US" sz="2400" b="0" i="0" u="none" strike="noStrike" baseline="0" dirty="0" err="1">
                <a:latin typeface="CourierStd"/>
              </a:rPr>
              <a:t>hadoop</a:t>
            </a:r>
            <a:r>
              <a:rPr lang="en-US" sz="2400" b="0" i="0" u="none" strike="noStrike" baseline="0" dirty="0">
                <a:latin typeface="CourierStd"/>
              </a:rPr>
              <a:t>/NOTICE.txt","/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ourierStd"/>
              </a:rPr>
              <a:t>RHIPE/")</a:t>
            </a:r>
            <a:r>
              <a:rPr lang="en-IN" sz="2400" b="0" i="0" u="none" strike="noStrike" baseline="0" dirty="0">
                <a:latin typeface="BookAntiqua"/>
              </a:rPr>
              <a:t>.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BookAntiqua"/>
              </a:rPr>
              <a:t>• </a:t>
            </a:r>
            <a:r>
              <a:rPr lang="en-US" sz="2400" b="0" i="0" u="none" strike="noStrike" baseline="0" dirty="0" err="1">
                <a:latin typeface="CourierStd"/>
              </a:rPr>
              <a:t>rhcp</a:t>
            </a:r>
            <a:r>
              <a:rPr lang="en-US" sz="2400" b="0" i="0" u="none" strike="noStrike" baseline="0" dirty="0">
                <a:latin typeface="BookAntiqua"/>
              </a:rPr>
              <a:t>: This is used to copy a file from one HDFS location to another HDFS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BookAntiqua"/>
              </a:rPr>
              <a:t>location. Its syntax is </a:t>
            </a:r>
            <a:r>
              <a:rPr lang="en-US" sz="2400" b="0" i="0" u="none" strike="noStrike" baseline="0" dirty="0" err="1">
                <a:latin typeface="CourierStd"/>
              </a:rPr>
              <a:t>rhcp</a:t>
            </a:r>
            <a:r>
              <a:rPr lang="en-US" sz="2400" b="0" i="0" u="none" strike="noStrike" baseline="0" dirty="0">
                <a:latin typeface="CourierStd"/>
              </a:rPr>
              <a:t>('/RHIPE/1/change.txt','/RHIPE/2/change.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ourierStd"/>
              </a:rPr>
              <a:t>txt')</a:t>
            </a:r>
            <a:r>
              <a:rPr lang="en-IN" sz="2400" b="0" i="0" u="none" strike="noStrike" baseline="0" dirty="0">
                <a:latin typeface="BookAntiqua"/>
              </a:rPr>
              <a:t>.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BookAntiqua"/>
              </a:rPr>
              <a:t>• </a:t>
            </a:r>
            <a:r>
              <a:rPr lang="en-US" sz="2400" b="0" i="0" u="none" strike="noStrike" baseline="0" dirty="0" err="1">
                <a:latin typeface="CourierStd"/>
              </a:rPr>
              <a:t>rhdel</a:t>
            </a:r>
            <a:r>
              <a:rPr lang="en-US" sz="2400" b="0" i="0" u="none" strike="noStrike" baseline="0" dirty="0">
                <a:latin typeface="BookAntiqua"/>
              </a:rPr>
              <a:t>: This is used to delete a directory/file from HDFS. Its syntax is</a:t>
            </a:r>
          </a:p>
          <a:p>
            <a:pPr marL="0" indent="0" algn="l">
              <a:buNone/>
            </a:pPr>
            <a:r>
              <a:rPr lang="en-IN" sz="2400" b="0" i="0" u="none" strike="noStrike" baseline="0" dirty="0" err="1">
                <a:latin typeface="CourierStd"/>
              </a:rPr>
              <a:t>rhdel</a:t>
            </a:r>
            <a:r>
              <a:rPr lang="en-IN" sz="2400" b="0" i="0" u="none" strike="noStrike" baseline="0" dirty="0">
                <a:latin typeface="CourierStd"/>
              </a:rPr>
              <a:t>("/RHIPE/1")</a:t>
            </a:r>
            <a:r>
              <a:rPr lang="en-IN" sz="2400" b="0" i="0" u="none" strike="noStrike" baseline="0" dirty="0">
                <a:latin typeface="BookAntiqua"/>
              </a:rPr>
              <a:t>.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BookAntiqua"/>
              </a:rPr>
              <a:t>• </a:t>
            </a:r>
            <a:r>
              <a:rPr lang="en-US" sz="2400" b="0" i="0" u="none" strike="noStrike" baseline="0" dirty="0" err="1">
                <a:latin typeface="CourierStd"/>
              </a:rPr>
              <a:t>rhget</a:t>
            </a:r>
            <a:r>
              <a:rPr lang="en-US" sz="2400" b="0" i="0" u="none" strike="noStrike" baseline="0" dirty="0">
                <a:latin typeface="BookAntiqua"/>
              </a:rPr>
              <a:t>: This is used to copy the HDFS file to a local directory. Its syntax is</a:t>
            </a:r>
          </a:p>
          <a:p>
            <a:pPr marL="0" indent="0" algn="l">
              <a:buNone/>
            </a:pPr>
            <a:r>
              <a:rPr lang="en-US" sz="2400" b="0" i="0" u="none" strike="noStrike" baseline="0" dirty="0" err="1">
                <a:latin typeface="CourierStd"/>
              </a:rPr>
              <a:t>rhget</a:t>
            </a:r>
            <a:r>
              <a:rPr lang="en-US" sz="2400" b="0" i="0" u="none" strike="noStrike" baseline="0" dirty="0">
                <a:latin typeface="CourierStd"/>
              </a:rPr>
              <a:t>("/RHIPE/1/part-r-00000", "/</a:t>
            </a:r>
            <a:r>
              <a:rPr lang="en-US" sz="2400" b="0" i="0" u="none" strike="noStrike" baseline="0" dirty="0" err="1">
                <a:latin typeface="CourierStd"/>
              </a:rPr>
              <a:t>usr</a:t>
            </a:r>
            <a:r>
              <a:rPr lang="en-US" sz="2400" b="0" i="0" u="none" strike="noStrike" baseline="0" dirty="0">
                <a:latin typeface="CourierStd"/>
              </a:rPr>
              <a:t>/local/")</a:t>
            </a:r>
            <a:r>
              <a:rPr lang="en-US" sz="2400" b="0" i="0" u="none" strike="noStrike" baseline="0" dirty="0">
                <a:latin typeface="BookAntiqua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7465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0143-EC24-2B5E-403F-01B35899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u="none" strike="noStrike" baseline="0" dirty="0">
                <a:latin typeface="Arial-BoldMT"/>
              </a:rPr>
              <a:t>Installing RHIPE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05742-B4B0-CB7D-2F1F-A7F83E3C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3200" b="0" i="0" u="none" strike="noStrike" baseline="0" dirty="0">
                <a:latin typeface="BookAntiqua"/>
              </a:rPr>
              <a:t>1. Installing Hadoop.</a:t>
            </a:r>
          </a:p>
          <a:p>
            <a:pPr marL="0" indent="0" algn="l">
              <a:buNone/>
            </a:pPr>
            <a:r>
              <a:rPr lang="en-IN" sz="3200" b="0" i="0" u="none" strike="noStrike" baseline="0" dirty="0">
                <a:latin typeface="BookAntiqua"/>
              </a:rPr>
              <a:t>2. Installing R.</a:t>
            </a:r>
          </a:p>
          <a:p>
            <a:pPr marL="0" indent="0" algn="l">
              <a:buNone/>
            </a:pPr>
            <a:r>
              <a:rPr lang="en-IN" sz="3200" b="0" i="0" u="none" strike="noStrike" baseline="0" dirty="0">
                <a:latin typeface="BookAntiqua"/>
              </a:rPr>
              <a:t>3. Installing protocol buffers.</a:t>
            </a:r>
          </a:p>
          <a:p>
            <a:pPr marL="0" indent="0" algn="l">
              <a:buNone/>
            </a:pPr>
            <a:r>
              <a:rPr lang="en-US" sz="3200" b="0" i="0" u="none" strike="noStrike" baseline="0" dirty="0">
                <a:latin typeface="BookAntiqua"/>
              </a:rPr>
              <a:t>4. Setting up environment variables.</a:t>
            </a:r>
          </a:p>
          <a:p>
            <a:pPr marL="0" indent="0" algn="l">
              <a:buNone/>
            </a:pPr>
            <a:r>
              <a:rPr lang="en-IN" sz="3200" b="0" i="0" u="none" strike="noStrike" baseline="0" dirty="0">
                <a:latin typeface="BookAntiqua"/>
              </a:rPr>
              <a:t>5. Installing </a:t>
            </a:r>
            <a:r>
              <a:rPr lang="en-IN" sz="3200" b="0" i="0" u="none" strike="noStrike" baseline="0" dirty="0" err="1">
                <a:latin typeface="BookAntiqua"/>
              </a:rPr>
              <a:t>rJava</a:t>
            </a:r>
            <a:r>
              <a:rPr lang="en-IN" sz="3200" b="0" i="0" u="none" strike="noStrike" baseline="0" dirty="0">
                <a:latin typeface="BookAntiqua"/>
              </a:rPr>
              <a:t>.</a:t>
            </a:r>
          </a:p>
          <a:p>
            <a:pPr marL="0" indent="0" algn="l">
              <a:buNone/>
            </a:pPr>
            <a:r>
              <a:rPr lang="en-IN" sz="3200" b="0" i="0" u="none" strike="noStrike" baseline="0" dirty="0">
                <a:latin typeface="BookAntiqua"/>
              </a:rPr>
              <a:t>6. Installing RHIPE.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70816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C115-4B18-498C-B96B-81E297C2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baseline="0" dirty="0">
                <a:latin typeface="Arial-BoldMT"/>
              </a:rPr>
              <a:t>Introducing </a:t>
            </a:r>
            <a:r>
              <a:rPr lang="en-IN" sz="4000" b="1" i="0" u="none" strike="noStrike" baseline="0" dirty="0" err="1">
                <a:latin typeface="Arial-BoldMT"/>
              </a:rPr>
              <a:t>RHadoop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CB76-D38A-D8B9-5917-912753AF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1405748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 err="1">
                <a:latin typeface="BookAntiqua"/>
              </a:rPr>
              <a:t>RHadoop</a:t>
            </a:r>
            <a:r>
              <a:rPr lang="en-US" sz="2400" b="0" i="0" u="none" strike="noStrike" baseline="0" dirty="0">
                <a:latin typeface="BookAntiqua"/>
              </a:rPr>
              <a:t> is a collection of three R packages for providing large data operations with an R environment. It was developed by Revolution Analytics, which is the leading commercial provider of software based on R. </a:t>
            </a:r>
            <a:r>
              <a:rPr lang="en-US" sz="2400" b="0" i="0" u="none" strike="noStrike" baseline="0" dirty="0" err="1">
                <a:latin typeface="BookAntiqua"/>
              </a:rPr>
              <a:t>RHadoop</a:t>
            </a:r>
            <a:r>
              <a:rPr lang="en-US" sz="2400" b="0" i="0" u="none" strike="noStrike" baseline="0" dirty="0">
                <a:latin typeface="BookAntiqua"/>
              </a:rPr>
              <a:t> is available with three main</a:t>
            </a:r>
          </a:p>
          <a:p>
            <a:pPr algn="l"/>
            <a:r>
              <a:rPr lang="en-US" sz="2400" b="0" i="0" u="none" strike="noStrike" baseline="0" dirty="0">
                <a:latin typeface="BookAntiqua"/>
              </a:rPr>
              <a:t>R packages: </a:t>
            </a:r>
            <a:r>
              <a:rPr lang="en-US" sz="2400" b="0" i="0" u="none" strike="noStrike" baseline="0" dirty="0" err="1">
                <a:latin typeface="CourierStd"/>
              </a:rPr>
              <a:t>rhdfs</a:t>
            </a:r>
            <a:r>
              <a:rPr lang="en-US" sz="2400" b="0" i="0" u="none" strike="noStrike" baseline="0" dirty="0">
                <a:latin typeface="BookAntiqua"/>
              </a:rPr>
              <a:t>, </a:t>
            </a:r>
            <a:r>
              <a:rPr lang="en-US" sz="2400" b="0" i="0" u="none" strike="noStrike" baseline="0" dirty="0" err="1">
                <a:latin typeface="CourierStd"/>
              </a:rPr>
              <a:t>rmr</a:t>
            </a:r>
            <a:r>
              <a:rPr lang="en-US" sz="2400" b="0" i="0" u="none" strike="noStrike" baseline="0" dirty="0">
                <a:latin typeface="BookAntiqua"/>
              </a:rPr>
              <a:t>, and </a:t>
            </a:r>
            <a:r>
              <a:rPr lang="en-US" sz="2400" b="0" i="0" u="none" strike="noStrike" baseline="0" dirty="0" err="1">
                <a:latin typeface="CourierStd"/>
              </a:rPr>
              <a:t>rhbase</a:t>
            </a:r>
            <a:r>
              <a:rPr lang="en-US" sz="2400" b="0" i="0" u="none" strike="noStrike" baseline="0" dirty="0">
                <a:latin typeface="BookAntiqua"/>
              </a:rPr>
              <a:t>. Each of them offers different Hadoop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F3E33-B74B-A8A0-D253-CA89AEC3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92" y="3581417"/>
            <a:ext cx="7528272" cy="31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2389-AE75-778D-BE1E-7EA7BD42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 err="1">
                <a:latin typeface="CourierStd"/>
              </a:rPr>
              <a:t>rhdfs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BEC8-F33F-30B9-ECBD-4EF0EF90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 err="1">
                <a:latin typeface="CourierStd"/>
              </a:rPr>
              <a:t>rhdfs</a:t>
            </a:r>
            <a:r>
              <a:rPr lang="en-US" sz="2800" b="0" i="0" u="none" strike="noStrike" baseline="0" dirty="0">
                <a:latin typeface="CourierStd"/>
              </a:rPr>
              <a:t> </a:t>
            </a:r>
            <a:r>
              <a:rPr lang="en-US" sz="2800" b="0" i="0" u="none" strike="noStrike" baseline="0" dirty="0">
                <a:latin typeface="BookAntiqua"/>
              </a:rPr>
              <a:t>is an R interface for providing the HDFS usability from the R console. As Hadoop MapReduce programs write their output on HDFS, it is very easy to access them by calling the </a:t>
            </a:r>
            <a:r>
              <a:rPr lang="en-US" sz="2800" b="0" i="0" u="none" strike="noStrike" baseline="0" dirty="0" err="1">
                <a:latin typeface="CourierStd"/>
              </a:rPr>
              <a:t>rhdfs</a:t>
            </a:r>
            <a:r>
              <a:rPr lang="en-US" sz="2800" b="0" i="0" u="none" strike="noStrike" baseline="0" dirty="0">
                <a:latin typeface="CourierStd"/>
              </a:rPr>
              <a:t> </a:t>
            </a:r>
            <a:r>
              <a:rPr lang="en-US" sz="2800" b="0" i="0" u="none" strike="noStrike" baseline="0" dirty="0">
                <a:latin typeface="BookAntiqua"/>
              </a:rPr>
              <a:t>methods. The R programmer can easily perform read and write operations on distributed data files. Basically, </a:t>
            </a:r>
            <a:r>
              <a:rPr lang="en-US" sz="2800" b="0" i="0" u="none" strike="noStrike" baseline="0" dirty="0" err="1">
                <a:latin typeface="CourierStd"/>
              </a:rPr>
              <a:t>rhdfs</a:t>
            </a:r>
            <a:r>
              <a:rPr lang="en-US" sz="2800" b="0" i="0" u="none" strike="noStrike" baseline="0" dirty="0">
                <a:latin typeface="CourierStd"/>
              </a:rPr>
              <a:t> </a:t>
            </a:r>
            <a:r>
              <a:rPr lang="en-US" sz="2800" b="0" i="0" u="none" strike="noStrike" baseline="0" dirty="0">
                <a:latin typeface="BookAntiqua"/>
              </a:rPr>
              <a:t>package calls the HDFS API in backend to operate data sources stored on </a:t>
            </a:r>
            <a:r>
              <a:rPr lang="en-IN" sz="2800" b="0" i="0" u="none" strike="noStrike" baseline="0" dirty="0">
                <a:latin typeface="BookAntiqua"/>
              </a:rPr>
              <a:t>HDFS.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5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E7B2-3ED1-E8AF-73F8-038F9652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 err="1">
                <a:latin typeface="CourierStd"/>
              </a:rPr>
              <a:t>rmr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6938-999D-ED80-EFFC-B8435B15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 err="1">
                <a:latin typeface="CourierStd"/>
              </a:rPr>
              <a:t>rmr</a:t>
            </a:r>
            <a:r>
              <a:rPr lang="en-US" sz="2800" b="0" i="0" u="none" strike="noStrike" baseline="0" dirty="0">
                <a:latin typeface="CourierStd"/>
              </a:rPr>
              <a:t> </a:t>
            </a:r>
            <a:r>
              <a:rPr lang="en-US" sz="2800" b="0" i="0" u="none" strike="noStrike" baseline="0" dirty="0">
                <a:latin typeface="BookAntiqua"/>
              </a:rPr>
              <a:t>is an R interface for providing Hadoop MapReduce facility inside the R environment. So, the R programmer needs to just divide their application logic into the map and reduce phases and submit it with the </a:t>
            </a:r>
            <a:r>
              <a:rPr lang="en-US" sz="2800" b="0" i="0" u="none" strike="noStrike" baseline="0" dirty="0" err="1">
                <a:latin typeface="CourierStd"/>
              </a:rPr>
              <a:t>rmr</a:t>
            </a:r>
            <a:r>
              <a:rPr lang="en-US" sz="2800" b="0" i="0" u="none" strike="noStrike" baseline="0" dirty="0">
                <a:latin typeface="CourierStd"/>
              </a:rPr>
              <a:t> </a:t>
            </a:r>
            <a:r>
              <a:rPr lang="en-US" sz="2800" b="0" i="0" u="none" strike="noStrike" baseline="0" dirty="0">
                <a:latin typeface="BookAntiqua"/>
              </a:rPr>
              <a:t>methods. After that, </a:t>
            </a:r>
            <a:r>
              <a:rPr lang="en-US" sz="2800" b="0" i="0" u="none" strike="noStrike" baseline="0" dirty="0" err="1">
                <a:latin typeface="CourierStd"/>
              </a:rPr>
              <a:t>rmr</a:t>
            </a:r>
            <a:r>
              <a:rPr lang="en-US" sz="2800" b="0" i="0" u="none" strike="noStrike" baseline="0" dirty="0">
                <a:latin typeface="CourierStd"/>
              </a:rPr>
              <a:t> </a:t>
            </a:r>
            <a:r>
              <a:rPr lang="en-US" sz="2800" b="0" i="0" u="none" strike="noStrike" baseline="0" dirty="0">
                <a:latin typeface="BookAntiqua"/>
              </a:rPr>
              <a:t>calls the Hadoop streaming MapReduce API with several job parameters as input directory, output directory, mapper, reducer, and so on, to perform the R MapReduce job over Hadoop cluster.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255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3F87-CB70-363E-0D27-1523B67B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 err="1">
                <a:latin typeface="CourierStd"/>
              </a:rPr>
              <a:t>rhbase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6D81-F8D5-0ABD-2765-BFCD43FE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 err="1">
                <a:latin typeface="CourierStd"/>
              </a:rPr>
              <a:t>rhbase</a:t>
            </a:r>
            <a:r>
              <a:rPr lang="en-US" sz="2800" b="0" i="0" u="none" strike="noStrike" baseline="0" dirty="0">
                <a:latin typeface="CourierStd"/>
              </a:rPr>
              <a:t> </a:t>
            </a:r>
            <a:r>
              <a:rPr lang="en-US" sz="2800" b="0" i="0" u="none" strike="noStrike" baseline="0" dirty="0">
                <a:latin typeface="BookAntiqua"/>
              </a:rPr>
              <a:t>is an R interface for operating the Hadoop HBase data source stored at the distributed network via a Thrift server. The </a:t>
            </a:r>
            <a:r>
              <a:rPr lang="en-US" sz="2800" b="0" i="0" u="none" strike="noStrike" baseline="0" dirty="0" err="1">
                <a:latin typeface="CourierStd"/>
              </a:rPr>
              <a:t>rhbase</a:t>
            </a:r>
            <a:r>
              <a:rPr lang="en-US" sz="2800" b="0" i="0" u="none" strike="noStrike" baseline="0" dirty="0">
                <a:latin typeface="CourierStd"/>
              </a:rPr>
              <a:t> </a:t>
            </a:r>
            <a:r>
              <a:rPr lang="en-US" sz="2800" b="0" i="0" u="none" strike="noStrike" baseline="0" dirty="0">
                <a:latin typeface="BookAntiqua"/>
              </a:rPr>
              <a:t>package is designed with several methods for initialization and read/write and table </a:t>
            </a:r>
            <a:r>
              <a:rPr lang="en-IN" sz="2800" b="0" i="0" u="none" strike="noStrike" baseline="0" dirty="0">
                <a:latin typeface="BookAntiqua"/>
              </a:rPr>
              <a:t>manipulation operations.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77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A8FC-64D4-243E-6070-1AB8DDDD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Arial-BoldMT"/>
              </a:rPr>
              <a:t>Installing </a:t>
            </a:r>
            <a:r>
              <a:rPr lang="en-IN" sz="1800" b="1" i="0" u="none" strike="noStrike" baseline="0" dirty="0" err="1">
                <a:latin typeface="Arial-BoldMT"/>
              </a:rPr>
              <a:t>RHadoop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5085-88F9-FD78-416B-8DE3B575D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1" i="0" u="none" strike="noStrike" baseline="0" dirty="0">
                <a:latin typeface="BookAntiqua-Bold"/>
              </a:rPr>
              <a:t>Installing the R packages</a:t>
            </a:r>
            <a:r>
              <a:rPr lang="en-US" sz="1800" b="0" i="0" u="none" strike="noStrike" baseline="0" dirty="0">
                <a:latin typeface="BookAntiqua"/>
              </a:rPr>
              <a:t>: We need several R packages to be installed that help it to connect R with Hadoop. The list of the packages is as follows:</a:t>
            </a:r>
          </a:p>
          <a:p>
            <a:pPr algn="l"/>
            <a:r>
              <a:rPr lang="en-IN" sz="2000" b="0" i="0" u="none" strike="noStrike" baseline="0" dirty="0">
                <a:latin typeface="BookAntiqua"/>
              </a:rPr>
              <a:t> </a:t>
            </a:r>
            <a:r>
              <a:rPr lang="en-IN" sz="2000" b="0" i="0" u="none" strike="noStrike" baseline="0" dirty="0" err="1">
                <a:latin typeface="BookAntiqua"/>
              </a:rPr>
              <a:t>rJava</a:t>
            </a:r>
            <a:endParaRPr lang="en-IN" sz="2000" b="0" i="0" u="none" strike="noStrike" baseline="0" dirty="0">
              <a:latin typeface="BookAntiqua"/>
            </a:endParaRPr>
          </a:p>
          <a:p>
            <a:pPr algn="l"/>
            <a:r>
              <a:rPr lang="en-IN" sz="2000" b="0" i="0" u="none" strike="noStrike" baseline="0" dirty="0">
                <a:latin typeface="BookAntiqua"/>
              </a:rPr>
              <a:t>RJSONIO</a:t>
            </a:r>
          </a:p>
          <a:p>
            <a:pPr algn="l"/>
            <a:r>
              <a:rPr lang="en-IN" sz="2000" b="0" i="0" u="none" strike="noStrike" baseline="0" dirty="0" err="1">
                <a:latin typeface="BookAntiqua"/>
              </a:rPr>
              <a:t>itertools</a:t>
            </a:r>
            <a:endParaRPr lang="en-IN" sz="2000" b="0" i="0" u="none" strike="noStrike" baseline="0" dirty="0">
              <a:latin typeface="BookAntiqua"/>
            </a:endParaRPr>
          </a:p>
          <a:p>
            <a:pPr algn="l"/>
            <a:r>
              <a:rPr lang="en-IN" sz="2000" b="0" i="0" u="none" strike="noStrike" baseline="0" dirty="0">
                <a:latin typeface="BookAntiqua"/>
              </a:rPr>
              <a:t>digest</a:t>
            </a:r>
          </a:p>
          <a:p>
            <a:pPr algn="l"/>
            <a:r>
              <a:rPr lang="en-IN" sz="2000" b="0" i="0" u="none" strike="noStrike" baseline="0" dirty="0" err="1">
                <a:latin typeface="BookAntiqua"/>
              </a:rPr>
              <a:t>Rcpp</a:t>
            </a:r>
            <a:endParaRPr lang="en-IN" sz="2000" b="0" i="0" u="none" strike="noStrike" baseline="0" dirty="0">
              <a:latin typeface="BookAntiqua"/>
            </a:endParaRPr>
          </a:p>
          <a:p>
            <a:pPr algn="l"/>
            <a:r>
              <a:rPr lang="en-IN" sz="2000" b="0" i="0" u="none" strike="noStrike" baseline="0" dirty="0" err="1">
                <a:latin typeface="BookAntiqua"/>
              </a:rPr>
              <a:t>httr</a:t>
            </a:r>
            <a:endParaRPr lang="en-IN" sz="2000" b="0" i="0" u="none" strike="noStrike" baseline="0" dirty="0">
              <a:latin typeface="BookAntiqua"/>
            </a:endParaRPr>
          </a:p>
          <a:p>
            <a:pPr algn="l"/>
            <a:r>
              <a:rPr lang="en-IN" sz="2000" b="0" i="0" u="none" strike="noStrike" baseline="0" dirty="0">
                <a:latin typeface="BookAntiqua"/>
              </a:rPr>
              <a:t>functional</a:t>
            </a:r>
          </a:p>
          <a:p>
            <a:pPr algn="l"/>
            <a:r>
              <a:rPr lang="en-IN" sz="2000" b="0" i="0" u="none" strike="noStrike" baseline="0" dirty="0" err="1">
                <a:latin typeface="BookAntiqua"/>
              </a:rPr>
              <a:t>devtools</a:t>
            </a:r>
            <a:endParaRPr lang="en-IN" sz="2000" b="0" i="0" u="none" strike="noStrike" baseline="0" dirty="0">
              <a:latin typeface="BookAntiqua"/>
            </a:endParaRPr>
          </a:p>
          <a:p>
            <a:pPr algn="l"/>
            <a:r>
              <a:rPr lang="en-IN" sz="2000" b="0" i="0" u="none" strike="noStrike" baseline="0" dirty="0" err="1">
                <a:latin typeface="BookAntiqua"/>
              </a:rPr>
              <a:t>plyr</a:t>
            </a:r>
            <a:endParaRPr lang="en-IN" sz="2000" b="0" i="0" u="none" strike="noStrike" baseline="0" dirty="0">
              <a:latin typeface="BookAntiqua"/>
            </a:endParaRPr>
          </a:p>
          <a:p>
            <a:pPr algn="l"/>
            <a:r>
              <a:rPr lang="en-IN" sz="2000" b="0" i="0" u="none" strike="noStrike" baseline="0" dirty="0">
                <a:latin typeface="BookAntiqua"/>
              </a:rPr>
              <a:t>reshape2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8945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378A-5CE4-912D-E1CB-0C19AAE4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E897-7A83-BB78-386C-25411E222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BookAntiqua"/>
              </a:rPr>
              <a:t>We can install them by calling the execution of the following R command in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BookAntiqua"/>
              </a:rPr>
              <a:t>the R console:</a:t>
            </a:r>
          </a:p>
          <a:p>
            <a:pPr marL="0" indent="0" algn="l">
              <a:buNone/>
            </a:pPr>
            <a:r>
              <a:rPr lang="en-IN" sz="2400" b="1" i="0" u="none" strike="noStrike" baseline="0" dirty="0" err="1">
                <a:latin typeface="CourierStd-Bold"/>
              </a:rPr>
              <a:t>install.packages</a:t>
            </a:r>
            <a:r>
              <a:rPr lang="en-IN" sz="2400" b="1" i="0" u="none" strike="noStrike" baseline="0" dirty="0">
                <a:latin typeface="CourierStd-Bold"/>
              </a:rPr>
              <a:t>( c('</a:t>
            </a:r>
            <a:r>
              <a:rPr lang="en-IN" sz="2400" b="1" i="0" u="none" strike="noStrike" baseline="0" dirty="0" err="1">
                <a:latin typeface="CourierStd-Bold"/>
              </a:rPr>
              <a:t>rJava</a:t>
            </a:r>
            <a:r>
              <a:rPr lang="en-IN" sz="2400" b="1" i="0" u="none" strike="noStrike" baseline="0" dirty="0">
                <a:latin typeface="CourierStd-Bold"/>
              </a:rPr>
              <a:t>','RJSONIO', '</a:t>
            </a:r>
            <a:r>
              <a:rPr lang="en-IN" sz="2400" b="1" i="0" u="none" strike="noStrike" baseline="0" dirty="0" err="1">
                <a:latin typeface="CourierStd-Bold"/>
              </a:rPr>
              <a:t>itertools</a:t>
            </a:r>
            <a:r>
              <a:rPr lang="en-IN" sz="2400" b="1" i="0" u="none" strike="noStrike" baseline="0" dirty="0">
                <a:latin typeface="CourierStd-Bold"/>
              </a:rPr>
              <a:t>', 'digest','</a:t>
            </a:r>
            <a:r>
              <a:rPr lang="en-IN" sz="2400" b="1" i="0" u="none" strike="noStrike" baseline="0" dirty="0" err="1">
                <a:latin typeface="CourierStd-Bold"/>
              </a:rPr>
              <a:t>Rcpp</a:t>
            </a:r>
            <a:r>
              <a:rPr lang="en-IN" sz="2400" b="1" i="0" u="none" strike="noStrike" baseline="0" dirty="0">
                <a:latin typeface="CourierStd-Bold"/>
              </a:rPr>
              <a:t>','</a:t>
            </a:r>
            <a:r>
              <a:rPr lang="en-IN" sz="2400" b="1" i="0" u="none" strike="noStrike" baseline="0" dirty="0" err="1">
                <a:latin typeface="CourierStd-Bold"/>
              </a:rPr>
              <a:t>httr</a:t>
            </a:r>
            <a:r>
              <a:rPr lang="en-IN" sz="2400" b="1" i="0" u="none" strike="noStrike" baseline="0" dirty="0">
                <a:latin typeface="CourierStd-Bold"/>
              </a:rPr>
              <a:t>','functional','</a:t>
            </a:r>
            <a:r>
              <a:rPr lang="en-IN" sz="2400" b="1" i="0" u="none" strike="noStrike" baseline="0" dirty="0" err="1">
                <a:latin typeface="CourierStd-Bold"/>
              </a:rPr>
              <a:t>devtools</a:t>
            </a:r>
            <a:r>
              <a:rPr lang="en-IN" sz="2400" b="1" i="0" u="none" strike="noStrike" baseline="0" dirty="0">
                <a:latin typeface="CourierStd-Bold"/>
              </a:rPr>
              <a:t>', 'plyr','reshape2'))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05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D15C-B366-887C-6A6E-91258D2F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BookAntiqua-Bold"/>
              </a:rPr>
              <a:t>Setting environment variables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81CB-A9A7-55C9-86C0-8564794C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i="0" u="none" strike="noStrike" baseline="0" dirty="0">
                <a:latin typeface="CourierStd-Bold"/>
              </a:rPr>
              <a:t>## Setting HADOOP_CMD</a:t>
            </a:r>
          </a:p>
          <a:p>
            <a:pPr algn="l"/>
            <a:r>
              <a:rPr lang="en-IN" sz="2400" b="1" i="0" u="none" strike="noStrike" baseline="0" dirty="0" err="1">
                <a:latin typeface="CourierStd-Bold"/>
              </a:rPr>
              <a:t>Sys.setenv</a:t>
            </a:r>
            <a:r>
              <a:rPr lang="en-IN" sz="2400" b="1" i="0" u="none" strike="noStrike" baseline="0" dirty="0">
                <a:latin typeface="CourierStd-Bold"/>
              </a:rPr>
              <a:t>(HADOOP_CMD="/</a:t>
            </a:r>
            <a:r>
              <a:rPr lang="en-IN" sz="2400" b="1" i="0" u="none" strike="noStrike" baseline="0" dirty="0" err="1">
                <a:latin typeface="CourierStd-Bold"/>
              </a:rPr>
              <a:t>usr</a:t>
            </a:r>
            <a:r>
              <a:rPr lang="en-IN" sz="2400" b="1" i="0" u="none" strike="noStrike" baseline="0" dirty="0">
                <a:latin typeface="CourierStd-Bold"/>
              </a:rPr>
              <a:t>/local/</a:t>
            </a:r>
            <a:r>
              <a:rPr lang="en-IN" sz="2400" b="1" i="0" u="none" strike="noStrike" baseline="0" dirty="0" err="1">
                <a:latin typeface="CourierStd-Bold"/>
              </a:rPr>
              <a:t>hadoop</a:t>
            </a:r>
            <a:r>
              <a:rPr lang="en-IN" sz="2400" b="1" i="0" u="none" strike="noStrike" baseline="0" dirty="0">
                <a:latin typeface="CourierStd-Bold"/>
              </a:rPr>
              <a:t>/bin/</a:t>
            </a:r>
            <a:r>
              <a:rPr lang="en-IN" sz="2400" b="1" i="0" u="none" strike="noStrike" baseline="0" dirty="0" err="1">
                <a:latin typeface="CourierStd-Bold"/>
              </a:rPr>
              <a:t>hadoop</a:t>
            </a:r>
            <a:r>
              <a:rPr lang="en-IN" sz="2400" b="1" i="0" u="none" strike="noStrike" baseline="0" dirty="0">
                <a:latin typeface="CourierStd-Bold"/>
              </a:rPr>
              <a:t>")</a:t>
            </a:r>
          </a:p>
          <a:p>
            <a:pPr algn="l"/>
            <a:r>
              <a:rPr lang="en-IN" sz="2400" b="1" i="0" u="none" strike="noStrike" baseline="0" dirty="0" err="1">
                <a:latin typeface="CourierStd-Bold"/>
              </a:rPr>
              <a:t>Sys.setenv</a:t>
            </a:r>
            <a:r>
              <a:rPr lang="en-IN" sz="2400" b="1" i="0" u="none" strike="noStrike" baseline="0" dirty="0">
                <a:latin typeface="CourierStd-Bold"/>
              </a:rPr>
              <a:t>(HADOOP_STREAMING="/</a:t>
            </a:r>
            <a:r>
              <a:rPr lang="en-IN" sz="2400" b="1" i="0" u="none" strike="noStrike" baseline="0" dirty="0" err="1">
                <a:latin typeface="CourierStd-Bold"/>
              </a:rPr>
              <a:t>usr</a:t>
            </a:r>
            <a:r>
              <a:rPr lang="en-IN" sz="2400" b="1" i="0" u="none" strike="noStrike" baseline="0" dirty="0">
                <a:latin typeface="CourierStd-Bold"/>
              </a:rPr>
              <a:t>/local/</a:t>
            </a:r>
            <a:r>
              <a:rPr lang="en-IN" sz="2400" b="1" i="0" u="none" strike="noStrike" baseline="0" dirty="0" err="1">
                <a:latin typeface="CourierStd-Bold"/>
              </a:rPr>
              <a:t>hadoop</a:t>
            </a:r>
            <a:r>
              <a:rPr lang="en-IN" sz="2400" b="1" i="0" u="none" strike="noStrike" baseline="0" dirty="0">
                <a:latin typeface="CourierStd-Bold"/>
              </a:rPr>
              <a:t>/</a:t>
            </a:r>
            <a:r>
              <a:rPr lang="en-IN" sz="2400" b="1" i="0" u="none" strike="noStrike" baseline="0" dirty="0" err="1">
                <a:latin typeface="CourierStd-Bold"/>
              </a:rPr>
              <a:t>contrib</a:t>
            </a:r>
            <a:r>
              <a:rPr lang="en-IN" sz="2400" b="1" i="0" u="none" strike="noStrike" baseline="0" dirty="0">
                <a:latin typeface="CourierStd-Bold"/>
              </a:rPr>
              <a:t>/</a:t>
            </a:r>
            <a:r>
              <a:rPr lang="en-IN" sz="2400" b="1" i="0" u="none" strike="noStrike" baseline="0">
                <a:latin typeface="CourierStd-Bold"/>
              </a:rPr>
              <a:t>streaming/hadoop-streaming-1.0.3</a:t>
            </a:r>
            <a:r>
              <a:rPr lang="en-IN" sz="2400" b="1" i="0" u="none" strike="noStrike" baseline="0" dirty="0">
                <a:latin typeface="CourierStd-Bold"/>
              </a:rPr>
              <a:t>.jar")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558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37F1-F1E7-D02D-5B07-895E8601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u="none" strike="noStrike" baseline="0" dirty="0">
                <a:latin typeface="BookAntiqua"/>
              </a:rPr>
              <a:t>Installing </a:t>
            </a:r>
            <a:r>
              <a:rPr lang="en-IN" sz="3600" b="0" i="0" u="none" strike="noStrike" baseline="0" dirty="0" err="1">
                <a:latin typeface="BookAntiqua"/>
              </a:rPr>
              <a:t>RHadoop</a:t>
            </a:r>
            <a:r>
              <a:rPr lang="en-IN" sz="3600" b="0" i="0" u="none" strike="noStrike" baseline="0" dirty="0">
                <a:latin typeface="BookAntiqua"/>
              </a:rPr>
              <a:t> [</a:t>
            </a:r>
            <a:r>
              <a:rPr lang="en-IN" sz="3600" b="0" i="0" u="none" strike="noStrike" baseline="0" dirty="0" err="1">
                <a:latin typeface="CourierStd"/>
              </a:rPr>
              <a:t>rhdfs</a:t>
            </a:r>
            <a:r>
              <a:rPr lang="en-IN" sz="3600" b="0" i="0" u="none" strike="noStrike" baseline="0" dirty="0">
                <a:latin typeface="BookAntiqua"/>
              </a:rPr>
              <a:t>, </a:t>
            </a:r>
            <a:r>
              <a:rPr lang="en-IN" sz="3600" b="0" i="0" u="none" strike="noStrike" baseline="0" dirty="0" err="1">
                <a:latin typeface="CourierStd"/>
              </a:rPr>
              <a:t>rmr</a:t>
            </a:r>
            <a:r>
              <a:rPr lang="en-IN" sz="3600" b="0" i="0" u="none" strike="noStrike" baseline="0" dirty="0">
                <a:latin typeface="BookAntiqua"/>
              </a:rPr>
              <a:t>, </a:t>
            </a:r>
            <a:r>
              <a:rPr lang="en-IN" sz="3600" b="0" i="0" u="none" strike="noStrike" baseline="0" dirty="0" err="1">
                <a:latin typeface="CourierStd"/>
              </a:rPr>
              <a:t>rhbase</a:t>
            </a:r>
            <a:r>
              <a:rPr lang="en-IN" sz="3600" b="0" i="0" u="none" strike="noStrike" baseline="0" dirty="0">
                <a:latin typeface="BookAntiqua"/>
              </a:rPr>
              <a:t>]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F69C-C1A3-6C33-BB2C-853CFF0B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BookAntiqua"/>
              </a:rPr>
              <a:t>1. Download </a:t>
            </a:r>
            <a:r>
              <a:rPr lang="en-US" sz="1800" b="0" i="0" u="none" strike="noStrike" baseline="0" dirty="0" err="1">
                <a:latin typeface="BookAntiqua"/>
              </a:rPr>
              <a:t>RHadoop</a:t>
            </a:r>
            <a:r>
              <a:rPr lang="en-US" sz="1800" b="0" i="0" u="none" strike="noStrike" baseline="0" dirty="0">
                <a:latin typeface="BookAntiqua"/>
              </a:rPr>
              <a:t> packages from GitHub repository of Revolution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BookAntiqua"/>
              </a:rPr>
              <a:t>Analytics: </a:t>
            </a:r>
            <a:r>
              <a:rPr lang="en-US" sz="1800" b="0" i="0" u="none" strike="noStrike" baseline="0" dirty="0">
                <a:latin typeface="CourierStd"/>
              </a:rPr>
              <a:t>https://github.com/RevolutionAnalytics/RHadoop</a:t>
            </a:r>
            <a:r>
              <a:rPr lang="en-US" sz="1800" b="0" i="0" u="none" strike="noStrike" baseline="0" dirty="0">
                <a:latin typeface="BookAntiqua"/>
              </a:rPr>
              <a:t>.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SymbolMT"/>
              </a:rPr>
              <a:t>°</a:t>
            </a:r>
            <a:r>
              <a:rPr lang="en-IN" sz="1800" b="0" i="0" u="none" strike="noStrike" baseline="0" dirty="0">
                <a:latin typeface="BookAntiqua"/>
              </a:rPr>
              <a:t>° </a:t>
            </a:r>
            <a:r>
              <a:rPr lang="en-IN" sz="1800" b="0" i="0" u="none" strike="noStrike" baseline="0" dirty="0" err="1">
                <a:latin typeface="CourierStd"/>
              </a:rPr>
              <a:t>rmr</a:t>
            </a:r>
            <a:r>
              <a:rPr lang="en-IN" sz="1800" b="0" i="0" u="none" strike="noStrike" baseline="0" dirty="0">
                <a:latin typeface="BookAntiqua"/>
              </a:rPr>
              <a:t>: [</a:t>
            </a:r>
            <a:r>
              <a:rPr lang="en-IN" sz="1800" b="0" i="0" u="none" strike="noStrike" baseline="0" dirty="0">
                <a:latin typeface="CourierStd"/>
              </a:rPr>
              <a:t>rmr-2.2.2.tar.gz</a:t>
            </a:r>
            <a:r>
              <a:rPr lang="en-IN" sz="1800" b="0" i="0" u="none" strike="noStrike" baseline="0" dirty="0">
                <a:latin typeface="BookAntiqua"/>
              </a:rPr>
              <a:t>]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SymbolMT"/>
              </a:rPr>
              <a:t>°</a:t>
            </a:r>
            <a:r>
              <a:rPr lang="en-IN" sz="1800" b="0" i="0" u="none" strike="noStrike" baseline="0" dirty="0">
                <a:latin typeface="BookAntiqua"/>
              </a:rPr>
              <a:t>° </a:t>
            </a:r>
            <a:r>
              <a:rPr lang="en-IN" sz="1800" b="0" i="0" u="none" strike="noStrike" baseline="0" dirty="0" err="1">
                <a:latin typeface="CourierStd"/>
              </a:rPr>
              <a:t>rhdfs</a:t>
            </a:r>
            <a:r>
              <a:rPr lang="en-IN" sz="1800" b="0" i="0" u="none" strike="noStrike" baseline="0" dirty="0">
                <a:latin typeface="BookAntiqua"/>
              </a:rPr>
              <a:t>: [</a:t>
            </a:r>
            <a:r>
              <a:rPr lang="en-IN" sz="1800" b="0" i="0" u="none" strike="noStrike" baseline="0" dirty="0">
                <a:latin typeface="CourierStd"/>
              </a:rPr>
              <a:t>rhdfs-1.6.0.tar.gz</a:t>
            </a:r>
            <a:r>
              <a:rPr lang="en-IN" sz="1800" b="0" i="0" u="none" strike="noStrike" baseline="0" dirty="0">
                <a:latin typeface="BookAntiqua"/>
              </a:rPr>
              <a:t>]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SymbolMT"/>
              </a:rPr>
              <a:t>°</a:t>
            </a:r>
            <a:r>
              <a:rPr lang="en-IN" sz="1800" b="0" i="0" u="none" strike="noStrike" baseline="0" dirty="0">
                <a:latin typeface="BookAntiqua"/>
              </a:rPr>
              <a:t>° </a:t>
            </a:r>
            <a:r>
              <a:rPr lang="en-IN" sz="1800" b="0" i="0" u="none" strike="noStrike" baseline="0" dirty="0" err="1">
                <a:latin typeface="CourierStd"/>
              </a:rPr>
              <a:t>rhbase</a:t>
            </a:r>
            <a:r>
              <a:rPr lang="en-IN" sz="1800" b="0" i="0" u="none" strike="noStrike" baseline="0" dirty="0">
                <a:latin typeface="BookAntiqua"/>
              </a:rPr>
              <a:t>: [</a:t>
            </a:r>
            <a:r>
              <a:rPr lang="en-IN" sz="1800" b="0" i="0" u="none" strike="noStrike" baseline="0" dirty="0">
                <a:latin typeface="CourierStd"/>
              </a:rPr>
              <a:t>rhbase-1.2.0.tar.gz</a:t>
            </a:r>
            <a:r>
              <a:rPr lang="en-IN" sz="1800" b="0" i="0" u="none" strike="noStrike" baseline="0" dirty="0">
                <a:latin typeface="BookAntiqua"/>
              </a:rPr>
              <a:t>]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BookAntiqua"/>
              </a:rPr>
              <a:t>2. Installing packages.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SymbolMT"/>
              </a:rPr>
              <a:t>°</a:t>
            </a:r>
            <a:r>
              <a:rPr lang="en-IN" sz="1800" b="0" i="0" u="none" strike="noStrike" baseline="0" dirty="0">
                <a:latin typeface="BookAntiqua"/>
              </a:rPr>
              <a:t>° For </a:t>
            </a:r>
            <a:r>
              <a:rPr lang="en-IN" sz="1800" b="0" i="0" u="none" strike="noStrike" baseline="0" dirty="0" err="1">
                <a:latin typeface="BookAntiqua"/>
              </a:rPr>
              <a:t>rmr</a:t>
            </a:r>
            <a:r>
              <a:rPr lang="en-IN" sz="1800" b="0" i="0" u="none" strike="noStrike" baseline="0" dirty="0">
                <a:latin typeface="BookAntiqua"/>
              </a:rPr>
              <a:t> we use:</a:t>
            </a:r>
          </a:p>
          <a:p>
            <a:pPr marL="0" indent="0" algn="l">
              <a:buNone/>
            </a:pPr>
            <a:r>
              <a:rPr lang="sv-SE" sz="1800" b="1" i="0" u="none" strike="noStrike" baseline="0" dirty="0">
                <a:latin typeface="CourierStd-Bold"/>
              </a:rPr>
              <a:t>R CMD INSTALL rmr-2.2.2.tar.gz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SymbolMT"/>
              </a:rPr>
              <a:t>°</a:t>
            </a:r>
            <a:r>
              <a:rPr lang="en-IN" sz="1800" b="0" i="0" u="none" strike="noStrike" baseline="0" dirty="0">
                <a:latin typeface="BookAntiqua"/>
              </a:rPr>
              <a:t>° For </a:t>
            </a:r>
            <a:r>
              <a:rPr lang="en-IN" sz="1800" b="0" i="0" u="none" strike="noStrike" baseline="0" dirty="0" err="1">
                <a:latin typeface="CourierStd"/>
              </a:rPr>
              <a:t>rhdfs</a:t>
            </a:r>
            <a:r>
              <a:rPr lang="en-IN" sz="1800" b="0" i="0" u="none" strike="noStrike" baseline="0" dirty="0">
                <a:latin typeface="CourierStd"/>
              </a:rPr>
              <a:t> </a:t>
            </a:r>
            <a:r>
              <a:rPr lang="en-IN" sz="1800" b="0" i="0" u="none" strike="noStrike" baseline="0" dirty="0">
                <a:latin typeface="BookAntiqua"/>
              </a:rPr>
              <a:t>we use:</a:t>
            </a:r>
          </a:p>
          <a:p>
            <a:pPr marL="0" indent="0" algn="l">
              <a:buNone/>
            </a:pPr>
            <a:r>
              <a:rPr lang="sv-SE" sz="1800" b="1" i="0" u="none" strike="noStrike" baseline="0" dirty="0">
                <a:latin typeface="CourierStd-Bold"/>
              </a:rPr>
              <a:t>R CMD INSTALL rmr-2.2.2.tar.gz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SymbolMT"/>
              </a:rPr>
              <a:t>°</a:t>
            </a:r>
            <a:r>
              <a:rPr lang="en-IN" sz="1800" b="0" i="0" u="none" strike="noStrike" baseline="0" dirty="0">
                <a:latin typeface="BookAntiqua"/>
              </a:rPr>
              <a:t>° For </a:t>
            </a:r>
            <a:r>
              <a:rPr lang="en-IN" sz="1800" b="0" i="0" u="none" strike="noStrike" baseline="0" dirty="0" err="1">
                <a:latin typeface="CourierStd"/>
              </a:rPr>
              <a:t>rhbase</a:t>
            </a:r>
            <a:r>
              <a:rPr lang="en-IN" sz="1800" b="0" i="0" u="none" strike="noStrike" baseline="0" dirty="0">
                <a:latin typeface="CourierStd"/>
              </a:rPr>
              <a:t> </a:t>
            </a:r>
            <a:r>
              <a:rPr lang="en-IN" sz="1800" b="0" i="0" u="none" strike="noStrike" baseline="0" dirty="0">
                <a:latin typeface="BookAntiqua"/>
              </a:rPr>
              <a:t>we use: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latin typeface="CourierStd-Bold"/>
              </a:rPr>
              <a:t>R CMD INSTALL rhbase-1.2.0.tar.gz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604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BAC0-AEE5-81F4-00F6-2AE44F39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baseline="0" dirty="0" err="1">
                <a:latin typeface="Arial-BoldMT"/>
              </a:rPr>
              <a:t>RHadoop</a:t>
            </a:r>
            <a:r>
              <a:rPr lang="en-IN" sz="3200" b="1" i="0" u="none" strike="noStrike" baseline="0" dirty="0">
                <a:latin typeface="Arial-BoldMT"/>
              </a:rPr>
              <a:t> examples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C5B9-5B2E-B780-3388-2E2A5FDE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i="0" u="none" strike="noStrike" baseline="0" dirty="0">
                <a:latin typeface="CourierStd-Bold"/>
              </a:rPr>
              <a:t>## loading the libraries</a:t>
            </a:r>
          </a:p>
          <a:p>
            <a:pPr algn="l"/>
            <a:r>
              <a:rPr lang="en-IN" b="1" i="0" u="none" strike="noStrike" baseline="0" dirty="0">
                <a:latin typeface="CourierStd-Bold"/>
              </a:rPr>
              <a:t>library(</a:t>
            </a:r>
            <a:r>
              <a:rPr lang="en-IN" b="1" i="0" u="none" strike="noStrike" baseline="0" dirty="0" err="1">
                <a:latin typeface="CourierStd-Bold"/>
              </a:rPr>
              <a:t>rhdfs</a:t>
            </a:r>
            <a:r>
              <a:rPr lang="en-IN" b="1" i="0" u="none" strike="noStrike" baseline="0" dirty="0">
                <a:latin typeface="CourierStd-Bold"/>
              </a:rPr>
              <a:t>')</a:t>
            </a:r>
          </a:p>
          <a:p>
            <a:pPr algn="l"/>
            <a:r>
              <a:rPr lang="en-IN" b="1" i="0" u="none" strike="noStrike" baseline="0" dirty="0">
                <a:latin typeface="CourierStd-Bold"/>
              </a:rPr>
              <a:t>library('rmr2')</a:t>
            </a:r>
          </a:p>
          <a:p>
            <a:pPr algn="l"/>
            <a:r>
              <a:rPr lang="en-IN" i="0" u="none" strike="noStrike" baseline="0" dirty="0">
                <a:latin typeface="CourierStd-Bold"/>
              </a:rPr>
              <a:t>## initializing the </a:t>
            </a:r>
            <a:r>
              <a:rPr lang="en-IN" i="0" u="none" strike="noStrike" baseline="0" dirty="0" err="1">
                <a:latin typeface="CourierStd-Bold"/>
              </a:rPr>
              <a:t>RHadoop</a:t>
            </a:r>
            <a:endParaRPr lang="en-IN" i="0" u="none" strike="noStrike" baseline="0" dirty="0">
              <a:latin typeface="CourierStd-Bold"/>
            </a:endParaRPr>
          </a:p>
          <a:p>
            <a:pPr algn="l"/>
            <a:r>
              <a:rPr lang="en-IN" b="1" i="0" u="none" strike="noStrike" baseline="0" dirty="0" err="1">
                <a:latin typeface="CourierStd-Bold"/>
              </a:rPr>
              <a:t>hdfs.init</a:t>
            </a:r>
            <a:r>
              <a:rPr lang="en-IN" b="1" i="0" u="none" strike="noStrike" baseline="0" dirty="0">
                <a:latin typeface="CourierStd-Bold"/>
              </a:rPr>
              <a:t>()</a:t>
            </a:r>
          </a:p>
          <a:p>
            <a:pPr algn="l"/>
            <a:r>
              <a:rPr lang="en-IN" i="0" u="none" strike="noStrike" baseline="0" dirty="0">
                <a:latin typeface="CourierStd-Bold"/>
              </a:rPr>
              <a:t># defining the input data</a:t>
            </a:r>
          </a:p>
          <a:p>
            <a:pPr algn="l"/>
            <a:r>
              <a:rPr lang="en-US" b="1" i="0" u="none" strike="noStrike" baseline="0" dirty="0" err="1">
                <a:latin typeface="CourierStd-Bold"/>
              </a:rPr>
              <a:t>small.ints</a:t>
            </a:r>
            <a:r>
              <a:rPr lang="en-US" b="1" i="0" u="none" strike="noStrike" baseline="0" dirty="0">
                <a:latin typeface="CourierStd-Bold"/>
              </a:rPr>
              <a:t> = </a:t>
            </a:r>
            <a:r>
              <a:rPr lang="en-US" b="1" i="0" u="none" strike="noStrike" baseline="0" dirty="0" err="1">
                <a:latin typeface="CourierStd-Bold"/>
              </a:rPr>
              <a:t>to.dfs</a:t>
            </a:r>
            <a:r>
              <a:rPr lang="en-US" b="1" i="0" u="none" strike="noStrike" baseline="0" dirty="0">
                <a:latin typeface="CourierStd-Bold"/>
              </a:rPr>
              <a:t>(1:10)</a:t>
            </a:r>
          </a:p>
          <a:p>
            <a:pPr algn="l"/>
            <a:r>
              <a:rPr lang="en-IN" i="0" u="none" strike="noStrike" baseline="0" dirty="0">
                <a:latin typeface="CourierStd-Bold"/>
              </a:rPr>
              <a:t>## Defining the MapReduce job</a:t>
            </a:r>
          </a:p>
        </p:txBody>
      </p:sp>
    </p:spTree>
    <p:extLst>
      <p:ext uri="{BB962C8B-B14F-4D97-AF65-F5344CB8AC3E}">
        <p14:creationId xmlns:p14="http://schemas.microsoft.com/office/powerpoint/2010/main" val="2772086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F9BC-36FB-F1B6-984C-02BCD5D9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1041854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1" i="0" u="none" strike="noStrike" baseline="0" dirty="0">
                <a:latin typeface="CourierStd-Bold"/>
              </a:rPr>
              <a:t>input = </a:t>
            </a:r>
            <a:r>
              <a:rPr lang="en-IN" b="1" i="0" u="none" strike="noStrike" baseline="0" dirty="0" err="1">
                <a:latin typeface="CourierStd-Bold"/>
              </a:rPr>
              <a:t>small.ints</a:t>
            </a:r>
            <a:r>
              <a:rPr lang="en-IN" b="1" i="0" u="none" strike="noStrike" baseline="0" dirty="0">
                <a:latin typeface="CourierStd-Bold"/>
              </a:rPr>
              <a:t>,</a:t>
            </a:r>
          </a:p>
          <a:p>
            <a:pPr marL="0" indent="0" algn="l">
              <a:buNone/>
            </a:pPr>
            <a:r>
              <a:rPr lang="en-IN" b="1" i="0" u="none" strike="noStrike" baseline="0" dirty="0">
                <a:latin typeface="CourierStd-Bold"/>
              </a:rPr>
              <a:t>map = function(k, v)</a:t>
            </a:r>
          </a:p>
          <a:p>
            <a:pPr marL="0" indent="0" algn="l">
              <a:buNone/>
            </a:pPr>
            <a:r>
              <a:rPr lang="en-IN" b="1" i="0" u="none" strike="noStrike" baseline="0" dirty="0">
                <a:latin typeface="CourierStd-Bold"/>
              </a:rPr>
              <a:t>{</a:t>
            </a:r>
          </a:p>
          <a:p>
            <a:pPr marL="457200" lvl="1" indent="0">
              <a:buNone/>
            </a:pPr>
            <a:r>
              <a:rPr lang="en-US" sz="2800" b="1" i="0" u="none" strike="noStrike" baseline="0" dirty="0" err="1">
                <a:latin typeface="CourierStd-Bold"/>
              </a:rPr>
              <a:t>lapply</a:t>
            </a:r>
            <a:r>
              <a:rPr lang="en-US" sz="2800" b="1" i="0" u="none" strike="noStrike" baseline="0" dirty="0">
                <a:latin typeface="CourierStd-Bold"/>
              </a:rPr>
              <a:t>(</a:t>
            </a:r>
            <a:r>
              <a:rPr lang="en-US" sz="2800" b="1" i="0" u="none" strike="noStrike" baseline="0" dirty="0" err="1">
                <a:latin typeface="CourierStd-Bold"/>
              </a:rPr>
              <a:t>seq_along</a:t>
            </a:r>
            <a:r>
              <a:rPr lang="en-US" sz="2800" b="1" i="0" u="none" strike="noStrike" baseline="0" dirty="0">
                <a:latin typeface="CourierStd-Bold"/>
              </a:rPr>
              <a:t>(v), function(r){</a:t>
            </a:r>
          </a:p>
          <a:p>
            <a:pPr marL="457200" lvl="1" indent="0">
              <a:buNone/>
            </a:pPr>
            <a:r>
              <a:rPr lang="en-IN" sz="2800" b="1" i="0" u="none" strike="noStrike" baseline="0" dirty="0">
                <a:latin typeface="CourierStd-Bold"/>
              </a:rPr>
              <a:t>x &lt;- </a:t>
            </a:r>
            <a:r>
              <a:rPr lang="en-IN" sz="2800" b="1" i="0" u="none" strike="noStrike" baseline="0" dirty="0" err="1">
                <a:latin typeface="CourierStd-Bold"/>
              </a:rPr>
              <a:t>runif</a:t>
            </a:r>
            <a:r>
              <a:rPr lang="en-IN" sz="2800" b="1" i="0" u="none" strike="noStrike" baseline="0" dirty="0">
                <a:latin typeface="CourierStd-Bold"/>
              </a:rPr>
              <a:t>(v[[r]])</a:t>
            </a:r>
          </a:p>
          <a:p>
            <a:pPr marL="457200" lvl="1" indent="0">
              <a:buNone/>
            </a:pPr>
            <a:r>
              <a:rPr lang="sv-SE" sz="2800" b="1" i="0" u="none" strike="noStrike" baseline="0" dirty="0">
                <a:latin typeface="CourierStd-Bold"/>
              </a:rPr>
              <a:t>keyval(r,c(max(x),min(x)))</a:t>
            </a:r>
          </a:p>
          <a:p>
            <a:pPr marL="0" indent="0" algn="l">
              <a:buNone/>
            </a:pPr>
            <a:r>
              <a:rPr lang="en-IN" b="1" i="0" u="none" strike="noStrike" baseline="0" dirty="0">
                <a:latin typeface="CourierStd-Bold"/>
              </a:rPr>
              <a:t>})})</a:t>
            </a:r>
          </a:p>
          <a:p>
            <a:pPr algn="l"/>
            <a:r>
              <a:rPr lang="en-US" sz="1800" b="1" i="0" u="none" strike="noStrike" baseline="0" dirty="0">
                <a:latin typeface="BookAntiqua"/>
              </a:rPr>
              <a:t>After running these lines, simply pressing </a:t>
            </a:r>
            <a:r>
              <a:rPr lang="en-US" sz="1800" b="1" i="1" u="none" strike="noStrike" baseline="0" dirty="0">
                <a:latin typeface="BookAntiqua-Italic"/>
              </a:rPr>
              <a:t>Ctrl </a:t>
            </a:r>
            <a:r>
              <a:rPr lang="en-US" sz="1800" b="1" i="0" u="none" strike="noStrike" baseline="0" dirty="0">
                <a:latin typeface="BookAntiqua"/>
              </a:rPr>
              <a:t>+ </a:t>
            </a:r>
            <a:r>
              <a:rPr lang="en-US" sz="1800" b="1" i="1" u="none" strike="noStrike" baseline="0" dirty="0">
                <a:latin typeface="BookAntiqua-Italic"/>
              </a:rPr>
              <a:t>Enter </a:t>
            </a:r>
            <a:r>
              <a:rPr lang="en-US" sz="1800" b="1" i="0" u="none" strike="noStrike" baseline="0" dirty="0">
                <a:latin typeface="BookAntiqua"/>
              </a:rPr>
              <a:t>will execute this</a:t>
            </a:r>
          </a:p>
          <a:p>
            <a:pPr algn="l"/>
            <a:r>
              <a:rPr lang="en-IN" sz="1800" b="1" i="0" u="none" strike="noStrike" baseline="0" dirty="0">
                <a:latin typeface="BookAntiqua"/>
              </a:rPr>
              <a:t>MapReduce program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5288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3C48-21B4-B05D-EF4A-20B1C1EB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i="0" u="none" strike="noStrike" baseline="0" dirty="0">
                <a:latin typeface="Arial-BoldMT"/>
              </a:rPr>
              <a:t>Installing protocol buffers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5F3B-AA16-1214-7F23-823AA774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817920"/>
            <a:ext cx="10515600" cy="548957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BookAntiqua"/>
              </a:rPr>
              <a:t>RHIPE depends on protocol buffers 2.4.1 for data serialization over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BookAntiqua"/>
              </a:rPr>
              <a:t>the network.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BookAntiqua"/>
              </a:rPr>
              <a:t>This can be installed using the following command:</a:t>
            </a: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CourierStd-Bold"/>
              </a:rPr>
              <a:t>## For downloading the protocol buffer 2.4.1</a:t>
            </a:r>
          </a:p>
          <a:p>
            <a:pPr marL="0" indent="0" algn="l">
              <a:buNone/>
            </a:pPr>
            <a:r>
              <a:rPr lang="da-DK" sz="2000" b="1" i="0" u="none" strike="noStrike" baseline="0" dirty="0">
                <a:latin typeface="CourierStd-Bold"/>
              </a:rPr>
              <a:t>wget http://protobuf.googlecode.com/files/protobuf-2.4.1.tar.gz</a:t>
            </a: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CourierStd-Bold"/>
              </a:rPr>
              <a:t>## To extracting the protocol buffer</a:t>
            </a:r>
          </a:p>
          <a:p>
            <a:pPr marL="0" indent="0" algn="l">
              <a:buNone/>
            </a:pPr>
            <a:r>
              <a:rPr lang="en-IN" sz="2000" b="1" i="0" u="none" strike="noStrike" baseline="0" dirty="0">
                <a:latin typeface="CourierStd-Bold"/>
              </a:rPr>
              <a:t>tar -</a:t>
            </a:r>
            <a:r>
              <a:rPr lang="en-IN" sz="2000" b="1" i="0" u="none" strike="noStrike" baseline="0" dirty="0" err="1">
                <a:latin typeface="CourierStd-Bold"/>
              </a:rPr>
              <a:t>xzf</a:t>
            </a:r>
            <a:r>
              <a:rPr lang="en-IN" sz="2000" b="1" i="0" u="none" strike="noStrike" baseline="0" dirty="0">
                <a:latin typeface="CourierStd-Bold"/>
              </a:rPr>
              <a:t> protobuf-2.4.1.tar.gz</a:t>
            </a: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CourierStd-Bold"/>
              </a:rPr>
              <a:t>## To get in to the extracted protocol buffer directory</a:t>
            </a:r>
          </a:p>
          <a:p>
            <a:pPr marL="0" indent="0" algn="l">
              <a:buNone/>
            </a:pPr>
            <a:r>
              <a:rPr lang="en-IN" sz="2000" b="1" i="0" u="none" strike="noStrike" baseline="0" dirty="0">
                <a:latin typeface="CourierStd-Bold"/>
              </a:rPr>
              <a:t>cd protobuf-2.4.1</a:t>
            </a:r>
          </a:p>
          <a:p>
            <a:pPr marL="0" indent="0" algn="l">
              <a:buNone/>
            </a:pPr>
            <a:r>
              <a:rPr lang="en-US" sz="2000" i="0" u="none" strike="noStrike" baseline="0" dirty="0">
                <a:latin typeface="CourierStd-Bold"/>
              </a:rPr>
              <a:t>## For making install the protocol buffer</a:t>
            </a:r>
          </a:p>
          <a:p>
            <a:pPr marL="0" indent="0" algn="l">
              <a:buNone/>
            </a:pPr>
            <a:r>
              <a:rPr lang="en-IN" sz="2000" b="1" i="0" u="none" strike="noStrike" baseline="0" dirty="0">
                <a:latin typeface="CourierStd-Bold"/>
              </a:rPr>
              <a:t>./configure # --prefix=...</a:t>
            </a:r>
          </a:p>
          <a:p>
            <a:pPr marL="0" indent="0" algn="l">
              <a:buNone/>
            </a:pPr>
            <a:r>
              <a:rPr lang="en-IN" sz="2000" b="1" i="0" u="none" strike="noStrike" baseline="0" dirty="0">
                <a:latin typeface="CourierStd-Bold"/>
              </a:rPr>
              <a:t>make</a:t>
            </a:r>
          </a:p>
          <a:p>
            <a:pPr marL="0" indent="0" algn="l">
              <a:buNone/>
            </a:pPr>
            <a:r>
              <a:rPr lang="en-IN" sz="2000" b="1" i="0" u="none" strike="noStrike" baseline="0" dirty="0">
                <a:latin typeface="CourierStd-Bold"/>
              </a:rPr>
              <a:t>make install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39228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13722B-7313-92AF-FC29-58C60926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9" y="625151"/>
            <a:ext cx="11312625" cy="41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7D51-9D7F-68DF-153E-81466C4C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Arial-BoldMT"/>
              </a:rPr>
              <a:t>Word count Program in </a:t>
            </a:r>
            <a:r>
              <a:rPr lang="en-IN" sz="1800" b="1" i="0" u="none" strike="noStrike" baseline="0" dirty="0" err="1">
                <a:latin typeface="Arial-BoldMT"/>
              </a:rPr>
              <a:t>Rhadoop</a:t>
            </a:r>
            <a:r>
              <a:rPr lang="en-IN" sz="1800" b="1" i="0" u="none" strike="noStrike" baseline="0" dirty="0">
                <a:latin typeface="Arial-BoldMT"/>
              </a:rPr>
              <a:t> – input.txt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1DF4-CDEE-2CCD-25EE-52B26C14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Hadoop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Hadoop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  <a:p>
            <a:r>
              <a:rPr lang="en-IN" dirty="0"/>
              <a:t>Hadoop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098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D966-7AE5-3A17-8162-FD40A935E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3281"/>
            <a:ext cx="10515600" cy="4170881"/>
          </a:xfrm>
        </p:spPr>
        <p:txBody>
          <a:bodyPr>
            <a:normAutofit/>
          </a:bodyPr>
          <a:lstStyle/>
          <a:p>
            <a:pPr algn="l"/>
            <a:r>
              <a:rPr lang="en-IN" b="1" i="0" u="none" strike="noStrike" baseline="0" dirty="0">
                <a:latin typeface="CourierStd-Bold"/>
              </a:rPr>
              <a:t>wordcount = function(input, output = NULL, pattern = " ")</a:t>
            </a:r>
          </a:p>
          <a:p>
            <a:pPr algn="l"/>
            <a:r>
              <a:rPr lang="en-IN" b="1" i="0" u="none" strike="noStrike" baseline="0" dirty="0" err="1">
                <a:latin typeface="CourierStd-Bold"/>
              </a:rPr>
              <a:t>wc.map</a:t>
            </a:r>
            <a:r>
              <a:rPr lang="en-IN" b="1" i="0" u="none" strike="noStrike" baseline="0" dirty="0">
                <a:latin typeface="CourierStd-Bold"/>
              </a:rPr>
              <a:t> = function(., lines) </a:t>
            </a:r>
          </a:p>
          <a:p>
            <a:pPr marL="0" indent="0" algn="l">
              <a:buNone/>
            </a:pPr>
            <a:r>
              <a:rPr lang="en-IN" b="1" i="0" u="none" strike="noStrike" baseline="0" dirty="0">
                <a:latin typeface="CourierStd-Bold"/>
              </a:rPr>
              <a:t>{</a:t>
            </a:r>
          </a:p>
          <a:p>
            <a:pPr marL="457200" lvl="1" indent="0">
              <a:buNone/>
            </a:pPr>
            <a:r>
              <a:rPr lang="en-IN" sz="2800" b="1" i="0" u="none" strike="noStrike" baseline="0" dirty="0" err="1">
                <a:latin typeface="CourierStd-Bold"/>
              </a:rPr>
              <a:t>keyval</a:t>
            </a:r>
            <a:r>
              <a:rPr lang="en-IN" sz="2800" b="1" i="0" u="none" strike="noStrike" baseline="0" dirty="0">
                <a:latin typeface="CourierStd-Bold"/>
              </a:rPr>
              <a:t>(</a:t>
            </a:r>
            <a:r>
              <a:rPr lang="en-IN" sz="2800" b="1" i="0" u="none" strike="noStrike" baseline="0" dirty="0" err="1">
                <a:latin typeface="CourierStd-Bold"/>
              </a:rPr>
              <a:t>unlist</a:t>
            </a:r>
            <a:r>
              <a:rPr lang="en-IN" sz="2800" b="1" i="0" u="none" strike="noStrike" baseline="0" dirty="0">
                <a:latin typeface="CourierStd-Bold"/>
              </a:rPr>
              <a:t>(</a:t>
            </a:r>
            <a:r>
              <a:rPr lang="en-IN" sz="2800" b="1" i="0" u="none" strike="noStrike" baseline="0" dirty="0" err="1">
                <a:latin typeface="CourierStd-Bold"/>
              </a:rPr>
              <a:t>strsplit</a:t>
            </a:r>
            <a:r>
              <a:rPr lang="en-IN" sz="2800" b="1" i="0" u="none" strike="noStrike" baseline="0" dirty="0">
                <a:latin typeface="CourierStd-Bold"/>
              </a:rPr>
              <a:t>( x = lines, split = pattern)), </a:t>
            </a:r>
            <a:r>
              <a:rPr lang="en-IN" b="1" i="0" u="none" strike="noStrike" baseline="0" dirty="0">
                <a:latin typeface="CourierStd-Bold"/>
              </a:rPr>
              <a:t>1)</a:t>
            </a:r>
          </a:p>
          <a:p>
            <a:pPr marL="0" indent="0" algn="l">
              <a:buNone/>
            </a:pPr>
            <a:r>
              <a:rPr lang="en-IN" b="1" i="0" u="none" strike="noStrike" baseline="0" dirty="0">
                <a:latin typeface="CourierStd-Bold"/>
              </a:rPr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5B4AC-542A-D9B6-38AB-60234AD4E699}"/>
              </a:ext>
            </a:extLst>
          </p:cNvPr>
          <p:cNvSpPr txBox="1"/>
          <p:nvPr/>
        </p:nvSpPr>
        <p:spPr>
          <a:xfrm>
            <a:off x="979714" y="395006"/>
            <a:ext cx="108328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u="none" strike="noStrike" baseline="0" dirty="0">
                <a:latin typeface="BookAntiqua"/>
              </a:rPr>
              <a:t>Map phase</a:t>
            </a:r>
            <a:r>
              <a:rPr lang="en-US" sz="3200" b="0" i="0" u="none" strike="noStrike" baseline="0" dirty="0">
                <a:latin typeface="BookAntiqua"/>
              </a:rPr>
              <a:t>: This </a:t>
            </a:r>
            <a:r>
              <a:rPr lang="en-US" sz="3200" b="0" i="0" u="none" strike="noStrike" baseline="0" dirty="0">
                <a:latin typeface="CourierStd"/>
              </a:rPr>
              <a:t>map </a:t>
            </a:r>
            <a:r>
              <a:rPr lang="en-US" sz="3200" b="0" i="0" u="none" strike="noStrike" baseline="0" dirty="0">
                <a:latin typeface="BookAntiqua"/>
              </a:rPr>
              <a:t>function will read the text file line by line and split them by spaces. This map phase will assign </a:t>
            </a:r>
            <a:r>
              <a:rPr lang="en-US" sz="3200" b="0" i="0" u="none" strike="noStrike" baseline="0" dirty="0">
                <a:latin typeface="CourierStd"/>
              </a:rPr>
              <a:t>1 </a:t>
            </a:r>
            <a:r>
              <a:rPr lang="en-US" sz="3200" b="0" i="0" u="none" strike="noStrike" baseline="0" dirty="0">
                <a:latin typeface="BookAntiqua"/>
              </a:rPr>
              <a:t>as a value to all the words that are caught by </a:t>
            </a:r>
            <a:r>
              <a:rPr lang="en-IN" sz="3200" b="0" i="0" u="none" strike="noStrike" baseline="0" dirty="0">
                <a:latin typeface="BookAntiqua"/>
              </a:rPr>
              <a:t>the mapper.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26672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6A67-85A6-5C77-AC71-B28CB867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0" u="none" strike="noStrike" baseline="0" dirty="0">
                <a:latin typeface="BookAntiqua"/>
              </a:rPr>
              <a:t>Reduce phase:</a:t>
            </a:r>
            <a:r>
              <a:rPr lang="en-US" sz="3600" b="0" i="0" u="none" strike="noStrike" baseline="0" dirty="0">
                <a:latin typeface="BookAntiqua"/>
              </a:rPr>
              <a:t> Reduce phase will calculate the total frequency of all the words by performing sum operations over words with the same keys.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CB37-2FE5-8908-44A5-FE1C6A24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u="none" strike="noStrike" baseline="0" dirty="0" err="1">
                <a:latin typeface="CourierStd-Bold"/>
              </a:rPr>
              <a:t>wc.reduce</a:t>
            </a:r>
            <a:r>
              <a:rPr lang="en-US" sz="3200" b="1" i="0" u="none" strike="noStrike" baseline="0" dirty="0">
                <a:latin typeface="CourierStd-Bold"/>
              </a:rPr>
              <a:t> = 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latin typeface="CourierStd-Bold"/>
              </a:rPr>
              <a:t>function(word, counts) </a:t>
            </a:r>
          </a:p>
          <a:p>
            <a:pPr marL="0" indent="0" algn="l">
              <a:buNone/>
            </a:pPr>
            <a:r>
              <a:rPr lang="en-US" sz="3600" b="1" dirty="0">
                <a:latin typeface="CourierStd-Bold"/>
              </a:rPr>
              <a:t>  </a:t>
            </a:r>
            <a:r>
              <a:rPr lang="en-US" sz="3600" b="1" i="0" u="none" strike="noStrike" baseline="0" dirty="0">
                <a:latin typeface="CourierStd-Bold"/>
              </a:rPr>
              <a:t>{</a:t>
            </a:r>
          </a:p>
          <a:p>
            <a:pPr marL="457200" lvl="1" indent="0">
              <a:buNone/>
            </a:pPr>
            <a:r>
              <a:rPr lang="en-IN" sz="3600" b="1" i="0" u="none" strike="noStrike" baseline="0" dirty="0">
                <a:latin typeface="CourierStd-Bold"/>
              </a:rPr>
              <a:t>	</a:t>
            </a:r>
            <a:r>
              <a:rPr lang="en-IN" sz="3600" b="1" i="0" u="none" strike="noStrike" baseline="0" dirty="0" err="1">
                <a:latin typeface="CourierStd-Bold"/>
              </a:rPr>
              <a:t>keyval</a:t>
            </a:r>
            <a:r>
              <a:rPr lang="en-IN" sz="3600" b="1" i="0" u="none" strike="noStrike" baseline="0" dirty="0">
                <a:latin typeface="CourierStd-Bold"/>
              </a:rPr>
              <a:t>(word, sum(counts))</a:t>
            </a:r>
          </a:p>
          <a:p>
            <a:pPr marL="457200" lvl="1" indent="0">
              <a:buNone/>
            </a:pPr>
            <a:r>
              <a:rPr lang="en-IN" sz="3600" b="1" i="0" u="none" strike="noStrike" baseline="0" dirty="0">
                <a:latin typeface="CourierStd-Bold"/>
              </a:rPr>
              <a:t>}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85172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F93B-2A03-432A-E88E-DC5CE311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0" u="none" strike="noStrike" baseline="0" dirty="0">
                <a:latin typeface="BookAntiqua"/>
              </a:rPr>
              <a:t>Defining the MapReduce job: </a:t>
            </a:r>
            <a:r>
              <a:rPr lang="en-US" sz="2800" b="0" i="0" u="none" strike="noStrike" baseline="0" dirty="0">
                <a:latin typeface="BookAntiqua"/>
              </a:rPr>
              <a:t>After defining the word count mapper and reducer, we need to create the </a:t>
            </a:r>
            <a:r>
              <a:rPr lang="en-US" sz="2800" b="0" i="0" u="none" strike="noStrike" baseline="0" dirty="0">
                <a:latin typeface="CourierStd"/>
              </a:rPr>
              <a:t>driver </a:t>
            </a:r>
            <a:r>
              <a:rPr lang="en-US" sz="2800" b="0" i="0" u="none" strike="noStrike" baseline="0" dirty="0">
                <a:latin typeface="BookAntiqua"/>
              </a:rPr>
              <a:t>method that starts the execution of MapReduce.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3DAC-36D4-0DC2-C75C-F5085A62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b="1" i="0" u="none" strike="noStrike" baseline="0" dirty="0">
                <a:latin typeface="CourierStd-Bold"/>
              </a:rPr>
              <a:t># Syntax:</a:t>
            </a:r>
          </a:p>
          <a:p>
            <a:pPr algn="l"/>
            <a:r>
              <a:rPr lang="en-US" b="1" i="0" u="none" strike="noStrike" baseline="0" dirty="0">
                <a:latin typeface="CourierStd-Bold"/>
              </a:rPr>
              <a:t># </a:t>
            </a:r>
            <a:r>
              <a:rPr lang="en-US" b="1" i="0" u="none" strike="noStrike" baseline="0" dirty="0" err="1">
                <a:latin typeface="CourierStd-Bold"/>
              </a:rPr>
              <a:t>mapreduce</a:t>
            </a:r>
            <a:r>
              <a:rPr lang="en-US" b="1" i="0" u="none" strike="noStrike" baseline="0" dirty="0">
                <a:latin typeface="CourierStd-Bold"/>
              </a:rPr>
              <a:t>(input, output, </a:t>
            </a:r>
            <a:r>
              <a:rPr lang="en-US" b="1" i="0" u="none" strike="noStrike" baseline="0" dirty="0" err="1">
                <a:latin typeface="CourierStd-Bold"/>
              </a:rPr>
              <a:t>input.format</a:t>
            </a:r>
            <a:r>
              <a:rPr lang="en-US" b="1" i="0" u="none" strike="noStrike" baseline="0" dirty="0">
                <a:latin typeface="CourierStd-Bold"/>
              </a:rPr>
              <a:t>, </a:t>
            </a:r>
            <a:r>
              <a:rPr lang="en-US" b="1" i="0" u="none" strike="noStrike" baseline="0" dirty="0" err="1">
                <a:latin typeface="CourierStd-Bold"/>
              </a:rPr>
              <a:t>map,reduce</a:t>
            </a:r>
            <a:r>
              <a:rPr lang="en-US" b="1" i="0" u="none" strike="noStrike" baseline="0" dirty="0">
                <a:latin typeface="CourierStd-Bold"/>
              </a:rPr>
              <a:t>,</a:t>
            </a:r>
          </a:p>
          <a:p>
            <a:pPr algn="l"/>
            <a:r>
              <a:rPr lang="en-IN" b="1" i="0" u="none" strike="noStrike" baseline="0" dirty="0">
                <a:latin typeface="CourierStd-Bold"/>
              </a:rPr>
              <a:t># combine)</a:t>
            </a:r>
          </a:p>
          <a:p>
            <a:pPr marL="0" indent="0" algn="l">
              <a:buNone/>
            </a:pPr>
            <a:r>
              <a:rPr lang="en-IN" b="1" i="0" u="none" strike="noStrike" baseline="0" dirty="0" err="1">
                <a:latin typeface="CourierStd-Bold"/>
              </a:rPr>
              <a:t>mapreduce</a:t>
            </a:r>
            <a:r>
              <a:rPr lang="en-IN" b="1" i="0" u="none" strike="noStrike" baseline="0" dirty="0">
                <a:latin typeface="CourierStd-Bold"/>
              </a:rPr>
              <a:t>(input = input , </a:t>
            </a:r>
          </a:p>
          <a:p>
            <a:pPr marL="0" indent="0" algn="l">
              <a:buNone/>
            </a:pPr>
            <a:r>
              <a:rPr lang="en-IN" b="1" i="0" u="none" strike="noStrike" baseline="0" dirty="0">
                <a:latin typeface="CourierStd-Bold"/>
              </a:rPr>
              <a:t>output = output,</a:t>
            </a:r>
          </a:p>
          <a:p>
            <a:pPr marL="0" indent="0" algn="l">
              <a:buNone/>
            </a:pPr>
            <a:r>
              <a:rPr lang="en-IN" b="1" i="0" u="none" strike="noStrike" baseline="0" dirty="0" err="1">
                <a:latin typeface="CourierStd-Bold"/>
              </a:rPr>
              <a:t>input.format</a:t>
            </a:r>
            <a:r>
              <a:rPr lang="en-IN" b="1" i="0" u="none" strike="noStrike" baseline="0" dirty="0">
                <a:latin typeface="CourierStd-Bold"/>
              </a:rPr>
              <a:t> = "text", </a:t>
            </a:r>
          </a:p>
          <a:p>
            <a:pPr marL="0" indent="0" algn="l">
              <a:buNone/>
            </a:pPr>
            <a:r>
              <a:rPr lang="en-IN" b="1" i="0" u="none" strike="noStrike" baseline="0" dirty="0">
                <a:latin typeface="CourierStd-Bold"/>
              </a:rPr>
              <a:t>map = </a:t>
            </a:r>
            <a:r>
              <a:rPr lang="en-IN" b="1" i="0" u="none" strike="noStrike" baseline="0" dirty="0" err="1">
                <a:latin typeface="CourierStd-Bold"/>
              </a:rPr>
              <a:t>wc.map</a:t>
            </a:r>
            <a:r>
              <a:rPr lang="en-IN" b="1" i="0" u="none" strike="noStrike" baseline="0" dirty="0">
                <a:latin typeface="CourierStd-Bold"/>
              </a:rPr>
              <a:t>, </a:t>
            </a:r>
          </a:p>
          <a:p>
            <a:pPr marL="0" indent="0" algn="l">
              <a:buNone/>
            </a:pPr>
            <a:r>
              <a:rPr lang="en-IN" b="1" i="0" u="none" strike="noStrike" baseline="0" dirty="0">
                <a:latin typeface="CourierStd-Bold"/>
              </a:rPr>
              <a:t>reduce = </a:t>
            </a:r>
            <a:r>
              <a:rPr lang="en-IN" b="1" i="0" u="none" strike="noStrike" baseline="0" dirty="0" err="1">
                <a:latin typeface="CourierStd-Bold"/>
              </a:rPr>
              <a:t>wc.reduce</a:t>
            </a:r>
            <a:r>
              <a:rPr lang="en-IN" b="1" i="0" u="none" strike="noStrike" baseline="0" dirty="0">
                <a:latin typeface="CourierStd-Bold"/>
              </a:rPr>
              <a:t>,</a:t>
            </a:r>
          </a:p>
          <a:p>
            <a:pPr marL="0" indent="0" algn="l">
              <a:buNone/>
            </a:pPr>
            <a:r>
              <a:rPr lang="en-IN" b="1" i="0" u="none" strike="noStrike" baseline="0" dirty="0">
                <a:latin typeface="CourierStd-Bold"/>
              </a:rPr>
              <a:t>combine = T)}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00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1766-70A6-7AE5-8A22-5A55BA58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u="none" strike="noStrike" baseline="0" dirty="0">
                <a:latin typeface="BookAntiqua"/>
              </a:rPr>
              <a:t>Executing the MapReduce job: </a:t>
            </a:r>
            <a:r>
              <a:rPr lang="en-US" sz="2400" b="0" i="0" u="none" strike="noStrike" baseline="0" dirty="0">
                <a:latin typeface="BookAntiqua"/>
              </a:rPr>
              <a:t>We will execute the </a:t>
            </a:r>
            <a:r>
              <a:rPr lang="en-US" sz="2400" b="0" i="0" u="none" strike="noStrike" baseline="0" dirty="0" err="1">
                <a:latin typeface="BookAntiqua"/>
              </a:rPr>
              <a:t>RHadoop</a:t>
            </a:r>
            <a:r>
              <a:rPr lang="en-US" sz="2400" b="0" i="0" u="none" strike="noStrike" baseline="0" dirty="0">
                <a:latin typeface="BookAntiqua"/>
              </a:rPr>
              <a:t> MapReduce job by</a:t>
            </a:r>
            <a:br>
              <a:rPr lang="en-US" sz="2400" b="0" i="0" u="none" strike="noStrike" baseline="0" dirty="0">
                <a:latin typeface="BookAntiqua"/>
              </a:rPr>
            </a:br>
            <a:r>
              <a:rPr lang="en-US" sz="2400" b="0" i="0" u="none" strike="noStrike" baseline="0" dirty="0">
                <a:latin typeface="BookAntiqua"/>
              </a:rPr>
              <a:t>passing the input data location as a parameter for the </a:t>
            </a:r>
            <a:r>
              <a:rPr lang="en-US" sz="2400" b="0" i="0" u="none" strike="noStrike" baseline="0" dirty="0">
                <a:latin typeface="CourierStd"/>
              </a:rPr>
              <a:t>wordcount </a:t>
            </a:r>
            <a:r>
              <a:rPr lang="en-US" sz="2400" b="0" i="0" u="none" strike="noStrike" baseline="0" dirty="0">
                <a:latin typeface="BookAntiqua"/>
              </a:rPr>
              <a:t>function.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882BC-A9BD-2071-CA8A-9DB7C690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i="0" u="none" strike="noStrike" baseline="0" dirty="0">
                <a:latin typeface="CourierStd-Bold"/>
              </a:rPr>
              <a:t>wordcount('/</a:t>
            </a:r>
            <a:r>
              <a:rPr lang="en-IN" sz="2400" b="1" i="0" u="none" strike="noStrike" baseline="0" dirty="0" err="1">
                <a:latin typeface="CourierStd-Bold"/>
              </a:rPr>
              <a:t>RHadoop</a:t>
            </a:r>
            <a:r>
              <a:rPr lang="en-IN" sz="2400" b="1" i="0" u="none" strike="noStrike" baseline="0" dirty="0">
                <a:latin typeface="CourierStd-Bold"/>
              </a:rPr>
              <a:t>/1/')</a:t>
            </a:r>
          </a:p>
          <a:p>
            <a:pPr algn="l"/>
            <a:r>
              <a:rPr lang="en-IN" sz="2400" b="0" i="0" u="none" strike="noStrike" baseline="0" dirty="0">
                <a:latin typeface="BookAntiqua"/>
              </a:rPr>
              <a:t>Exploring the </a:t>
            </a:r>
            <a:r>
              <a:rPr lang="en-IN" sz="2400" b="0" i="0" u="none" strike="noStrike" baseline="0" dirty="0">
                <a:latin typeface="CourierStd"/>
              </a:rPr>
              <a:t>wordcount </a:t>
            </a:r>
            <a:r>
              <a:rPr lang="en-IN" sz="2400" b="0" i="0" u="none" strike="noStrike" baseline="0" dirty="0">
                <a:latin typeface="BookAntiqua"/>
              </a:rPr>
              <a:t>output:</a:t>
            </a:r>
          </a:p>
          <a:p>
            <a:pPr algn="l"/>
            <a:r>
              <a:rPr lang="en-IN" sz="2400" b="1" i="0" u="none" strike="noStrike" baseline="0" dirty="0" err="1">
                <a:latin typeface="CourierStd-Bold"/>
              </a:rPr>
              <a:t>from.dfs</a:t>
            </a:r>
            <a:r>
              <a:rPr lang="en-IN" sz="2400" b="1" i="0" u="none" strike="noStrike" baseline="0" dirty="0">
                <a:latin typeface="CourierStd-Bold"/>
              </a:rPr>
              <a:t>("/</a:t>
            </a:r>
            <a:r>
              <a:rPr lang="en-IN" sz="2400" b="1" i="0" u="none" strike="noStrike" baseline="0" dirty="0" err="1">
                <a:latin typeface="CourierStd-Bold"/>
              </a:rPr>
              <a:t>tmp</a:t>
            </a:r>
            <a:r>
              <a:rPr lang="en-IN" sz="2400" b="1" i="0" u="none" strike="noStrike" baseline="0" dirty="0">
                <a:latin typeface="CourierStd-Bold"/>
              </a:rPr>
              <a:t>/</a:t>
            </a:r>
            <a:r>
              <a:rPr lang="en-IN" sz="2400" b="1" i="0" u="none" strike="noStrike" baseline="0" dirty="0" err="1">
                <a:latin typeface="CourierStd-Bold"/>
              </a:rPr>
              <a:t>RtmpRMIXzb</a:t>
            </a:r>
            <a:r>
              <a:rPr lang="en-IN" sz="2400" b="1" i="0" u="none" strike="noStrike" baseline="0" dirty="0">
                <a:latin typeface="CourierStd-Bold"/>
              </a:rPr>
              <a:t>/file2bda5e10e25f")</a:t>
            </a:r>
          </a:p>
          <a:p>
            <a:pPr algn="l"/>
            <a:endParaRPr lang="en-IN" sz="2400" dirty="0"/>
          </a:p>
          <a:p>
            <a:pPr algn="l"/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B16798-3624-E839-3371-2A89D44B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43" y="3143294"/>
            <a:ext cx="6294665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07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B100-4D47-0A3B-12DF-93800CC7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baseline="0" dirty="0" err="1">
                <a:latin typeface="Arial-BoldMT"/>
              </a:rPr>
              <a:t>RHadoop</a:t>
            </a:r>
            <a:r>
              <a:rPr lang="en-IN" sz="3200" b="1" i="0" u="none" strike="noStrike" baseline="0" dirty="0">
                <a:latin typeface="Arial-BoldMT"/>
              </a:rPr>
              <a:t> function reference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01FE-0010-5B30-BA4C-8DE1C30E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1295061"/>
            <a:ext cx="10515600" cy="4351338"/>
          </a:xfrm>
        </p:spPr>
        <p:txBody>
          <a:bodyPr/>
          <a:lstStyle/>
          <a:p>
            <a:pPr algn="l"/>
            <a:r>
              <a:rPr lang="en-US" sz="2400" b="0" i="0" u="none" strike="noStrike" baseline="0" dirty="0" err="1">
                <a:latin typeface="BookAntiqua"/>
              </a:rPr>
              <a:t>RHadoop</a:t>
            </a:r>
            <a:r>
              <a:rPr lang="en-US" sz="2400" b="0" i="0" u="none" strike="noStrike" baseline="0" dirty="0">
                <a:latin typeface="BookAntiqua"/>
              </a:rPr>
              <a:t> has three different packages, which are in terms of HDFS, MapReduce, and HBase operations, to perform operations over the data. Here we will see how to use the </a:t>
            </a:r>
            <a:r>
              <a:rPr lang="en-US" sz="2400" b="0" i="0" u="none" strike="noStrike" baseline="0" dirty="0" err="1">
                <a:latin typeface="CourierStd"/>
              </a:rPr>
              <a:t>rmr</a:t>
            </a:r>
            <a:r>
              <a:rPr lang="en-US" sz="2400" b="0" i="0" u="none" strike="noStrike" baseline="0" dirty="0">
                <a:latin typeface="CourierStd"/>
              </a:rPr>
              <a:t> </a:t>
            </a:r>
            <a:r>
              <a:rPr lang="en-US" sz="2400" b="0" i="0" u="none" strike="noStrike" baseline="0" dirty="0">
                <a:latin typeface="BookAntiqua"/>
              </a:rPr>
              <a:t>and </a:t>
            </a:r>
            <a:r>
              <a:rPr lang="en-US" sz="2400" b="0" i="0" u="none" strike="noStrike" baseline="0" dirty="0" err="1">
                <a:latin typeface="CourierStd"/>
              </a:rPr>
              <a:t>rhdfs</a:t>
            </a:r>
            <a:r>
              <a:rPr lang="en-US" sz="2400" b="0" i="0" u="none" strike="noStrike" baseline="0" dirty="0">
                <a:latin typeface="CourierStd"/>
              </a:rPr>
              <a:t> </a:t>
            </a:r>
            <a:r>
              <a:rPr lang="en-US" sz="2400" b="0" i="0" u="none" strike="noStrike" baseline="0" dirty="0">
                <a:latin typeface="BookAntiqua"/>
              </a:rPr>
              <a:t>package functions:</a:t>
            </a:r>
          </a:p>
          <a:p>
            <a:pPr algn="l"/>
            <a:r>
              <a:rPr lang="en-IN" sz="2400" b="1" i="0" u="none" strike="noStrike" baseline="0" dirty="0">
                <a:latin typeface="Arial-BoldMT"/>
              </a:rPr>
              <a:t>The </a:t>
            </a:r>
            <a:r>
              <a:rPr lang="en-IN" sz="2400" b="1" i="0" u="none" strike="noStrike" baseline="0" dirty="0" err="1">
                <a:latin typeface="Arial-BoldMT"/>
              </a:rPr>
              <a:t>hdfs</a:t>
            </a:r>
            <a:r>
              <a:rPr lang="en-IN" sz="2400" b="1" i="0" u="none" strike="noStrike" baseline="0" dirty="0">
                <a:latin typeface="Arial-BoldMT"/>
              </a:rPr>
              <a:t> package</a:t>
            </a:r>
            <a:endParaRPr lang="en-US" sz="2400" dirty="0">
              <a:latin typeface="BookAntiqua"/>
            </a:endParaRPr>
          </a:p>
          <a:p>
            <a:pPr algn="l"/>
            <a:r>
              <a:rPr lang="en-IN" sz="2400" b="0" i="0" u="none" strike="noStrike" baseline="0" dirty="0">
                <a:latin typeface="BookAntiqua"/>
              </a:rPr>
              <a:t>Initialization</a:t>
            </a:r>
          </a:p>
          <a:p>
            <a:pPr algn="l"/>
            <a:r>
              <a:rPr lang="en-US" sz="2400" b="0" i="0" u="none" strike="noStrike" baseline="0" dirty="0" err="1">
                <a:latin typeface="CourierStd"/>
              </a:rPr>
              <a:t>hdfs.init</a:t>
            </a:r>
            <a:r>
              <a:rPr lang="en-US" sz="2400" b="0" i="0" u="none" strike="noStrike" baseline="0" dirty="0">
                <a:latin typeface="BookAntiqua"/>
              </a:rPr>
              <a:t>: This is used to initialize the </a:t>
            </a:r>
            <a:r>
              <a:rPr lang="en-US" sz="2400" b="0" i="0" u="none" strike="noStrike" baseline="0" dirty="0" err="1">
                <a:latin typeface="CourierStd"/>
              </a:rPr>
              <a:t>rhdfs</a:t>
            </a:r>
            <a:r>
              <a:rPr lang="en-US" sz="2400" b="0" i="0" u="none" strike="noStrike" baseline="0" dirty="0">
                <a:latin typeface="CourierStd"/>
              </a:rPr>
              <a:t> </a:t>
            </a:r>
            <a:r>
              <a:rPr lang="en-US" sz="2400" b="0" i="0" u="none" strike="noStrike" baseline="0" dirty="0">
                <a:latin typeface="BookAntiqua"/>
              </a:rPr>
              <a:t>package. </a:t>
            </a:r>
          </a:p>
          <a:p>
            <a:pPr algn="l"/>
            <a:r>
              <a:rPr lang="en-US" sz="2400" b="0" i="0" u="none" strike="noStrike" baseline="0" dirty="0">
                <a:latin typeface="BookAntiqua"/>
              </a:rPr>
              <a:t>Its syntax is </a:t>
            </a:r>
            <a:r>
              <a:rPr lang="en-IN" sz="2400" b="0" i="0" u="none" strike="noStrike" baseline="0" dirty="0" err="1">
                <a:latin typeface="CourierStd"/>
              </a:rPr>
              <a:t>hdfs.init</a:t>
            </a:r>
            <a:r>
              <a:rPr lang="en-IN" sz="2400" b="0" i="0" u="none" strike="noStrike" baseline="0" dirty="0">
                <a:latin typeface="CourierStd"/>
              </a:rPr>
              <a:t>()</a:t>
            </a:r>
            <a:r>
              <a:rPr lang="en-IN" sz="2400" b="0" i="0" u="none" strike="noStrike" baseline="0" dirty="0">
                <a:latin typeface="BookAntiqua"/>
              </a:rPr>
              <a:t>.</a:t>
            </a:r>
          </a:p>
          <a:p>
            <a:pPr algn="l"/>
            <a:r>
              <a:rPr lang="en-US" sz="2400" b="0" i="0" u="none" strike="noStrike" baseline="0" dirty="0" err="1">
                <a:latin typeface="CourierStd"/>
              </a:rPr>
              <a:t>hdfs.defaults</a:t>
            </a:r>
            <a:r>
              <a:rPr lang="en-US" sz="2400" b="0" i="0" u="none" strike="noStrike" baseline="0" dirty="0">
                <a:latin typeface="BookAntiqua"/>
              </a:rPr>
              <a:t>: This is used to retrieve and set the </a:t>
            </a:r>
            <a:r>
              <a:rPr lang="en-US" sz="2400" b="0" i="0" u="none" strike="noStrike" baseline="0" dirty="0" err="1">
                <a:latin typeface="CourierStd"/>
              </a:rPr>
              <a:t>rhdfs</a:t>
            </a:r>
            <a:r>
              <a:rPr lang="en-US" sz="2400" b="0" i="0" u="none" strike="noStrike" baseline="0" dirty="0">
                <a:latin typeface="CourierStd"/>
              </a:rPr>
              <a:t> </a:t>
            </a:r>
            <a:r>
              <a:rPr lang="en-US" sz="2400" b="0" i="0" u="none" strike="noStrike" baseline="0" dirty="0">
                <a:latin typeface="BookAntiqua"/>
              </a:rPr>
              <a:t>defaults.</a:t>
            </a:r>
          </a:p>
          <a:p>
            <a:pPr algn="l"/>
            <a:r>
              <a:rPr lang="en-US" sz="2400" b="0" i="0" u="none" strike="noStrike" baseline="0" dirty="0">
                <a:latin typeface="BookAntiqua"/>
              </a:rPr>
              <a:t>Its syntax is </a:t>
            </a:r>
            <a:r>
              <a:rPr lang="en-US" sz="2400" b="0" i="0" u="none" strike="noStrike" baseline="0" dirty="0" err="1">
                <a:latin typeface="CourierStd"/>
              </a:rPr>
              <a:t>hdfs.defaults</a:t>
            </a:r>
            <a:r>
              <a:rPr lang="en-US" sz="2400" b="0" i="0" u="none" strike="noStrike" baseline="0" dirty="0">
                <a:latin typeface="CourierStd"/>
              </a:rPr>
              <a:t>()</a:t>
            </a:r>
            <a:r>
              <a:rPr lang="en-US" sz="2400" b="0" i="0" u="none" strike="noStrike" baseline="0" dirty="0">
                <a:latin typeface="BookAntiqua"/>
              </a:rPr>
              <a:t>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C5CA7-9E18-E40F-37C0-2C14A3B34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75" y="5032375"/>
            <a:ext cx="9885248" cy="10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34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CCD9-6A29-F328-4BE5-05A73EFE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u="none" strike="noStrike" baseline="0" dirty="0">
                <a:latin typeface="BookAntiqua"/>
              </a:rPr>
              <a:t>File manipulation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8755-F06D-7002-400E-9793693D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016" cy="4351338"/>
          </a:xfrm>
        </p:spPr>
        <p:txBody>
          <a:bodyPr>
            <a:normAutofit/>
          </a:bodyPr>
          <a:lstStyle/>
          <a:p>
            <a:pPr algn="l"/>
            <a:r>
              <a:rPr lang="en-US" b="1" i="0" u="none" strike="noStrike" baseline="0" dirty="0" err="1">
                <a:latin typeface="CourierStd"/>
              </a:rPr>
              <a:t>hdfs.put</a:t>
            </a:r>
            <a:r>
              <a:rPr lang="en-US" b="1" i="0" u="none" strike="noStrike" baseline="0" dirty="0">
                <a:latin typeface="BookAntiqua"/>
              </a:rPr>
              <a:t>: </a:t>
            </a:r>
            <a:r>
              <a:rPr lang="en-US" b="0" i="0" u="none" strike="noStrike" baseline="0" dirty="0">
                <a:latin typeface="BookAntiqua"/>
              </a:rPr>
              <a:t>This is used to copy files from the local filesystem to the</a:t>
            </a:r>
          </a:p>
          <a:p>
            <a:pPr marL="0" indent="0" algn="l">
              <a:buNone/>
            </a:pPr>
            <a:r>
              <a:rPr lang="en-IN" b="0" i="0" u="none" strike="noStrike" baseline="0" dirty="0">
                <a:latin typeface="BookAntiqua"/>
              </a:rPr>
              <a:t>HDFS filesystem.</a:t>
            </a:r>
          </a:p>
          <a:p>
            <a:pPr marL="0" indent="0" algn="l">
              <a:buNone/>
            </a:pPr>
            <a:r>
              <a:rPr lang="en-IN" i="1" u="none" strike="noStrike" baseline="0" dirty="0" err="1">
                <a:latin typeface="CourierStd-Bold"/>
              </a:rPr>
              <a:t>hdfs.put</a:t>
            </a:r>
            <a:r>
              <a:rPr lang="en-IN" i="1" u="none" strike="noStrike" baseline="0" dirty="0">
                <a:latin typeface="CourierStd-Bold"/>
              </a:rPr>
              <a:t>('/</a:t>
            </a:r>
            <a:r>
              <a:rPr lang="en-IN" i="1" u="none" strike="noStrike" baseline="0" dirty="0" err="1">
                <a:latin typeface="CourierStd-Bold"/>
              </a:rPr>
              <a:t>usr</a:t>
            </a:r>
            <a:r>
              <a:rPr lang="en-IN" i="1" u="none" strike="noStrike" baseline="0" dirty="0">
                <a:latin typeface="CourierStd-Bold"/>
              </a:rPr>
              <a:t>/local/</a:t>
            </a:r>
            <a:r>
              <a:rPr lang="en-IN" i="1" u="none" strike="noStrike" baseline="0" dirty="0" err="1">
                <a:latin typeface="CourierStd-Bold"/>
              </a:rPr>
              <a:t>hadoop</a:t>
            </a:r>
            <a:r>
              <a:rPr lang="en-IN" i="1" u="none" strike="noStrike" baseline="0" dirty="0">
                <a:latin typeface="CourierStd-Bold"/>
              </a:rPr>
              <a:t>/README.txt','/</a:t>
            </a:r>
            <a:r>
              <a:rPr lang="en-IN" i="1" u="none" strike="noStrike" baseline="0" dirty="0" err="1">
                <a:latin typeface="CourierStd-Bold"/>
              </a:rPr>
              <a:t>RHadoop</a:t>
            </a:r>
            <a:r>
              <a:rPr lang="en-IN" i="1" u="none" strike="noStrike" baseline="0" dirty="0">
                <a:latin typeface="CourierStd-Bold"/>
              </a:rPr>
              <a:t>/1/’)</a:t>
            </a:r>
          </a:p>
          <a:p>
            <a:pPr algn="l"/>
            <a:r>
              <a:rPr lang="en-US" b="1" i="0" u="none" strike="noStrike" baseline="0" dirty="0" err="1">
                <a:latin typeface="CourierStd"/>
              </a:rPr>
              <a:t>hdfs.copy</a:t>
            </a:r>
            <a:r>
              <a:rPr lang="en-US" b="1" i="0" u="none" strike="noStrike" baseline="0" dirty="0">
                <a:latin typeface="BookAntiqua"/>
              </a:rPr>
              <a:t>: </a:t>
            </a:r>
            <a:r>
              <a:rPr lang="en-US" b="0" i="0" u="none" strike="noStrike" baseline="0" dirty="0">
                <a:latin typeface="BookAntiqua"/>
              </a:rPr>
              <a:t>This is used to copy files from the HDFS directory to the</a:t>
            </a:r>
          </a:p>
          <a:p>
            <a:pPr algn="l"/>
            <a:r>
              <a:rPr lang="en-IN" b="0" i="0" u="none" strike="noStrike" baseline="0" dirty="0">
                <a:latin typeface="BookAntiqua"/>
              </a:rPr>
              <a:t>local filesystem.</a:t>
            </a:r>
          </a:p>
          <a:p>
            <a:pPr marL="0" indent="0" algn="l">
              <a:buNone/>
            </a:pPr>
            <a:r>
              <a:rPr lang="en-US" i="1" u="none" strike="noStrike" baseline="0" dirty="0" err="1">
                <a:latin typeface="CourierStd-Bold"/>
              </a:rPr>
              <a:t>hdfs.put</a:t>
            </a:r>
            <a:r>
              <a:rPr lang="en-US" i="1" u="none" strike="noStrike" baseline="0" dirty="0">
                <a:latin typeface="CourierStd-Bold"/>
              </a:rPr>
              <a:t>('/</a:t>
            </a:r>
            <a:r>
              <a:rPr lang="en-US" i="1" u="none" strike="noStrike" baseline="0" dirty="0" err="1">
                <a:latin typeface="CourierStd-Bold"/>
              </a:rPr>
              <a:t>RHadoop</a:t>
            </a:r>
            <a:r>
              <a:rPr lang="en-US" i="1" u="none" strike="noStrike" baseline="0" dirty="0">
                <a:latin typeface="CourierStd-Bold"/>
              </a:rPr>
              <a:t>/1/','/</a:t>
            </a:r>
            <a:r>
              <a:rPr lang="en-US" i="1" u="none" strike="noStrike" baseline="0" dirty="0" err="1">
                <a:latin typeface="CourierStd-Bold"/>
              </a:rPr>
              <a:t>RHadoop</a:t>
            </a:r>
            <a:r>
              <a:rPr lang="en-US" i="1" u="none" strike="noStrike" baseline="0" dirty="0">
                <a:latin typeface="CourierStd-Bold"/>
              </a:rPr>
              <a:t>/2/’)</a:t>
            </a:r>
            <a:endParaRPr lang="en-IN" i="1" dirty="0">
              <a:latin typeface="CourierStd-Bold"/>
            </a:endParaRPr>
          </a:p>
        </p:txBody>
      </p:sp>
    </p:spTree>
    <p:extLst>
      <p:ext uri="{BB962C8B-B14F-4D97-AF65-F5344CB8AC3E}">
        <p14:creationId xmlns:p14="http://schemas.microsoft.com/office/powerpoint/2010/main" val="2548135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5284-B844-3133-795C-FB72612E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09127"/>
            <a:ext cx="10731759" cy="5467836"/>
          </a:xfrm>
        </p:spPr>
        <p:txBody>
          <a:bodyPr>
            <a:noAutofit/>
          </a:bodyPr>
          <a:lstStyle/>
          <a:p>
            <a:pPr algn="l"/>
            <a:r>
              <a:rPr lang="en-US" sz="2400" b="1" i="0" u="none" strike="noStrike" baseline="0" dirty="0" err="1">
                <a:latin typeface="CourierStd"/>
              </a:rPr>
              <a:t>hdfs.move</a:t>
            </a:r>
            <a:r>
              <a:rPr lang="en-US" sz="2400" b="1" i="0" u="none" strike="noStrike" baseline="0" dirty="0">
                <a:latin typeface="BookAntiqua"/>
              </a:rPr>
              <a:t>: </a:t>
            </a:r>
            <a:r>
              <a:rPr lang="en-US" sz="2400" b="0" i="0" u="none" strike="noStrike" baseline="0" dirty="0">
                <a:latin typeface="BookAntiqua"/>
              </a:rPr>
              <a:t>This is used to move a file from one HDFS directory to </a:t>
            </a:r>
            <a:r>
              <a:rPr lang="en-IN" sz="2400" b="0" i="0" u="none" strike="noStrike" baseline="0" dirty="0">
                <a:latin typeface="BookAntiqua"/>
              </a:rPr>
              <a:t>another HDFS directory.</a:t>
            </a:r>
          </a:p>
          <a:p>
            <a:pPr marL="0" indent="0" algn="l">
              <a:buNone/>
            </a:pPr>
            <a:r>
              <a:rPr lang="en-IN" sz="2400" i="1" u="none" strike="noStrike" baseline="0" dirty="0">
                <a:latin typeface="CourierStd-Bold"/>
              </a:rPr>
              <a:t> </a:t>
            </a:r>
            <a:r>
              <a:rPr lang="en-IN" sz="2400" i="1" u="none" strike="noStrike" baseline="0" dirty="0" err="1">
                <a:latin typeface="CourierStd-Bold"/>
              </a:rPr>
              <a:t>hdfs.move</a:t>
            </a:r>
            <a:r>
              <a:rPr lang="en-IN" sz="2400" i="1" u="none" strike="noStrike" baseline="0" dirty="0">
                <a:latin typeface="CourierStd-Bold"/>
              </a:rPr>
              <a:t>('/</a:t>
            </a:r>
            <a:r>
              <a:rPr lang="en-IN" sz="2400" i="1" u="none" strike="noStrike" baseline="0" dirty="0" err="1">
                <a:latin typeface="CourierStd-Bold"/>
              </a:rPr>
              <a:t>RHadoop</a:t>
            </a:r>
            <a:r>
              <a:rPr lang="en-IN" sz="2400" i="1" u="none" strike="noStrike" baseline="0" dirty="0">
                <a:latin typeface="CourierStd-Bold"/>
              </a:rPr>
              <a:t>/1/README.txt','/</a:t>
            </a:r>
            <a:r>
              <a:rPr lang="en-IN" sz="2400" i="1" u="none" strike="noStrike" baseline="0" dirty="0" err="1">
                <a:latin typeface="CourierStd-Bold"/>
              </a:rPr>
              <a:t>RHadoop</a:t>
            </a:r>
            <a:r>
              <a:rPr lang="en-IN" sz="2400" i="1" u="none" strike="noStrike" baseline="0" dirty="0">
                <a:latin typeface="CourierStd-Bold"/>
              </a:rPr>
              <a:t>/2/’)</a:t>
            </a:r>
          </a:p>
          <a:p>
            <a:pPr algn="l"/>
            <a:r>
              <a:rPr lang="en-US" sz="2400" b="1" i="0" u="none" strike="noStrike" baseline="0" dirty="0" err="1">
                <a:latin typeface="CourierStd"/>
              </a:rPr>
              <a:t>hdfs.rename</a:t>
            </a:r>
            <a:r>
              <a:rPr lang="en-US" sz="2400" b="1" i="0" u="none" strike="noStrike" baseline="0" dirty="0">
                <a:latin typeface="BookAntiqua"/>
              </a:rPr>
              <a:t>: </a:t>
            </a:r>
            <a:r>
              <a:rPr lang="en-US" sz="2400" b="0" i="0" u="none" strike="noStrike" baseline="0" dirty="0">
                <a:latin typeface="BookAntiqua"/>
              </a:rPr>
              <a:t>This is used to rename the file stored at HDFS from R.</a:t>
            </a:r>
          </a:p>
          <a:p>
            <a:pPr marL="0" indent="0" algn="l">
              <a:buNone/>
            </a:pPr>
            <a:r>
              <a:rPr lang="en-IN" sz="2400" i="1" u="none" strike="noStrike" baseline="0" dirty="0" err="1">
                <a:latin typeface="CourierStd-Bold"/>
              </a:rPr>
              <a:t>hdfs.rename</a:t>
            </a:r>
            <a:r>
              <a:rPr lang="en-IN" sz="2400" i="1" u="none" strike="noStrike" baseline="0" dirty="0">
                <a:latin typeface="CourierStd-Bold"/>
              </a:rPr>
              <a:t>('/</a:t>
            </a:r>
            <a:r>
              <a:rPr lang="en-IN" sz="2400" i="1" u="none" strike="noStrike" baseline="0" dirty="0" err="1">
                <a:latin typeface="CourierStd-Bold"/>
              </a:rPr>
              <a:t>RHadoop</a:t>
            </a:r>
            <a:r>
              <a:rPr lang="en-IN" sz="2400" i="1" u="none" strike="noStrike" baseline="0" dirty="0">
                <a:latin typeface="CourierStd-Bold"/>
              </a:rPr>
              <a:t>/README.txt','/</a:t>
            </a:r>
            <a:r>
              <a:rPr lang="en-IN" sz="2400" i="1" u="none" strike="noStrike" baseline="0" dirty="0" err="1">
                <a:latin typeface="CourierStd-Bold"/>
              </a:rPr>
              <a:t>RHadoop</a:t>
            </a:r>
            <a:r>
              <a:rPr lang="en-IN" sz="2400" i="1" u="none" strike="noStrike" baseline="0" dirty="0">
                <a:latin typeface="CourierStd-Bold"/>
              </a:rPr>
              <a:t>/README1.txt’)</a:t>
            </a:r>
            <a:endParaRPr lang="en-IN" sz="2400" i="1" dirty="0">
              <a:latin typeface="CourierStd-Bold"/>
            </a:endParaRPr>
          </a:p>
          <a:p>
            <a:pPr algn="l"/>
            <a:r>
              <a:rPr lang="en-US" sz="2400" b="1" i="0" u="none" strike="noStrike" baseline="0" dirty="0" err="1">
                <a:latin typeface="CourierStd"/>
              </a:rPr>
              <a:t>hdfs.delete</a:t>
            </a:r>
            <a:r>
              <a:rPr lang="en-US" sz="2400" b="1" i="0" u="none" strike="noStrike" baseline="0" dirty="0">
                <a:latin typeface="BookAntiqua"/>
              </a:rPr>
              <a:t>: </a:t>
            </a:r>
            <a:r>
              <a:rPr lang="en-US" sz="2400" b="0" i="0" u="none" strike="noStrike" baseline="0" dirty="0">
                <a:latin typeface="BookAntiqua"/>
              </a:rPr>
              <a:t>This is used to delete the HDFS file or directory from </a:t>
            </a:r>
            <a:r>
              <a:rPr lang="en-IN" sz="2400" b="0" i="0" u="none" strike="noStrike" baseline="0" dirty="0">
                <a:latin typeface="BookAntiqua"/>
              </a:rPr>
              <a:t>R.</a:t>
            </a: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CourierStd-Bold"/>
              </a:rPr>
              <a:t>	</a:t>
            </a:r>
            <a:r>
              <a:rPr lang="en-IN" sz="2400" i="1" u="none" strike="noStrike" baseline="0" dirty="0" err="1">
                <a:latin typeface="CourierStd-Bold"/>
              </a:rPr>
              <a:t>hdfs.delete</a:t>
            </a:r>
            <a:r>
              <a:rPr lang="en-IN" sz="2400" i="1" u="none" strike="noStrike" baseline="0" dirty="0">
                <a:latin typeface="CourierStd-Bold"/>
              </a:rPr>
              <a:t>("/</a:t>
            </a:r>
            <a:r>
              <a:rPr lang="en-IN" sz="2400" i="1" u="none" strike="noStrike" baseline="0" dirty="0" err="1">
                <a:latin typeface="CourierStd-Bold"/>
              </a:rPr>
              <a:t>RHadoop</a:t>
            </a:r>
            <a:r>
              <a:rPr lang="en-IN" sz="2400" i="1" u="none" strike="noStrike" baseline="0" dirty="0">
                <a:latin typeface="CourierStd-Bold"/>
              </a:rPr>
              <a:t>")</a:t>
            </a:r>
          </a:p>
          <a:p>
            <a:pPr algn="l"/>
            <a:r>
              <a:rPr lang="en-US" sz="2400" b="1" i="0" u="none" strike="noStrike" baseline="0" dirty="0">
                <a:latin typeface="CourierStd"/>
              </a:rPr>
              <a:t>hdfs.rm</a:t>
            </a:r>
            <a:r>
              <a:rPr lang="en-US" sz="2400" b="1" i="0" u="none" strike="noStrike" baseline="0" dirty="0">
                <a:latin typeface="BookAntiqua"/>
              </a:rPr>
              <a:t>: </a:t>
            </a:r>
            <a:r>
              <a:rPr lang="en-US" sz="2400" b="0" i="0" u="none" strike="noStrike" baseline="0" dirty="0">
                <a:latin typeface="BookAntiqua"/>
              </a:rPr>
              <a:t>This is used to delete the HDFS file or directory from R.</a:t>
            </a:r>
          </a:p>
          <a:p>
            <a:pPr marL="0" indent="0" algn="l">
              <a:buNone/>
            </a:pPr>
            <a:r>
              <a:rPr lang="en-IN" sz="2400" i="1" u="none" strike="noStrike" baseline="0" dirty="0">
                <a:latin typeface="CourierStd-Bold"/>
              </a:rPr>
              <a:t>	hdfs.rm("/</a:t>
            </a:r>
            <a:r>
              <a:rPr lang="en-IN" sz="2400" i="1" u="none" strike="noStrike" baseline="0" dirty="0" err="1">
                <a:latin typeface="CourierStd-Bold"/>
              </a:rPr>
              <a:t>RHadoop</a:t>
            </a:r>
            <a:r>
              <a:rPr lang="en-IN" sz="2400" i="1" u="none" strike="noStrike" baseline="0" dirty="0">
                <a:latin typeface="CourierStd-Bold"/>
              </a:rPr>
              <a:t>")</a:t>
            </a:r>
            <a:endParaRPr lang="en-US" sz="2400" i="1" u="none" strike="noStrike" baseline="0" dirty="0">
              <a:latin typeface="CourierStd"/>
            </a:endParaRPr>
          </a:p>
          <a:p>
            <a:pPr algn="l"/>
            <a:r>
              <a:rPr lang="en-US" sz="2400" b="1" i="0" u="none" strike="noStrike" baseline="0" dirty="0" err="1">
                <a:latin typeface="CourierStd"/>
              </a:rPr>
              <a:t>hdfs.chmod</a:t>
            </a:r>
            <a:r>
              <a:rPr lang="en-US" sz="2400" b="0" i="0" u="none" strike="noStrike" baseline="0" dirty="0">
                <a:latin typeface="BookAntiqua"/>
              </a:rPr>
              <a:t>: This is used to change permissions of some files.</a:t>
            </a:r>
          </a:p>
          <a:p>
            <a:pPr marL="0" indent="0" algn="l">
              <a:buNone/>
            </a:pPr>
            <a:r>
              <a:rPr lang="en-US" sz="2400" i="1" u="none" strike="noStrike" baseline="0" dirty="0" err="1">
                <a:latin typeface="CourierStd-Bold"/>
              </a:rPr>
              <a:t>hdfs.chmod</a:t>
            </a:r>
            <a:r>
              <a:rPr lang="en-US" sz="2400" i="1" u="none" strike="noStrike" baseline="0" dirty="0">
                <a:latin typeface="CourierStd-Bold"/>
              </a:rPr>
              <a:t>('/</a:t>
            </a:r>
            <a:r>
              <a:rPr lang="en-US" sz="2400" i="1" u="none" strike="noStrike" baseline="0" dirty="0" err="1">
                <a:latin typeface="CourierStd-Bold"/>
              </a:rPr>
              <a:t>RHadoop</a:t>
            </a:r>
            <a:r>
              <a:rPr lang="en-US" sz="2400" i="1" u="none" strike="noStrike" baseline="0" dirty="0">
                <a:latin typeface="CourierStd-Bold"/>
              </a:rPr>
              <a:t>', permissions= '777')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556322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6D3B-769B-B72D-1F4D-F976B16B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baseline="0" dirty="0">
                <a:latin typeface="BookAntiqua"/>
              </a:rPr>
              <a:t>File read/write: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942F-1746-0CBE-1583-84E28E81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 err="1">
                <a:latin typeface="CourierStd"/>
              </a:rPr>
              <a:t>hdfs.file</a:t>
            </a:r>
            <a:r>
              <a:rPr lang="en-US" sz="2400" b="0" i="0" u="none" strike="noStrike" baseline="0" dirty="0">
                <a:latin typeface="BookAntiqua"/>
              </a:rPr>
              <a:t>: This is used to initialize the file to be used for read/write</a:t>
            </a:r>
          </a:p>
          <a:p>
            <a:pPr algn="l"/>
            <a:r>
              <a:rPr lang="en-IN" sz="2400" b="0" i="0" u="none" strike="noStrike" baseline="0" dirty="0">
                <a:latin typeface="BookAntiqua"/>
              </a:rPr>
              <a:t>operation.</a:t>
            </a:r>
          </a:p>
          <a:p>
            <a:pPr algn="l"/>
            <a:r>
              <a:rPr lang="en-IN" sz="2400" b="1" i="0" u="none" strike="noStrike" baseline="0" dirty="0">
                <a:latin typeface="CourierStd-Bold"/>
              </a:rPr>
              <a:t>f = </a:t>
            </a:r>
            <a:r>
              <a:rPr lang="en-IN" sz="2400" b="1" i="0" u="none" strike="noStrike" baseline="0" dirty="0" err="1">
                <a:latin typeface="CourierStd-Bold"/>
              </a:rPr>
              <a:t>hdfs.file</a:t>
            </a:r>
            <a:r>
              <a:rPr lang="en-IN" sz="2400" b="1" i="0" u="none" strike="noStrike" baseline="0" dirty="0">
                <a:latin typeface="CourierStd-Bold"/>
              </a:rPr>
              <a:t>("/</a:t>
            </a:r>
            <a:r>
              <a:rPr lang="en-IN" sz="2400" b="1" i="0" u="none" strike="noStrike" baseline="0" dirty="0" err="1">
                <a:latin typeface="CourierStd-Bold"/>
              </a:rPr>
              <a:t>RHadoop</a:t>
            </a:r>
            <a:r>
              <a:rPr lang="en-IN" sz="2400" b="1" i="0" u="none" strike="noStrike" baseline="0" dirty="0">
                <a:latin typeface="CourierStd-Bold"/>
              </a:rPr>
              <a:t>/2/README.</a:t>
            </a:r>
          </a:p>
          <a:p>
            <a:pPr algn="l"/>
            <a:r>
              <a:rPr lang="en-IN" sz="2400" b="1" i="0" u="none" strike="noStrike" baseline="0" dirty="0">
                <a:latin typeface="CourierStd-Bold"/>
              </a:rPr>
              <a:t>txt","r",</a:t>
            </a:r>
            <a:r>
              <a:rPr lang="en-IN" sz="2400" b="1" i="0" u="none" strike="noStrike" baseline="0" dirty="0" err="1">
                <a:latin typeface="CourierStd-Bold"/>
              </a:rPr>
              <a:t>buffersize</a:t>
            </a:r>
            <a:r>
              <a:rPr lang="en-IN" sz="2400" b="1" i="0" u="none" strike="noStrike" baseline="0" dirty="0">
                <a:latin typeface="CourierStd-Bold"/>
              </a:rPr>
              <a:t>=104857600)</a:t>
            </a:r>
          </a:p>
          <a:p>
            <a:pPr algn="l"/>
            <a:r>
              <a:rPr lang="en-US" sz="2400" b="0" i="0" u="none" strike="noStrike" baseline="0" dirty="0" err="1">
                <a:latin typeface="CourierStd"/>
              </a:rPr>
              <a:t>hdfs.write</a:t>
            </a:r>
            <a:r>
              <a:rPr lang="en-US" sz="2400" b="0" i="0" u="none" strike="noStrike" baseline="0" dirty="0">
                <a:latin typeface="BookAntiqua"/>
              </a:rPr>
              <a:t>: This is used to write in to the file stored at HDFS via</a:t>
            </a:r>
          </a:p>
          <a:p>
            <a:pPr algn="l"/>
            <a:r>
              <a:rPr lang="en-IN" sz="2400" b="0" i="0" u="none" strike="noStrike" baseline="0" dirty="0">
                <a:latin typeface="BookAntiqua"/>
              </a:rPr>
              <a:t>streaming.</a:t>
            </a:r>
          </a:p>
          <a:p>
            <a:pPr algn="l"/>
            <a:r>
              <a:rPr lang="en-IN" sz="2400" b="1" i="0" u="none" strike="noStrike" baseline="0" dirty="0">
                <a:latin typeface="CourierStd-Bold"/>
              </a:rPr>
              <a:t>f = </a:t>
            </a:r>
            <a:r>
              <a:rPr lang="en-IN" sz="2400" b="1" i="0" u="none" strike="noStrike" baseline="0" dirty="0" err="1">
                <a:latin typeface="CourierStd-Bold"/>
              </a:rPr>
              <a:t>hdfs.file</a:t>
            </a:r>
            <a:r>
              <a:rPr lang="en-IN" sz="2400" b="1" i="0" u="none" strike="noStrike" baseline="0" dirty="0">
                <a:latin typeface="CourierStd-Bold"/>
              </a:rPr>
              <a:t>("/</a:t>
            </a:r>
            <a:r>
              <a:rPr lang="en-IN" sz="2400" b="1" i="0" u="none" strike="noStrike" baseline="0" dirty="0" err="1">
                <a:latin typeface="CourierStd-Bold"/>
              </a:rPr>
              <a:t>RHadoop</a:t>
            </a:r>
            <a:r>
              <a:rPr lang="en-IN" sz="2400" b="1" i="0" u="none" strike="noStrike" baseline="0" dirty="0">
                <a:latin typeface="CourierStd-Bold"/>
              </a:rPr>
              <a:t>/2/README. txt","r",</a:t>
            </a:r>
            <a:r>
              <a:rPr lang="en-IN" sz="2400" b="1" i="0" u="none" strike="noStrike" baseline="0" dirty="0" err="1">
                <a:latin typeface="CourierStd-Bold"/>
              </a:rPr>
              <a:t>buffersize</a:t>
            </a:r>
            <a:r>
              <a:rPr lang="en-IN" sz="2400" b="1" i="0" u="none" strike="noStrike" baseline="0" dirty="0">
                <a:latin typeface="CourierStd-Bold"/>
              </a:rPr>
              <a:t>=104857600)</a:t>
            </a:r>
          </a:p>
          <a:p>
            <a:pPr algn="l"/>
            <a:r>
              <a:rPr lang="en-US" sz="2400" b="1" i="0" u="none" strike="noStrike" baseline="0" dirty="0" err="1">
                <a:latin typeface="CourierStd-Bold"/>
              </a:rPr>
              <a:t>hdfs.write</a:t>
            </a:r>
            <a:r>
              <a:rPr lang="en-US" sz="2400" b="1" i="0" u="none" strike="noStrike" baseline="0" dirty="0">
                <a:latin typeface="CourierStd-Bold"/>
              </a:rPr>
              <a:t>(</a:t>
            </a:r>
            <a:r>
              <a:rPr lang="en-US" sz="2400" b="1" i="0" u="none" strike="noStrike" baseline="0" dirty="0" err="1">
                <a:latin typeface="CourierStd-Bold"/>
              </a:rPr>
              <a:t>object,con,hsync</a:t>
            </a:r>
            <a:r>
              <a:rPr lang="en-US" sz="2400" b="1" i="0" u="none" strike="noStrike" baseline="0" dirty="0">
                <a:latin typeface="CourierStd-Bold"/>
              </a:rPr>
              <a:t>=FALSE)</a:t>
            </a:r>
            <a:endParaRPr lang="en-IN" sz="2400" b="1" dirty="0">
              <a:latin typeface="CourierStd-Bold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5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A914-3958-4708-36D2-92DC2D2D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latin typeface="Arial-BoldMT"/>
              </a:rPr>
              <a:t>Environment variables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7A90-A6DA-0267-B0F6-95F75554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CourierStd-Bold"/>
              </a:rPr>
              <a:t>export PKG_CONFIG_PATH = /</a:t>
            </a:r>
            <a:r>
              <a:rPr lang="en-US" sz="1800" b="1" i="0" u="none" strike="noStrike" baseline="0" dirty="0" err="1">
                <a:latin typeface="CourierStd-Bold"/>
              </a:rPr>
              <a:t>usr</a:t>
            </a:r>
            <a:r>
              <a:rPr lang="en-US" sz="1800" b="1" i="0" u="none" strike="noStrike" baseline="0" dirty="0">
                <a:latin typeface="CourierStd-Bold"/>
              </a:rPr>
              <a:t>/local/lib</a:t>
            </a:r>
          </a:p>
          <a:p>
            <a:pPr algn="l"/>
            <a:r>
              <a:rPr lang="en-US" sz="1800" b="1" i="0" u="none" strike="noStrike" baseline="0" dirty="0">
                <a:latin typeface="CourierStd-Bold"/>
              </a:rPr>
              <a:t>export LD_LIBRARY_PATH = /</a:t>
            </a:r>
            <a:r>
              <a:rPr lang="en-US" sz="1800" b="1" i="0" u="none" strike="noStrike" baseline="0" dirty="0" err="1">
                <a:latin typeface="CourierStd-Bold"/>
              </a:rPr>
              <a:t>usr</a:t>
            </a:r>
            <a:r>
              <a:rPr lang="en-US" sz="1800" b="1" i="0" u="none" strike="noStrike" baseline="0" dirty="0">
                <a:latin typeface="CourierStd-Bold"/>
              </a:rPr>
              <a:t>/local/lib</a:t>
            </a:r>
          </a:p>
          <a:p>
            <a:pPr algn="l"/>
            <a:r>
              <a:rPr lang="en-US" sz="1800" b="0" i="0" u="none" strike="noStrike" baseline="0" dirty="0">
                <a:latin typeface="BookAntiqua"/>
              </a:rPr>
              <a:t>You can also set all these variables from your R console, as follows:</a:t>
            </a:r>
          </a:p>
          <a:p>
            <a:pPr algn="l"/>
            <a:r>
              <a:rPr lang="en-IN" sz="1800" b="1" i="0" u="none" strike="noStrike" baseline="0" dirty="0" err="1">
                <a:latin typeface="CourierStd-Bold"/>
              </a:rPr>
              <a:t>Sys.setenv</a:t>
            </a:r>
            <a:r>
              <a:rPr lang="en-IN" sz="1800" b="1" i="0" u="none" strike="noStrike" baseline="0" dirty="0">
                <a:latin typeface="CourierStd-Bold"/>
              </a:rPr>
              <a:t>(HADOOP_HOME="/</a:t>
            </a:r>
            <a:r>
              <a:rPr lang="en-IN" sz="1800" b="1" i="0" u="none" strike="noStrike" baseline="0" dirty="0" err="1">
                <a:latin typeface="CourierStd-Bold"/>
              </a:rPr>
              <a:t>usr</a:t>
            </a:r>
            <a:r>
              <a:rPr lang="en-IN" sz="1800" b="1" i="0" u="none" strike="noStrike" baseline="0" dirty="0">
                <a:latin typeface="CourierStd-Bold"/>
              </a:rPr>
              <a:t>/local/</a:t>
            </a:r>
            <a:r>
              <a:rPr lang="en-IN" sz="1800" b="1" i="0" u="none" strike="noStrike" baseline="0" dirty="0" err="1">
                <a:latin typeface="CourierStd-Bold"/>
              </a:rPr>
              <a:t>hadoop</a:t>
            </a:r>
            <a:r>
              <a:rPr lang="en-IN" sz="1800" b="1" i="0" u="none" strike="noStrike" baseline="0" dirty="0">
                <a:latin typeface="CourierStd-Bold"/>
              </a:rPr>
              <a:t>/")</a:t>
            </a:r>
          </a:p>
          <a:p>
            <a:pPr algn="l"/>
            <a:r>
              <a:rPr lang="en-IN" sz="1800" b="1" i="0" u="none" strike="noStrike" baseline="0" dirty="0" err="1">
                <a:latin typeface="CourierStd-Bold"/>
              </a:rPr>
              <a:t>Sys.setenv</a:t>
            </a:r>
            <a:r>
              <a:rPr lang="en-IN" sz="1800" b="1" i="0" u="none" strike="noStrike" baseline="0" dirty="0">
                <a:latin typeface="CourierStd-Bold"/>
              </a:rPr>
              <a:t>(HADOOP_BIN="/</a:t>
            </a:r>
            <a:r>
              <a:rPr lang="en-IN" sz="1800" b="1" i="0" u="none" strike="noStrike" baseline="0" dirty="0" err="1">
                <a:latin typeface="CourierStd-Bold"/>
              </a:rPr>
              <a:t>usr</a:t>
            </a:r>
            <a:r>
              <a:rPr lang="en-IN" sz="1800" b="1" i="0" u="none" strike="noStrike" baseline="0" dirty="0">
                <a:latin typeface="CourierStd-Bold"/>
              </a:rPr>
              <a:t>/local/</a:t>
            </a:r>
            <a:r>
              <a:rPr lang="en-IN" sz="1800" b="1" i="0" u="none" strike="noStrike" baseline="0" dirty="0" err="1">
                <a:latin typeface="CourierStd-Bold"/>
              </a:rPr>
              <a:t>hadoop</a:t>
            </a:r>
            <a:r>
              <a:rPr lang="en-IN" sz="1800" b="1" i="0" u="none" strike="noStrike" baseline="0" dirty="0">
                <a:latin typeface="CourierStd-Bold"/>
              </a:rPr>
              <a:t>/bin")</a:t>
            </a:r>
          </a:p>
          <a:p>
            <a:pPr algn="l"/>
            <a:r>
              <a:rPr lang="en-IN" sz="1800" b="1" i="0" u="none" strike="noStrike" baseline="0" dirty="0" err="1">
                <a:latin typeface="CourierStd-Bold"/>
              </a:rPr>
              <a:t>Sys.setenv</a:t>
            </a:r>
            <a:r>
              <a:rPr lang="en-IN" sz="1800" b="1" i="0" u="none" strike="noStrike" baseline="0" dirty="0">
                <a:latin typeface="CourierStd-Bold"/>
              </a:rPr>
              <a:t>(HADOOP_CONF_DIR="/</a:t>
            </a:r>
            <a:r>
              <a:rPr lang="en-IN" sz="1800" b="1" i="0" u="none" strike="noStrike" baseline="0" dirty="0" err="1">
                <a:latin typeface="CourierStd-Bold"/>
              </a:rPr>
              <a:t>usr</a:t>
            </a:r>
            <a:r>
              <a:rPr lang="en-IN" sz="1800" b="1" i="0" u="none" strike="noStrike" baseline="0" dirty="0">
                <a:latin typeface="CourierStd-Bold"/>
              </a:rPr>
              <a:t>/local/</a:t>
            </a:r>
            <a:r>
              <a:rPr lang="en-IN" sz="1800" b="1" i="0" u="none" strike="noStrike" baseline="0" dirty="0" err="1">
                <a:latin typeface="CourierStd-Bold"/>
              </a:rPr>
              <a:t>hadoop</a:t>
            </a:r>
            <a:r>
              <a:rPr lang="en-IN" sz="1800" b="1" i="0" u="none" strike="noStrike" baseline="0" dirty="0">
                <a:latin typeface="CourierStd-Bold"/>
              </a:rPr>
              <a:t>/conf")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268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EE28-A664-D7BA-FC00-9963E0DD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47C5-4DCB-4E63-E31C-3E2996EF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u="none" strike="noStrike" baseline="0" dirty="0" err="1">
                <a:latin typeface="CourierStd"/>
              </a:rPr>
              <a:t>hdfs.close</a:t>
            </a:r>
            <a:r>
              <a:rPr lang="en-US" sz="2800" b="0" i="0" u="none" strike="noStrike" baseline="0" dirty="0">
                <a:latin typeface="BookAntiqua"/>
              </a:rPr>
              <a:t>: This is used to close the stream when a file operation</a:t>
            </a:r>
          </a:p>
          <a:p>
            <a:pPr algn="l"/>
            <a:r>
              <a:rPr lang="en-US" sz="2800" b="0" i="0" u="none" strike="noStrike" baseline="0" dirty="0">
                <a:latin typeface="BookAntiqua"/>
              </a:rPr>
              <a:t>is complete. It will close the stream and will not allow further file</a:t>
            </a:r>
          </a:p>
          <a:p>
            <a:pPr algn="l"/>
            <a:r>
              <a:rPr lang="en-IN" sz="2800" b="0" i="0" u="none" strike="noStrike" baseline="0" dirty="0">
                <a:latin typeface="BookAntiqua"/>
              </a:rPr>
              <a:t>operations.</a:t>
            </a:r>
          </a:p>
          <a:p>
            <a:pPr algn="l"/>
            <a:r>
              <a:rPr lang="en-IN" sz="2800" b="1" i="0" u="none" strike="noStrike" baseline="0" dirty="0" err="1">
                <a:latin typeface="CourierStd-Bold"/>
              </a:rPr>
              <a:t>hdfs.close</a:t>
            </a:r>
            <a:r>
              <a:rPr lang="en-IN" sz="2800" b="1" i="0" u="none" strike="noStrike" baseline="0" dirty="0">
                <a:latin typeface="CourierStd-Bold"/>
              </a:rPr>
              <a:t>(f)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706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7840-5FB7-CA79-C6D2-E16C8183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i="0" u="none" strike="noStrike" baseline="0" dirty="0">
                <a:latin typeface="BookAntiqua"/>
              </a:rPr>
              <a:t>Directory operation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17F3-8983-E3E8-EA73-48E3DC4F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 err="1">
                <a:latin typeface="CourierStd"/>
              </a:rPr>
              <a:t>hdfs.dircreate</a:t>
            </a:r>
            <a:r>
              <a:rPr lang="en-US" sz="2400" b="0" i="0" u="none" strike="noStrike" baseline="0" dirty="0">
                <a:latin typeface="CourierStd"/>
              </a:rPr>
              <a:t> </a:t>
            </a:r>
            <a:r>
              <a:rPr lang="en-US" sz="2400" b="0" i="0" u="none" strike="noStrike" baseline="0" dirty="0">
                <a:latin typeface="BookAntiqua"/>
              </a:rPr>
              <a:t>or </a:t>
            </a:r>
            <a:r>
              <a:rPr lang="en-US" sz="2400" b="0" i="0" u="none" strike="noStrike" baseline="0" dirty="0" err="1">
                <a:latin typeface="CourierStd"/>
              </a:rPr>
              <a:t>hdfs.mkdir</a:t>
            </a:r>
            <a:r>
              <a:rPr lang="en-US" sz="2400" b="0" i="0" u="none" strike="noStrike" baseline="0" dirty="0">
                <a:latin typeface="BookAntiqua"/>
              </a:rPr>
              <a:t>: Both these functions will be used</a:t>
            </a:r>
          </a:p>
          <a:p>
            <a:pPr algn="l"/>
            <a:r>
              <a:rPr lang="en-US" sz="2400" b="0" i="0" u="none" strike="noStrike" baseline="0" dirty="0">
                <a:latin typeface="BookAntiqua"/>
              </a:rPr>
              <a:t>for creating a directory over the HDFS filesystem.</a:t>
            </a:r>
          </a:p>
          <a:p>
            <a:pPr algn="l"/>
            <a:r>
              <a:rPr lang="en-IN" sz="2400" b="1" i="0" u="none" strike="noStrike" baseline="0" dirty="0" err="1">
                <a:latin typeface="CourierStd-Bold"/>
              </a:rPr>
              <a:t>hdfs.mkdir</a:t>
            </a:r>
            <a:r>
              <a:rPr lang="en-IN" sz="2400" b="1" i="0" u="none" strike="noStrike" baseline="0" dirty="0">
                <a:latin typeface="CourierStd-Bold"/>
              </a:rPr>
              <a:t>("/</a:t>
            </a:r>
            <a:r>
              <a:rPr lang="en-IN" sz="2400" b="1" i="0" u="none" strike="noStrike" baseline="0" dirty="0" err="1">
                <a:latin typeface="CourierStd-Bold"/>
              </a:rPr>
              <a:t>RHadoop</a:t>
            </a:r>
            <a:r>
              <a:rPr lang="en-IN" sz="2400" b="1" i="0" u="none" strike="noStrike" baseline="0" dirty="0">
                <a:latin typeface="CourierStd-Bold"/>
              </a:rPr>
              <a:t>/2/")</a:t>
            </a:r>
          </a:p>
          <a:p>
            <a:pPr algn="l"/>
            <a:endParaRPr lang="en-IN" sz="2400" b="1" dirty="0">
              <a:latin typeface="CourierStd-Bold"/>
            </a:endParaRPr>
          </a:p>
          <a:p>
            <a:pPr algn="l"/>
            <a:r>
              <a:rPr lang="en-US" sz="2400" b="0" i="0" u="none" strike="noStrike" baseline="0" dirty="0">
                <a:latin typeface="CourierStd"/>
              </a:rPr>
              <a:t>hdfs.rm </a:t>
            </a:r>
            <a:r>
              <a:rPr lang="en-US" sz="2400" b="0" i="0" u="none" strike="noStrike" baseline="0" dirty="0">
                <a:latin typeface="BookAntiqua"/>
              </a:rPr>
              <a:t>or </a:t>
            </a:r>
            <a:r>
              <a:rPr lang="en-US" sz="2400" b="0" i="0" u="none" strike="noStrike" baseline="0" dirty="0" err="1">
                <a:latin typeface="CourierStd"/>
              </a:rPr>
              <a:t>hdfs.rmr</a:t>
            </a:r>
            <a:r>
              <a:rPr lang="en-US" sz="2400" b="0" i="0" u="none" strike="noStrike" baseline="0" dirty="0">
                <a:latin typeface="CourierStd"/>
              </a:rPr>
              <a:t> </a:t>
            </a:r>
            <a:r>
              <a:rPr lang="en-US" sz="2400" b="0" i="0" u="none" strike="noStrike" baseline="0" dirty="0">
                <a:latin typeface="BookAntiqua"/>
              </a:rPr>
              <a:t>or </a:t>
            </a:r>
            <a:r>
              <a:rPr lang="en-US" sz="2400" b="0" i="0" u="none" strike="noStrike" baseline="0" dirty="0" err="1">
                <a:latin typeface="CourierStd"/>
              </a:rPr>
              <a:t>hdfs.delete</a:t>
            </a:r>
            <a:r>
              <a:rPr lang="en-US" sz="2400" b="0" i="0" u="none" strike="noStrike" baseline="0" dirty="0">
                <a:latin typeface="CourierStd"/>
              </a:rPr>
              <a:t> </a:t>
            </a:r>
            <a:r>
              <a:rPr lang="en-US" sz="2400" b="0" i="0" u="none" strike="noStrike" baseline="0" dirty="0">
                <a:latin typeface="BookAntiqua"/>
              </a:rPr>
              <a:t>- to delete the directory or file</a:t>
            </a:r>
          </a:p>
          <a:p>
            <a:pPr algn="l"/>
            <a:r>
              <a:rPr lang="en-IN" sz="2400" b="0" i="0" u="none" strike="noStrike" baseline="0" dirty="0">
                <a:latin typeface="BookAntiqua"/>
              </a:rPr>
              <a:t>from HDFS.</a:t>
            </a:r>
          </a:p>
          <a:p>
            <a:pPr algn="l"/>
            <a:r>
              <a:rPr lang="en-IN" sz="2400" b="1" i="0" u="none" strike="noStrike" baseline="0" dirty="0">
                <a:latin typeface="CourierStd-Bold"/>
              </a:rPr>
              <a:t>hdfs.rm("/</a:t>
            </a:r>
            <a:r>
              <a:rPr lang="en-IN" sz="2400" b="1" i="0" u="none" strike="noStrike" baseline="0" dirty="0" err="1">
                <a:latin typeface="CourierStd-Bold"/>
              </a:rPr>
              <a:t>RHadoop</a:t>
            </a:r>
            <a:r>
              <a:rPr lang="en-IN" sz="2400" b="1" i="0" u="none" strike="noStrike" baseline="0" dirty="0">
                <a:latin typeface="CourierStd-Bold"/>
              </a:rPr>
              <a:t>/2/")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3194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E641-AB4D-F089-9029-2D5F1C10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i="0" u="none" strike="noStrike" baseline="0" dirty="0">
                <a:latin typeface="BookAntiqua"/>
              </a:rPr>
              <a:t>Utility: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1DD8-78FC-EF12-B4FC-CAAF6EDC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CourierStd"/>
              </a:rPr>
              <a:t>hdfs.ls</a:t>
            </a:r>
            <a:r>
              <a:rPr lang="en-US" b="0" i="0" u="none" strike="noStrike" baseline="0" dirty="0">
                <a:latin typeface="BookAntiqua"/>
              </a:rPr>
              <a:t>: This is used to list the directory from HDFS.</a:t>
            </a:r>
          </a:p>
          <a:p>
            <a:pPr algn="l"/>
            <a:r>
              <a:rPr lang="en-IN" b="1" i="0" u="none" strike="noStrike" baseline="0" dirty="0">
                <a:latin typeface="CourierStd-Bold"/>
              </a:rPr>
              <a:t>Hdfs.ls('/')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438E2-42D5-C102-38D2-F53B35DE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90" y="2664875"/>
            <a:ext cx="9586394" cy="39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49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7520-1D07-80C8-CB87-C48ADB85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i="0" u="none" strike="noStrike" baseline="0" dirty="0">
                <a:latin typeface="CourierStd"/>
              </a:rPr>
              <a:t>hdfs.file.info</a:t>
            </a:r>
            <a:r>
              <a:rPr lang="en-US" sz="2800" b="0" i="0" u="none" strike="noStrike" baseline="0" dirty="0">
                <a:latin typeface="BookAntiqua"/>
              </a:rPr>
              <a:t>: This is used to get meta information about the file</a:t>
            </a:r>
            <a:br>
              <a:rPr lang="en-US" sz="2800" b="0" i="0" u="none" strike="noStrike" baseline="0" dirty="0">
                <a:latin typeface="BookAntiqua"/>
              </a:rPr>
            </a:br>
            <a:r>
              <a:rPr lang="en-IN" sz="2800" b="0" i="0" u="none" strike="noStrike" baseline="0" dirty="0">
                <a:latin typeface="BookAntiqua"/>
              </a:rPr>
              <a:t>stored at HDFS.</a:t>
            </a:r>
            <a:br>
              <a:rPr lang="en-IN" sz="2800" b="0" i="0" u="none" strike="noStrike" baseline="0" dirty="0">
                <a:latin typeface="BookAntiqua"/>
              </a:rPr>
            </a:br>
            <a:r>
              <a:rPr lang="en-IN" sz="2800" b="1" i="0" u="none" strike="noStrike" baseline="0" dirty="0">
                <a:latin typeface="CourierStd-Bold"/>
              </a:rPr>
              <a:t>hdfs.file.info("/</a:t>
            </a:r>
            <a:r>
              <a:rPr lang="en-IN" sz="2800" b="1" i="0" u="none" strike="noStrike" baseline="0" dirty="0" err="1">
                <a:latin typeface="CourierStd-Bold"/>
              </a:rPr>
              <a:t>RHadoop</a:t>
            </a:r>
            <a:r>
              <a:rPr lang="en-IN" sz="2800" b="1" i="0" u="none" strike="noStrike" baseline="0" dirty="0">
                <a:latin typeface="CourierStd-Bold"/>
              </a:rPr>
              <a:t>")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BA2E6-4F83-333F-4F6D-41C90359A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1" y="2697613"/>
            <a:ext cx="11094293" cy="866681"/>
          </a:xfrm>
        </p:spPr>
      </p:pic>
    </p:spTree>
    <p:extLst>
      <p:ext uri="{BB962C8B-B14F-4D97-AF65-F5344CB8AC3E}">
        <p14:creationId xmlns:p14="http://schemas.microsoft.com/office/powerpoint/2010/main" val="843419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9DC9-2DC2-6C7B-CD9C-2A91C9ED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baseline="0" dirty="0">
                <a:latin typeface="Arial-BoldMT"/>
              </a:rPr>
              <a:t>The </a:t>
            </a:r>
            <a:r>
              <a:rPr lang="en-IN" sz="4000" b="1" i="0" u="none" strike="noStrike" baseline="0" dirty="0" err="1">
                <a:latin typeface="Arial-BoldMT"/>
              </a:rPr>
              <a:t>rmr</a:t>
            </a:r>
            <a:r>
              <a:rPr lang="en-IN" sz="4000" b="1" i="0" u="none" strike="noStrike" baseline="0" dirty="0">
                <a:latin typeface="Arial-BoldMT"/>
              </a:rPr>
              <a:t> package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46B3-A9E5-C8CC-DFB2-FFEB1999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BookAntiqua"/>
              </a:rPr>
              <a:t>The categories of the functions are as follows:</a:t>
            </a:r>
          </a:p>
          <a:p>
            <a:r>
              <a:rPr lang="en-IN" sz="3200" b="0" i="0" u="sng" strike="noStrike" baseline="0" dirty="0">
                <a:latin typeface="BookAntiqua"/>
              </a:rPr>
              <a:t>For storing and retrieving data:</a:t>
            </a:r>
            <a:endParaRPr lang="en-US" sz="3200" b="0" i="0" u="sng" strike="noStrike" baseline="0" dirty="0">
              <a:latin typeface="BookAntiqua"/>
            </a:endParaRPr>
          </a:p>
          <a:p>
            <a:pPr algn="l"/>
            <a:r>
              <a:rPr lang="en-US" sz="3200" b="0" i="0" u="none" strike="noStrike" baseline="0" dirty="0" err="1">
                <a:latin typeface="CourierStd"/>
              </a:rPr>
              <a:t>to.dfs</a:t>
            </a:r>
            <a:r>
              <a:rPr lang="en-US" sz="3200" b="0" i="0" u="none" strike="noStrike" baseline="0" dirty="0">
                <a:latin typeface="BookAntiqua"/>
              </a:rPr>
              <a:t>: This is used to write R objects from or to the filesystem.</a:t>
            </a:r>
          </a:p>
          <a:p>
            <a:pPr lvl="1"/>
            <a:r>
              <a:rPr lang="en-US" sz="3200" b="0" i="0" u="none" strike="noStrike" baseline="0" dirty="0" err="1">
                <a:latin typeface="BookAntiqua"/>
              </a:rPr>
              <a:t>small.ints</a:t>
            </a:r>
            <a:r>
              <a:rPr lang="en-US" sz="3200" b="0" i="0" u="none" strike="noStrike" baseline="0" dirty="0">
                <a:latin typeface="BookAntiqua"/>
              </a:rPr>
              <a:t> = </a:t>
            </a:r>
            <a:r>
              <a:rPr lang="en-US" sz="3200" b="0" i="0" u="none" strike="noStrike" baseline="0" dirty="0" err="1">
                <a:latin typeface="BookAntiqua"/>
              </a:rPr>
              <a:t>to.dfs</a:t>
            </a:r>
            <a:r>
              <a:rPr lang="en-US" sz="3200" b="0" i="0" u="none" strike="noStrike" baseline="0" dirty="0">
                <a:latin typeface="BookAntiqua"/>
              </a:rPr>
              <a:t>(1:10)</a:t>
            </a:r>
            <a:endParaRPr lang="en-US" sz="3200" dirty="0">
              <a:latin typeface="BookAntiqua"/>
            </a:endParaRPr>
          </a:p>
          <a:p>
            <a:pPr algn="l"/>
            <a:r>
              <a:rPr lang="en-US" sz="3200" b="0" i="0" u="none" strike="noStrike" baseline="0" dirty="0" err="1">
                <a:latin typeface="CourierStd"/>
              </a:rPr>
              <a:t>from.dfs</a:t>
            </a:r>
            <a:r>
              <a:rPr lang="en-US" sz="3200" b="0" i="0" u="none" strike="noStrike" baseline="0" dirty="0">
                <a:latin typeface="BookAntiqua"/>
              </a:rPr>
              <a:t>: This is used to read the R objects from the HDFS</a:t>
            </a:r>
          </a:p>
          <a:p>
            <a:pPr lvl="1"/>
            <a:r>
              <a:rPr lang="en-US" sz="3200" b="0" i="0" u="none" strike="noStrike" baseline="0" dirty="0">
                <a:latin typeface="BookAntiqua"/>
              </a:rPr>
              <a:t>filesystem that are in the binary encrypted format.</a:t>
            </a:r>
          </a:p>
          <a:p>
            <a:pPr lvl="1"/>
            <a:r>
              <a:rPr lang="en-IN" sz="3200" b="0" i="0" u="none" strike="noStrike" baseline="0" dirty="0" err="1">
                <a:latin typeface="BookAntiqua"/>
              </a:rPr>
              <a:t>from.dfs</a:t>
            </a:r>
            <a:r>
              <a:rPr lang="en-IN" sz="3200" b="0" i="0" u="none" strike="noStrike" baseline="0" dirty="0">
                <a:latin typeface="BookAntiqua"/>
              </a:rPr>
              <a:t>('/</a:t>
            </a:r>
            <a:r>
              <a:rPr lang="en-IN" sz="3200" b="0" i="0" u="none" strike="noStrike" baseline="0" dirty="0" err="1">
                <a:latin typeface="BookAntiqua"/>
              </a:rPr>
              <a:t>tmp</a:t>
            </a:r>
            <a:r>
              <a:rPr lang="en-IN" sz="3200" b="0" i="0" u="none" strike="noStrike" baseline="0" dirty="0">
                <a:latin typeface="BookAntiqua"/>
              </a:rPr>
              <a:t>/</a:t>
            </a:r>
            <a:r>
              <a:rPr lang="en-IN" sz="3200" b="0" i="0" u="none" strike="noStrike" baseline="0" dirty="0" err="1">
                <a:latin typeface="BookAntiqua"/>
              </a:rPr>
              <a:t>RtmpRMIXzb</a:t>
            </a:r>
            <a:r>
              <a:rPr lang="en-IN" sz="3200" b="0" i="0" u="none" strike="noStrike" baseline="0" dirty="0">
                <a:latin typeface="BookAntiqua"/>
              </a:rPr>
              <a:t>/file2bda3fa07850')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49774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0B72-9395-B8F9-F50D-69EB6E5F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>
            <a:normAutofit/>
          </a:bodyPr>
          <a:lstStyle/>
          <a:p>
            <a:r>
              <a:rPr lang="en-IN" sz="3200" b="0" i="0" u="sng" strike="noStrike" baseline="0" dirty="0">
                <a:latin typeface="BookAntiqua"/>
              </a:rPr>
              <a:t>For MapReduce:</a:t>
            </a:r>
          </a:p>
          <a:p>
            <a:pPr algn="l"/>
            <a:r>
              <a:rPr lang="en-US" sz="3200" b="0" i="0" u="none" strike="noStrike" baseline="0" dirty="0">
                <a:latin typeface="BookAntiqua"/>
              </a:rPr>
              <a:t> </a:t>
            </a:r>
            <a:r>
              <a:rPr lang="en-US" sz="3200" b="1" i="0" u="none" strike="noStrike" baseline="0" dirty="0" err="1">
                <a:latin typeface="CourierStd"/>
              </a:rPr>
              <a:t>mapreduce</a:t>
            </a:r>
            <a:r>
              <a:rPr lang="en-US" sz="3200" b="1" i="0" u="none" strike="noStrike" baseline="0" dirty="0">
                <a:latin typeface="BookAntiqua"/>
              </a:rPr>
              <a:t>: This is used for defining and executing the MapReduce </a:t>
            </a:r>
            <a:r>
              <a:rPr lang="en-IN" sz="3200" b="1" i="0" u="none" strike="noStrike" baseline="0" dirty="0">
                <a:latin typeface="BookAntiqua"/>
              </a:rPr>
              <a:t>job.</a:t>
            </a:r>
          </a:p>
          <a:p>
            <a:pPr algn="l"/>
            <a:r>
              <a:rPr lang="en-US" sz="3200" i="0" u="none" strike="noStrike" baseline="0" dirty="0">
                <a:latin typeface="BookAntiqua"/>
              </a:rPr>
              <a:t>Syntax</a:t>
            </a:r>
          </a:p>
          <a:p>
            <a:pPr algn="l"/>
            <a:r>
              <a:rPr lang="en-US" sz="3200" i="0" u="none" strike="noStrike" baseline="0" dirty="0" err="1">
                <a:latin typeface="BookAntiqua"/>
              </a:rPr>
              <a:t>mapreduce</a:t>
            </a:r>
            <a:r>
              <a:rPr lang="en-US" sz="3200" i="0" u="none" strike="noStrike" baseline="0" dirty="0">
                <a:latin typeface="BookAntiqua"/>
              </a:rPr>
              <a:t>(input, output, map, reduce, combine, </a:t>
            </a:r>
            <a:r>
              <a:rPr lang="en-US" sz="3200" i="0" u="none" strike="noStrike" baseline="0" dirty="0" err="1">
                <a:latin typeface="BookAntiqua"/>
              </a:rPr>
              <a:t>input.fromat</a:t>
            </a:r>
            <a:r>
              <a:rPr lang="en-US" sz="3200" i="0" u="none" strike="noStrike" baseline="0" dirty="0">
                <a:latin typeface="BookAntiqua"/>
              </a:rPr>
              <a:t>, </a:t>
            </a:r>
            <a:r>
              <a:rPr lang="en-IN" sz="3200" i="0" u="none" strike="noStrike" baseline="0" dirty="0" err="1">
                <a:latin typeface="BookAntiqua"/>
              </a:rPr>
              <a:t>output.format</a:t>
            </a:r>
            <a:r>
              <a:rPr lang="en-IN" sz="3200" i="0" u="none" strike="noStrike" baseline="0" dirty="0">
                <a:latin typeface="BookAntiqua"/>
              </a:rPr>
              <a:t>, verbose)</a:t>
            </a:r>
          </a:p>
          <a:p>
            <a:pPr algn="l"/>
            <a:r>
              <a:rPr lang="en-US" sz="3200" b="1" i="0" u="none" strike="noStrike" baseline="0" dirty="0" err="1">
                <a:latin typeface="CourierStd"/>
              </a:rPr>
              <a:t>keyval</a:t>
            </a:r>
            <a:r>
              <a:rPr lang="en-US" sz="3200" b="1" i="0" u="none" strike="noStrike" baseline="0" dirty="0">
                <a:latin typeface="BookAntiqua"/>
              </a:rPr>
              <a:t>: This is used to create and extract key-value pairs</a:t>
            </a:r>
            <a:r>
              <a:rPr lang="en-US" sz="3200" b="0" i="0" u="none" strike="noStrike" baseline="0" dirty="0">
                <a:latin typeface="BookAntiqua"/>
              </a:rPr>
              <a:t>.</a:t>
            </a:r>
          </a:p>
          <a:p>
            <a:pPr algn="l"/>
            <a:r>
              <a:rPr lang="en-US" sz="3200" dirty="0">
                <a:latin typeface="BookAntiqua"/>
              </a:rPr>
              <a:t>Syntax</a:t>
            </a:r>
            <a:endParaRPr lang="en-US" sz="3200" b="0" i="0" u="none" strike="noStrike" baseline="0" dirty="0">
              <a:latin typeface="BookAntiqua"/>
            </a:endParaRPr>
          </a:p>
          <a:p>
            <a:pPr algn="l"/>
            <a:r>
              <a:rPr lang="en-IN" sz="3200" b="0" i="0" u="none" strike="noStrike" baseline="0" dirty="0" err="1">
                <a:latin typeface="BookAntiqua"/>
              </a:rPr>
              <a:t>keyval</a:t>
            </a:r>
            <a:r>
              <a:rPr lang="en-IN" sz="3200" b="0" i="0" u="none" strike="noStrike" baseline="0" dirty="0">
                <a:latin typeface="BookAntiqua"/>
              </a:rPr>
              <a:t>(key, </a:t>
            </a:r>
            <a:r>
              <a:rPr lang="en-IN" sz="3200" b="0" i="0" u="none" strike="noStrike" baseline="0" dirty="0" err="1">
                <a:latin typeface="BookAntiqua"/>
              </a:rPr>
              <a:t>val</a:t>
            </a:r>
            <a:r>
              <a:rPr lang="en-IN" sz="3200" b="0" i="0" u="none" strike="noStrike" baseline="0" dirty="0">
                <a:latin typeface="BookAntiqua"/>
              </a:rPr>
              <a:t>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94321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B7F0-4C3B-67E2-E9E2-372B97D3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28EF-0AFC-55FC-F32F-233AB0971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3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DA24-C514-9B23-1693-389A4877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latin typeface="Arial-BoldMT"/>
              </a:rPr>
              <a:t>The </a:t>
            </a:r>
            <a:r>
              <a:rPr lang="en-IN" sz="2800" b="1" i="0" u="none" strike="noStrike" baseline="0" dirty="0" err="1">
                <a:latin typeface="Arial-BoldMT"/>
              </a:rPr>
              <a:t>rJava</a:t>
            </a:r>
            <a:r>
              <a:rPr lang="en-IN" sz="2800" b="1" i="0" u="none" strike="noStrike" baseline="0" dirty="0">
                <a:latin typeface="Arial-BoldMT"/>
              </a:rPr>
              <a:t> package installation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D849-26B6-D812-0ADC-132E0176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BookAntiqua"/>
              </a:rPr>
              <a:t>Since RHIPE is a Java package, it acts like a Java bridge between R and Hadoop.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BookAntiqua"/>
              </a:rPr>
              <a:t>RHIPE serializes the input data to a Java type, which has to be serialized over the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BookAntiqua"/>
              </a:rPr>
              <a:t>cluster. It needs a low-level interface to Java, which is provided by </a:t>
            </a:r>
            <a:r>
              <a:rPr lang="en-US" sz="2400" b="0" i="0" u="none" strike="noStrike" baseline="0" dirty="0" err="1">
                <a:latin typeface="BookAntiqua"/>
              </a:rPr>
              <a:t>rJava</a:t>
            </a:r>
            <a:r>
              <a:rPr lang="en-US" sz="2400" b="0" i="0" u="none" strike="noStrike" baseline="0" dirty="0">
                <a:latin typeface="BookAntiqua"/>
              </a:rPr>
              <a:t>. So, we will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BookAntiqua"/>
              </a:rPr>
              <a:t>install </a:t>
            </a:r>
            <a:r>
              <a:rPr lang="en-US" sz="2400" b="0" i="0" u="none" strike="noStrike" baseline="0" dirty="0" err="1">
                <a:latin typeface="BookAntiqua"/>
              </a:rPr>
              <a:t>rJava</a:t>
            </a:r>
            <a:r>
              <a:rPr lang="en-US" sz="2400" b="0" i="0" u="none" strike="noStrike" baseline="0" dirty="0">
                <a:latin typeface="BookAntiqua"/>
              </a:rPr>
              <a:t> to enable the functioning of RHIPE.</a:t>
            </a:r>
          </a:p>
          <a:p>
            <a:pPr algn="l"/>
            <a:r>
              <a:rPr lang="en-US" sz="2400" i="0" u="none" strike="noStrike" baseline="0" dirty="0">
                <a:latin typeface="CourierStd-Bold"/>
              </a:rPr>
              <a:t>## For installing the </a:t>
            </a:r>
            <a:r>
              <a:rPr lang="en-US" sz="2400" i="0" u="none" strike="noStrike" baseline="0" dirty="0" err="1">
                <a:latin typeface="CourierStd-Bold"/>
              </a:rPr>
              <a:t>rJava</a:t>
            </a:r>
            <a:r>
              <a:rPr lang="en-US" sz="2400" i="0" u="none" strike="noStrike" baseline="0" dirty="0">
                <a:latin typeface="CourierStd-Bold"/>
              </a:rPr>
              <a:t> Package will be used for calling java </a:t>
            </a:r>
            <a:r>
              <a:rPr lang="en-IN" sz="2400" i="0" u="none" strike="noStrike" baseline="0" dirty="0">
                <a:latin typeface="CourierStd-Bold"/>
              </a:rPr>
              <a:t>libraries from R.</a:t>
            </a:r>
          </a:p>
          <a:p>
            <a:pPr algn="l"/>
            <a:r>
              <a:rPr lang="en-IN" sz="2400" b="1" i="0" u="none" strike="noStrike" baseline="0" dirty="0" err="1">
                <a:latin typeface="CourierStd-Bold"/>
              </a:rPr>
              <a:t>install.packages</a:t>
            </a:r>
            <a:r>
              <a:rPr lang="en-IN" sz="2400" b="1" i="0" u="none" strike="noStrike" baseline="0" dirty="0">
                <a:latin typeface="CourierStd-Bold"/>
              </a:rPr>
              <a:t>("</a:t>
            </a:r>
            <a:r>
              <a:rPr lang="en-IN" sz="2400" b="1" i="0" u="none" strike="noStrike" baseline="0" dirty="0" err="1">
                <a:latin typeface="CourierStd-Bold"/>
              </a:rPr>
              <a:t>rJava</a:t>
            </a:r>
            <a:r>
              <a:rPr lang="en-IN" sz="2400" b="1" i="0" u="none" strike="noStrike" baseline="0" dirty="0">
                <a:latin typeface="CourierStd-Bold"/>
              </a:rPr>
              <a:t>")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004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F835-AFC6-6F09-C34D-83BB34B8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baseline="0" dirty="0">
                <a:latin typeface="Arial-BoldMT"/>
              </a:rPr>
              <a:t>Installing RHIPE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D3E77-50A8-1594-18EB-4926C0676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i="0" u="none" strike="noStrike" baseline="0" dirty="0">
                <a:latin typeface="CourierStd-Bold"/>
              </a:rPr>
              <a:t>## Downloading RHIPE package from RHIPE repository</a:t>
            </a:r>
          </a:p>
          <a:p>
            <a:pPr algn="l"/>
            <a:r>
              <a:rPr lang="da-DK" sz="2400" b="1" i="0" u="none" strike="noStrike" baseline="0" dirty="0">
                <a:latin typeface="CourierStd-Bold"/>
              </a:rPr>
              <a:t>Wget </a:t>
            </a:r>
            <a:r>
              <a:rPr lang="da-DK" sz="2400" b="1" i="0" u="none" strike="noStrike" baseline="0" dirty="0">
                <a:latin typeface="CourierStd-Bold"/>
                <a:hlinkClick r:id="rId2"/>
              </a:rPr>
              <a:t>http://ml.stat.purdue.edu/rhipebin/Rhipe_0.73.1-2.tar.gz</a:t>
            </a:r>
            <a:endParaRPr lang="da-DK" sz="2400" b="1" i="0" u="none" strike="noStrike" baseline="0" dirty="0">
              <a:latin typeface="CourierStd-Bold"/>
            </a:endParaRPr>
          </a:p>
          <a:p>
            <a:pPr marL="0" indent="0" algn="l">
              <a:buNone/>
            </a:pPr>
            <a:endParaRPr lang="da-DK" sz="2400" b="1" i="0" u="none" strike="noStrike" baseline="0" dirty="0">
              <a:latin typeface="CourierStd-Bold"/>
            </a:endParaRPr>
          </a:p>
          <a:p>
            <a:pPr algn="l"/>
            <a:r>
              <a:rPr lang="en-US" sz="2400" i="0" u="none" strike="noStrike" baseline="0" dirty="0">
                <a:latin typeface="CourierStd-Bold"/>
              </a:rPr>
              <a:t>## Installing the RHIPE package in R via CMD command</a:t>
            </a:r>
          </a:p>
          <a:p>
            <a:pPr algn="l"/>
            <a:r>
              <a:rPr lang="en-IN" sz="2400" b="1" i="0" u="none" strike="noStrike" baseline="0" dirty="0">
                <a:latin typeface="CourierStd-Bold"/>
              </a:rPr>
              <a:t>R CMD INSTALL Rhipe_0.73.1.tar.gz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130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446E-4B0E-0E29-3DB6-26B0AB9A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u="none" strike="noStrike" baseline="0" dirty="0" err="1">
                <a:latin typeface="Arial-BoldMT"/>
              </a:rPr>
              <a:t>Achitecture</a:t>
            </a:r>
            <a:r>
              <a:rPr lang="en-IN" sz="3600" b="1" i="0" u="none" strike="noStrike" baseline="0" dirty="0">
                <a:latin typeface="Arial-BoldMT"/>
              </a:rPr>
              <a:t> of RHIPE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800F8-0932-A63A-9F39-7756374D6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1" y="1621204"/>
            <a:ext cx="4991022" cy="4871671"/>
          </a:xfrm>
        </p:spPr>
      </p:pic>
    </p:spTree>
    <p:extLst>
      <p:ext uri="{BB962C8B-B14F-4D97-AF65-F5344CB8AC3E}">
        <p14:creationId xmlns:p14="http://schemas.microsoft.com/office/powerpoint/2010/main" val="292821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726B-3F72-D30A-15C2-6D5F1075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i="0" u="none" strike="noStrike" baseline="0" dirty="0">
                <a:latin typeface="Arial-BoldMT"/>
              </a:rPr>
              <a:t>RHIPE sample program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CA27-A6E0-C0E1-0AE9-6F7E5CA0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i="0" u="none" strike="noStrike" baseline="0" dirty="0">
                <a:latin typeface="CourierStd-Bold"/>
              </a:rPr>
              <a:t>STEP 1 Loading the RHIPE library</a:t>
            </a:r>
          </a:p>
          <a:p>
            <a:pPr algn="l"/>
            <a:r>
              <a:rPr lang="en-IN" b="1" i="0" u="none" strike="noStrike" baseline="0" dirty="0">
                <a:latin typeface="CourierStd-Bold"/>
              </a:rPr>
              <a:t>library(</a:t>
            </a:r>
            <a:r>
              <a:rPr lang="en-IN" b="1" i="0" u="none" strike="noStrike" baseline="0" dirty="0" err="1">
                <a:latin typeface="CourierStd-Bold"/>
              </a:rPr>
              <a:t>Rhipe</a:t>
            </a:r>
            <a:r>
              <a:rPr lang="en-IN" b="1" i="0" u="none" strike="noStrike" baseline="0" dirty="0">
                <a:latin typeface="CourierStd-Bold"/>
              </a:rPr>
              <a:t>)</a:t>
            </a:r>
          </a:p>
          <a:p>
            <a:pPr marL="0" indent="0" algn="l">
              <a:buNone/>
            </a:pPr>
            <a:r>
              <a:rPr lang="en-US" i="0" u="none" strike="noStrike" baseline="0" dirty="0">
                <a:latin typeface="CourierStd-Bold"/>
              </a:rPr>
              <a:t>STEP 2 Initializing the RHIPE subsystem, which is used for everything. RHIPE will not work if </a:t>
            </a:r>
            <a:r>
              <a:rPr lang="en-US" i="0" u="none" strike="noStrike" baseline="0" dirty="0" err="1">
                <a:latin typeface="CourierStd-Bold"/>
              </a:rPr>
              <a:t>rhinit</a:t>
            </a:r>
            <a:r>
              <a:rPr lang="en-US" i="0" u="none" strike="noStrike" baseline="0" dirty="0">
                <a:latin typeface="CourierStd-Bold"/>
              </a:rPr>
              <a:t> is not called.</a:t>
            </a:r>
          </a:p>
          <a:p>
            <a:pPr algn="l"/>
            <a:r>
              <a:rPr lang="en-IN" b="1" i="0" u="none" strike="noStrike" baseline="0" dirty="0" err="1">
                <a:latin typeface="CourierStd-Bold"/>
              </a:rPr>
              <a:t>rhinit</a:t>
            </a:r>
            <a:r>
              <a:rPr lang="en-IN" b="1" i="0" u="none" strike="noStrike" baseline="0" dirty="0">
                <a:latin typeface="CourierStd-Bold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6931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3786-BC5B-A685-D724-E1F7F473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441"/>
            <a:ext cx="10515600" cy="54025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>
                <a:latin typeface="CourierStd-Bold"/>
              </a:rPr>
              <a:t>STEP 3: </a:t>
            </a:r>
            <a:r>
              <a:rPr lang="en-IN" sz="2800" i="0" u="none" strike="noStrike" baseline="0" dirty="0">
                <a:latin typeface="CourierStd-Bold"/>
              </a:rPr>
              <a:t>Defining the Map phase</a:t>
            </a:r>
          </a:p>
          <a:p>
            <a:pPr algn="l"/>
            <a:r>
              <a:rPr lang="en-IN" sz="2800" b="1" i="0" u="none" strike="noStrike" baseline="0">
                <a:latin typeface="CourierStd-Bold"/>
              </a:rPr>
              <a:t>map</a:t>
            </a:r>
            <a:r>
              <a:rPr lang="en-IN" sz="2800" b="1" i="0" u="none" strike="noStrike" baseline="0" dirty="0">
                <a:latin typeface="CourierStd-Bold"/>
              </a:rPr>
              <a:t>(function(</a:t>
            </a:r>
            <a:r>
              <a:rPr lang="en-IN" sz="2800" b="1" i="0" u="none" strike="noStrike" baseline="0" dirty="0" err="1">
                <a:latin typeface="CourierStd-Bold"/>
              </a:rPr>
              <a:t>k,v</a:t>
            </a:r>
            <a:r>
              <a:rPr lang="en-IN" sz="2800" b="1" i="0" u="none" strike="noStrike" baseline="0" dirty="0">
                <a:latin typeface="CourierStd-Bold"/>
              </a:rPr>
              <a:t>)</a:t>
            </a:r>
          </a:p>
          <a:p>
            <a:pPr marL="0" indent="0" algn="l">
              <a:buNone/>
            </a:pPr>
            <a:r>
              <a:rPr lang="en-IN" sz="2800" b="1" i="0" u="none" strike="noStrike" baseline="0" dirty="0">
                <a:latin typeface="CourierStd-Bold"/>
              </a:rPr>
              <a:t>{</a:t>
            </a:r>
          </a:p>
          <a:p>
            <a:pPr marL="457200" lvl="1" indent="0">
              <a:buNone/>
            </a:pPr>
            <a:r>
              <a:rPr lang="en-US" i="0" u="none" strike="noStrike" baseline="0" dirty="0">
                <a:latin typeface="CourierStd-Bold"/>
              </a:rPr>
              <a:t>## for generating the random deviates</a:t>
            </a:r>
          </a:p>
          <a:p>
            <a:pPr marL="457200" lvl="1" indent="0">
              <a:buNone/>
            </a:pPr>
            <a:r>
              <a:rPr lang="en-IN" b="1" dirty="0">
                <a:latin typeface="CourierStd-Bold"/>
              </a:rPr>
              <a:t>x</a:t>
            </a:r>
            <a:r>
              <a:rPr lang="en-IN" b="1" i="0" u="none" strike="noStrike" baseline="0" dirty="0">
                <a:latin typeface="CourierStd-Bold"/>
              </a:rPr>
              <a:t> </a:t>
            </a:r>
            <a:r>
              <a:rPr lang="en-IN" b="1" i="0" u="none" strike="noStrike" baseline="0" dirty="0" err="1">
                <a:latin typeface="CourierStd-Bold"/>
              </a:rPr>
              <a:t>runif</a:t>
            </a:r>
            <a:r>
              <a:rPr lang="en-IN" b="1" i="0" u="none" strike="noStrike" baseline="0" dirty="0">
                <a:latin typeface="CourierStd-Bold"/>
              </a:rPr>
              <a:t>(v)</a:t>
            </a:r>
          </a:p>
          <a:p>
            <a:pPr marL="457200" lvl="1" indent="0">
              <a:buNone/>
            </a:pPr>
            <a:r>
              <a:rPr lang="en-US" i="0" u="none" strike="noStrike" baseline="0" dirty="0">
                <a:latin typeface="CourierStd-Bold"/>
              </a:rPr>
              <a:t>## for emitting the key-value pairs with key – k and</a:t>
            </a:r>
          </a:p>
          <a:p>
            <a:pPr marL="457200" lvl="1" indent="0">
              <a:buNone/>
            </a:pPr>
            <a:r>
              <a:rPr lang="en-US" i="0" u="none" strike="noStrike" baseline="0" dirty="0">
                <a:latin typeface="CourierStd-Bold"/>
              </a:rPr>
              <a:t>## value – min and max of generated random deviates.</a:t>
            </a:r>
          </a:p>
          <a:p>
            <a:pPr marL="457200" lvl="1" indent="0">
              <a:buNone/>
            </a:pPr>
            <a:r>
              <a:rPr lang="sv-SE" b="1" i="0" u="none" strike="noStrike" baseline="0" dirty="0">
                <a:latin typeface="CourierStd-Bold"/>
              </a:rPr>
              <a:t>rhcollect(k, c(Min=min(x),Max=max(x))</a:t>
            </a:r>
          </a:p>
          <a:p>
            <a:pPr marL="0" indent="0" algn="l">
              <a:buNone/>
            </a:pPr>
            <a:r>
              <a:rPr lang="en-IN" sz="2800" b="1" i="0" u="none" strike="noStrike" baseline="0" dirty="0">
                <a:latin typeface="CourierStd-Bold"/>
              </a:rPr>
              <a:t>}</a:t>
            </a:r>
          </a:p>
          <a:p>
            <a:pPr algn="l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72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2680</Words>
  <Application>Microsoft Office PowerPoint</Application>
  <PresentationFormat>Widescreen</PresentationFormat>
  <Paragraphs>286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Algerian</vt:lpstr>
      <vt:lpstr>Arial</vt:lpstr>
      <vt:lpstr>Arial-BoldMT</vt:lpstr>
      <vt:lpstr>BookAntiqua</vt:lpstr>
      <vt:lpstr>BookAntiqua-Bold</vt:lpstr>
      <vt:lpstr>BookAntiqua-Italic</vt:lpstr>
      <vt:lpstr>Calibri</vt:lpstr>
      <vt:lpstr>Calibri Light</vt:lpstr>
      <vt:lpstr>CourierStd</vt:lpstr>
      <vt:lpstr>CourierStd-Bold</vt:lpstr>
      <vt:lpstr>SymbolMT</vt:lpstr>
      <vt:lpstr>Office Theme</vt:lpstr>
      <vt:lpstr>RHIPE</vt:lpstr>
      <vt:lpstr>Installing RHIPE</vt:lpstr>
      <vt:lpstr>Installing protocol buffers</vt:lpstr>
      <vt:lpstr>Environment variables</vt:lpstr>
      <vt:lpstr>The rJava package installation</vt:lpstr>
      <vt:lpstr>Installing RHIPE</vt:lpstr>
      <vt:lpstr>Achitecture of RHIPE</vt:lpstr>
      <vt:lpstr>RHIPE sample program</vt:lpstr>
      <vt:lpstr>PowerPoint Presentation</vt:lpstr>
      <vt:lpstr>PowerPoint Presentation</vt:lpstr>
      <vt:lpstr>OUTPUT</vt:lpstr>
      <vt:lpstr>Word count</vt:lpstr>
      <vt:lpstr>Input.txt</vt:lpstr>
      <vt:lpstr>PowerPoint Presentation</vt:lpstr>
      <vt:lpstr>Reduce phase: With this reducer task, we can calculate the total frequency of the words in the input text files.</vt:lpstr>
      <vt:lpstr>After defining the word count mapper and reducer, we need to design the driver method that can execute this MapReduce job by calling Mapper and Reducer sequentially.</vt:lpstr>
      <vt:lpstr>PowerPoint Presentation</vt:lpstr>
      <vt:lpstr>RHIPE Function Reference</vt:lpstr>
      <vt:lpstr>PowerPoint Presentation</vt:lpstr>
      <vt:lpstr>Introducing RHadoop</vt:lpstr>
      <vt:lpstr>rhdfs</vt:lpstr>
      <vt:lpstr>rmr</vt:lpstr>
      <vt:lpstr>rhbase</vt:lpstr>
      <vt:lpstr>Installing RHadoop</vt:lpstr>
      <vt:lpstr>PowerPoint Presentation</vt:lpstr>
      <vt:lpstr>Setting environment variables</vt:lpstr>
      <vt:lpstr>Installing RHadoop [rhdfs, rmr, rhbase]</vt:lpstr>
      <vt:lpstr>RHadoop examples</vt:lpstr>
      <vt:lpstr>PowerPoint Presentation</vt:lpstr>
      <vt:lpstr>PowerPoint Presentation</vt:lpstr>
      <vt:lpstr>Word count Program in Rhadoop – input.txt</vt:lpstr>
      <vt:lpstr>PowerPoint Presentation</vt:lpstr>
      <vt:lpstr>Reduce phase: Reduce phase will calculate the total frequency of all the words by performing sum operations over words with the same keys.</vt:lpstr>
      <vt:lpstr>Defining the MapReduce job: After defining the word count mapper and reducer, we need to create the driver method that starts the execution of MapReduce.</vt:lpstr>
      <vt:lpstr>Executing the MapReduce job: We will execute the RHadoop MapReduce job by passing the input data location as a parameter for the wordcount function.</vt:lpstr>
      <vt:lpstr>RHadoop function reference</vt:lpstr>
      <vt:lpstr>File manipulation</vt:lpstr>
      <vt:lpstr>PowerPoint Presentation</vt:lpstr>
      <vt:lpstr>File read/write:</vt:lpstr>
      <vt:lpstr>PowerPoint Presentation</vt:lpstr>
      <vt:lpstr>Directory operation</vt:lpstr>
      <vt:lpstr>Utility:</vt:lpstr>
      <vt:lpstr>hdfs.file.info: This is used to get meta information about the file stored at HDFS. hdfs.file.info("/RHadoop")</vt:lpstr>
      <vt:lpstr>The rmr package</vt:lpstr>
      <vt:lpstr>PowerPoint Presentation</vt:lpstr>
      <vt:lpstr>`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RHIPE</dc:title>
  <dc:creator>Girish Mattikop</dc:creator>
  <cp:lastModifiedBy>Girish Mattikop</cp:lastModifiedBy>
  <cp:revision>14</cp:revision>
  <dcterms:created xsi:type="dcterms:W3CDTF">2023-06-25T15:26:25Z</dcterms:created>
  <dcterms:modified xsi:type="dcterms:W3CDTF">2023-07-03T05:18:26Z</dcterms:modified>
</cp:coreProperties>
</file>