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322" r:id="rId6"/>
    <p:sldId id="321" r:id="rId7"/>
    <p:sldId id="301" r:id="rId8"/>
    <p:sldId id="311" r:id="rId9"/>
    <p:sldId id="303" r:id="rId10"/>
    <p:sldId id="313" r:id="rId11"/>
    <p:sldId id="304" r:id="rId12"/>
    <p:sldId id="314" r:id="rId13"/>
    <p:sldId id="305" r:id="rId14"/>
    <p:sldId id="315" r:id="rId15"/>
    <p:sldId id="306" r:id="rId16"/>
    <p:sldId id="316" r:id="rId17"/>
    <p:sldId id="307" r:id="rId18"/>
    <p:sldId id="317" r:id="rId19"/>
    <p:sldId id="308" r:id="rId20"/>
    <p:sldId id="318" r:id="rId21"/>
    <p:sldId id="309" r:id="rId22"/>
    <p:sldId id="319" r:id="rId23"/>
    <p:sldId id="310" r:id="rId24"/>
    <p:sldId id="32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rish Mattikop" userId="d4f7e29d231479d3" providerId="LiveId" clId="{3752493A-2898-4E2E-955D-89371A34422C}"/>
    <pc:docChg chg="undo custSel addSld delSld modSld">
      <pc:chgData name="Girish Mattikop" userId="d4f7e29d231479d3" providerId="LiveId" clId="{3752493A-2898-4E2E-955D-89371A34422C}" dt="2023-06-28T04:36:45.941" v="449" actId="255"/>
      <pc:docMkLst>
        <pc:docMk/>
      </pc:docMkLst>
      <pc:sldChg chg="modSp mod">
        <pc:chgData name="Girish Mattikop" userId="d4f7e29d231479d3" providerId="LiveId" clId="{3752493A-2898-4E2E-955D-89371A34422C}" dt="2023-06-23T14:11:41.854" v="149" actId="20577"/>
        <pc:sldMkLst>
          <pc:docMk/>
          <pc:sldMk cId="3248502858" sldId="256"/>
        </pc:sldMkLst>
        <pc:spChg chg="mod">
          <ac:chgData name="Girish Mattikop" userId="d4f7e29d231479d3" providerId="LiveId" clId="{3752493A-2898-4E2E-955D-89371A34422C}" dt="2023-06-23T14:11:41.854" v="149" actId="20577"/>
          <ac:spMkLst>
            <pc:docMk/>
            <pc:sldMk cId="3248502858" sldId="256"/>
            <ac:spMk id="2" creationId="{1AF2AF39-EEA2-DDF3-66B0-9BE7DC34545A}"/>
          </ac:spMkLst>
        </pc:spChg>
      </pc:sldChg>
      <pc:sldChg chg="modSp mod">
        <pc:chgData name="Girish Mattikop" userId="d4f7e29d231479d3" providerId="LiveId" clId="{3752493A-2898-4E2E-955D-89371A34422C}" dt="2023-06-23T13:46:22.299" v="0" actId="113"/>
        <pc:sldMkLst>
          <pc:docMk/>
          <pc:sldMk cId="259733498" sldId="257"/>
        </pc:sldMkLst>
        <pc:spChg chg="mod">
          <ac:chgData name="Girish Mattikop" userId="d4f7e29d231479d3" providerId="LiveId" clId="{3752493A-2898-4E2E-955D-89371A34422C}" dt="2023-06-23T13:46:22.299" v="0" actId="113"/>
          <ac:spMkLst>
            <pc:docMk/>
            <pc:sldMk cId="259733498" sldId="257"/>
            <ac:spMk id="3" creationId="{2D41D55F-9C67-E1F5-EB69-371572C99233}"/>
          </ac:spMkLst>
        </pc:spChg>
      </pc:sldChg>
      <pc:sldChg chg="modSp new mod">
        <pc:chgData name="Girish Mattikop" userId="d4f7e29d231479d3" providerId="LiveId" clId="{3752493A-2898-4E2E-955D-89371A34422C}" dt="2023-06-23T13:48:02.747" v="46" actId="12"/>
        <pc:sldMkLst>
          <pc:docMk/>
          <pc:sldMk cId="2860103184" sldId="258"/>
        </pc:sldMkLst>
        <pc:spChg chg="mod">
          <ac:chgData name="Girish Mattikop" userId="d4f7e29d231479d3" providerId="LiveId" clId="{3752493A-2898-4E2E-955D-89371A34422C}" dt="2023-06-23T13:46:46.424" v="3" actId="255"/>
          <ac:spMkLst>
            <pc:docMk/>
            <pc:sldMk cId="2860103184" sldId="258"/>
            <ac:spMk id="2" creationId="{B0500EAF-CEF9-7181-2EFF-91A8854956B3}"/>
          </ac:spMkLst>
        </pc:spChg>
        <pc:spChg chg="mod">
          <ac:chgData name="Girish Mattikop" userId="d4f7e29d231479d3" providerId="LiveId" clId="{3752493A-2898-4E2E-955D-89371A34422C}" dt="2023-06-23T13:48:02.747" v="46" actId="12"/>
          <ac:spMkLst>
            <pc:docMk/>
            <pc:sldMk cId="2860103184" sldId="258"/>
            <ac:spMk id="3" creationId="{2CB0A0A8-9EFF-A14B-3C64-27BC6BA7E362}"/>
          </ac:spMkLst>
        </pc:spChg>
      </pc:sldChg>
      <pc:sldChg chg="modSp new mod">
        <pc:chgData name="Girish Mattikop" userId="d4f7e29d231479d3" providerId="LiveId" clId="{3752493A-2898-4E2E-955D-89371A34422C}" dt="2023-06-24T06:27:24.611" v="417" actId="255"/>
        <pc:sldMkLst>
          <pc:docMk/>
          <pc:sldMk cId="3333531848" sldId="259"/>
        </pc:sldMkLst>
        <pc:spChg chg="mod">
          <ac:chgData name="Girish Mattikop" userId="d4f7e29d231479d3" providerId="LiveId" clId="{3752493A-2898-4E2E-955D-89371A34422C}" dt="2023-06-23T13:49:33.166" v="49" actId="255"/>
          <ac:spMkLst>
            <pc:docMk/>
            <pc:sldMk cId="3333531848" sldId="259"/>
            <ac:spMk id="2" creationId="{777BA291-A4CD-E375-9F74-DEDD71CCC5E1}"/>
          </ac:spMkLst>
        </pc:spChg>
        <pc:spChg chg="mod">
          <ac:chgData name="Girish Mattikop" userId="d4f7e29d231479d3" providerId="LiveId" clId="{3752493A-2898-4E2E-955D-89371A34422C}" dt="2023-06-24T06:27:24.611" v="417" actId="255"/>
          <ac:spMkLst>
            <pc:docMk/>
            <pc:sldMk cId="3333531848" sldId="259"/>
            <ac:spMk id="3" creationId="{CDBBB7E8-3C4A-2CB7-C2CC-4267EEC4213A}"/>
          </ac:spMkLst>
        </pc:spChg>
      </pc:sldChg>
      <pc:sldChg chg="delSp modSp new del mod">
        <pc:chgData name="Girish Mattikop" userId="d4f7e29d231479d3" providerId="LiveId" clId="{3752493A-2898-4E2E-955D-89371A34422C}" dt="2023-06-23T14:14:59.874" v="150" actId="2696"/>
        <pc:sldMkLst>
          <pc:docMk/>
          <pc:sldMk cId="1777653219" sldId="260"/>
        </pc:sldMkLst>
        <pc:spChg chg="del">
          <ac:chgData name="Girish Mattikop" userId="d4f7e29d231479d3" providerId="LiveId" clId="{3752493A-2898-4E2E-955D-89371A34422C}" dt="2023-06-23T13:51:59.011" v="88" actId="478"/>
          <ac:spMkLst>
            <pc:docMk/>
            <pc:sldMk cId="1777653219" sldId="260"/>
            <ac:spMk id="2" creationId="{3A2FBFAC-9C70-0430-AF23-C32DC4D20F9D}"/>
          </ac:spMkLst>
        </pc:spChg>
        <pc:spChg chg="mod">
          <ac:chgData name="Girish Mattikop" userId="d4f7e29d231479d3" providerId="LiveId" clId="{3752493A-2898-4E2E-955D-89371A34422C}" dt="2023-06-23T13:52:41.191" v="99" actId="113"/>
          <ac:spMkLst>
            <pc:docMk/>
            <pc:sldMk cId="1777653219" sldId="260"/>
            <ac:spMk id="3" creationId="{1CDA51FB-6E66-0CD6-CC3F-374BC70CBEAE}"/>
          </ac:spMkLst>
        </pc:spChg>
      </pc:sldChg>
      <pc:sldChg chg="add del">
        <pc:chgData name="Girish Mattikop" userId="d4f7e29d231479d3" providerId="LiveId" clId="{3752493A-2898-4E2E-955D-89371A34422C}" dt="2023-06-23T13:53:00.411" v="101" actId="47"/>
        <pc:sldMkLst>
          <pc:docMk/>
          <pc:sldMk cId="2020947207" sldId="261"/>
        </pc:sldMkLst>
      </pc:sldChg>
      <pc:sldChg chg="delSp modSp new del mod">
        <pc:chgData name="Girish Mattikop" userId="d4f7e29d231479d3" providerId="LiveId" clId="{3752493A-2898-4E2E-955D-89371A34422C}" dt="2023-06-23T14:14:59.874" v="150" actId="2696"/>
        <pc:sldMkLst>
          <pc:docMk/>
          <pc:sldMk cId="2418584634" sldId="261"/>
        </pc:sldMkLst>
        <pc:spChg chg="del">
          <ac:chgData name="Girish Mattikop" userId="d4f7e29d231479d3" providerId="LiveId" clId="{3752493A-2898-4E2E-955D-89371A34422C}" dt="2023-06-23T13:53:06.324" v="103" actId="478"/>
          <ac:spMkLst>
            <pc:docMk/>
            <pc:sldMk cId="2418584634" sldId="261"/>
            <ac:spMk id="2" creationId="{43A6A7C5-D4D8-14B1-802C-05E49B9AF88D}"/>
          </ac:spMkLst>
        </pc:spChg>
        <pc:spChg chg="mod">
          <ac:chgData name="Girish Mattikop" userId="d4f7e29d231479d3" providerId="LiveId" clId="{3752493A-2898-4E2E-955D-89371A34422C}" dt="2023-06-23T13:53:11.675" v="104"/>
          <ac:spMkLst>
            <pc:docMk/>
            <pc:sldMk cId="2418584634" sldId="261"/>
            <ac:spMk id="3" creationId="{C1483A94-670F-20E5-8DD2-FD985CC8836D}"/>
          </ac:spMkLst>
        </pc:spChg>
      </pc:sldChg>
      <pc:sldChg chg="modSp new del mod">
        <pc:chgData name="Girish Mattikop" userId="d4f7e29d231479d3" providerId="LiveId" clId="{3752493A-2898-4E2E-955D-89371A34422C}" dt="2023-06-23T14:14:59.874" v="150" actId="2696"/>
        <pc:sldMkLst>
          <pc:docMk/>
          <pc:sldMk cId="1491322882" sldId="262"/>
        </pc:sldMkLst>
        <pc:spChg chg="mod">
          <ac:chgData name="Girish Mattikop" userId="d4f7e29d231479d3" providerId="LiveId" clId="{3752493A-2898-4E2E-955D-89371A34422C}" dt="2023-06-23T13:53:21.628" v="106"/>
          <ac:spMkLst>
            <pc:docMk/>
            <pc:sldMk cId="1491322882" sldId="262"/>
            <ac:spMk id="3" creationId="{A169CE83-3483-8E06-7DAF-6197155516EF}"/>
          </ac:spMkLst>
        </pc:spChg>
      </pc:sldChg>
      <pc:sldChg chg="modSp new del mod">
        <pc:chgData name="Girish Mattikop" userId="d4f7e29d231479d3" providerId="LiveId" clId="{3752493A-2898-4E2E-955D-89371A34422C}" dt="2023-06-23T14:14:59.874" v="150" actId="2696"/>
        <pc:sldMkLst>
          <pc:docMk/>
          <pc:sldMk cId="1025564157" sldId="263"/>
        </pc:sldMkLst>
        <pc:spChg chg="mod">
          <ac:chgData name="Girish Mattikop" userId="d4f7e29d231479d3" providerId="LiveId" clId="{3752493A-2898-4E2E-955D-89371A34422C}" dt="2023-06-23T13:53:29.193" v="108"/>
          <ac:spMkLst>
            <pc:docMk/>
            <pc:sldMk cId="1025564157" sldId="263"/>
            <ac:spMk id="3" creationId="{4BAF9B84-2E5B-095E-305D-21DA39EDAFE8}"/>
          </ac:spMkLst>
        </pc:spChg>
      </pc:sldChg>
      <pc:sldChg chg="modSp new del mod">
        <pc:chgData name="Girish Mattikop" userId="d4f7e29d231479d3" providerId="LiveId" clId="{3752493A-2898-4E2E-955D-89371A34422C}" dt="2023-06-23T14:14:59.874" v="150" actId="2696"/>
        <pc:sldMkLst>
          <pc:docMk/>
          <pc:sldMk cId="1192692875" sldId="264"/>
        </pc:sldMkLst>
        <pc:spChg chg="mod">
          <ac:chgData name="Girish Mattikop" userId="d4f7e29d231479d3" providerId="LiveId" clId="{3752493A-2898-4E2E-955D-89371A34422C}" dt="2023-06-23T13:53:36.666" v="110"/>
          <ac:spMkLst>
            <pc:docMk/>
            <pc:sldMk cId="1192692875" sldId="264"/>
            <ac:spMk id="3" creationId="{E50CFB59-C113-011E-3FA0-E284B2833CF2}"/>
          </ac:spMkLst>
        </pc:spChg>
      </pc:sldChg>
      <pc:sldChg chg="modSp new del mod">
        <pc:chgData name="Girish Mattikop" userId="d4f7e29d231479d3" providerId="LiveId" clId="{3752493A-2898-4E2E-955D-89371A34422C}" dt="2023-06-23T14:14:59.874" v="150" actId="2696"/>
        <pc:sldMkLst>
          <pc:docMk/>
          <pc:sldMk cId="4161776187" sldId="265"/>
        </pc:sldMkLst>
        <pc:spChg chg="mod">
          <ac:chgData name="Girish Mattikop" userId="d4f7e29d231479d3" providerId="LiveId" clId="{3752493A-2898-4E2E-955D-89371A34422C}" dt="2023-06-23T13:53:46.222" v="112"/>
          <ac:spMkLst>
            <pc:docMk/>
            <pc:sldMk cId="4161776187" sldId="265"/>
            <ac:spMk id="3" creationId="{2B6EB4C2-F867-8467-CB27-36E7FD6ADF63}"/>
          </ac:spMkLst>
        </pc:spChg>
      </pc:sldChg>
      <pc:sldChg chg="modSp new del mod">
        <pc:chgData name="Girish Mattikop" userId="d4f7e29d231479d3" providerId="LiveId" clId="{3752493A-2898-4E2E-955D-89371A34422C}" dt="2023-06-23T14:14:59.874" v="150" actId="2696"/>
        <pc:sldMkLst>
          <pc:docMk/>
          <pc:sldMk cId="3966962964" sldId="266"/>
        </pc:sldMkLst>
        <pc:spChg chg="mod">
          <ac:chgData name="Girish Mattikop" userId="d4f7e29d231479d3" providerId="LiveId" clId="{3752493A-2898-4E2E-955D-89371A34422C}" dt="2023-06-23T13:53:54.578" v="114"/>
          <ac:spMkLst>
            <pc:docMk/>
            <pc:sldMk cId="3966962964" sldId="266"/>
            <ac:spMk id="3" creationId="{C8C1EBB8-5575-9AB9-D638-6215A6303FC1}"/>
          </ac:spMkLst>
        </pc:spChg>
      </pc:sldChg>
      <pc:sldChg chg="modSp new del mod">
        <pc:chgData name="Girish Mattikop" userId="d4f7e29d231479d3" providerId="LiveId" clId="{3752493A-2898-4E2E-955D-89371A34422C}" dt="2023-06-23T14:14:59.874" v="150" actId="2696"/>
        <pc:sldMkLst>
          <pc:docMk/>
          <pc:sldMk cId="1388725405" sldId="267"/>
        </pc:sldMkLst>
        <pc:spChg chg="mod">
          <ac:chgData name="Girish Mattikop" userId="d4f7e29d231479d3" providerId="LiveId" clId="{3752493A-2898-4E2E-955D-89371A34422C}" dt="2023-06-23T13:54:01.356" v="116"/>
          <ac:spMkLst>
            <pc:docMk/>
            <pc:sldMk cId="1388725405" sldId="267"/>
            <ac:spMk id="3" creationId="{F1AD4693-EEE5-4CD8-6BFC-4D2C51EFA367}"/>
          </ac:spMkLst>
        </pc:spChg>
      </pc:sldChg>
      <pc:sldChg chg="modSp new del mod">
        <pc:chgData name="Girish Mattikop" userId="d4f7e29d231479d3" providerId="LiveId" clId="{3752493A-2898-4E2E-955D-89371A34422C}" dt="2023-06-23T14:14:59.874" v="150" actId="2696"/>
        <pc:sldMkLst>
          <pc:docMk/>
          <pc:sldMk cId="3637738864" sldId="268"/>
        </pc:sldMkLst>
        <pc:spChg chg="mod">
          <ac:chgData name="Girish Mattikop" userId="d4f7e29d231479d3" providerId="LiveId" clId="{3752493A-2898-4E2E-955D-89371A34422C}" dt="2023-06-23T13:54:08.412" v="118"/>
          <ac:spMkLst>
            <pc:docMk/>
            <pc:sldMk cId="3637738864" sldId="268"/>
            <ac:spMk id="3" creationId="{5AE48D62-629F-56CA-DD8C-DA5B34727357}"/>
          </ac:spMkLst>
        </pc:spChg>
      </pc:sldChg>
      <pc:sldChg chg="modSp new del mod">
        <pc:chgData name="Girish Mattikop" userId="d4f7e29d231479d3" providerId="LiveId" clId="{3752493A-2898-4E2E-955D-89371A34422C}" dt="2023-06-23T14:14:59.874" v="150" actId="2696"/>
        <pc:sldMkLst>
          <pc:docMk/>
          <pc:sldMk cId="698642097" sldId="269"/>
        </pc:sldMkLst>
        <pc:spChg chg="mod">
          <ac:chgData name="Girish Mattikop" userId="d4f7e29d231479d3" providerId="LiveId" clId="{3752493A-2898-4E2E-955D-89371A34422C}" dt="2023-06-23T13:54:23.566" v="122"/>
          <ac:spMkLst>
            <pc:docMk/>
            <pc:sldMk cId="698642097" sldId="269"/>
            <ac:spMk id="3" creationId="{AB1BF48C-C578-60BE-309B-185BDDD1BD86}"/>
          </ac:spMkLst>
        </pc:spChg>
      </pc:sldChg>
      <pc:sldChg chg="delSp modSp new del mod">
        <pc:chgData name="Girish Mattikop" userId="d4f7e29d231479d3" providerId="LiveId" clId="{3752493A-2898-4E2E-955D-89371A34422C}" dt="2023-06-27T14:39:37.857" v="422" actId="47"/>
        <pc:sldMkLst>
          <pc:docMk/>
          <pc:sldMk cId="4052234796" sldId="270"/>
        </pc:sldMkLst>
        <pc:spChg chg="del">
          <ac:chgData name="Girish Mattikop" userId="d4f7e29d231479d3" providerId="LiveId" clId="{3752493A-2898-4E2E-955D-89371A34422C}" dt="2023-06-23T14:20:09.985" v="176" actId="478"/>
          <ac:spMkLst>
            <pc:docMk/>
            <pc:sldMk cId="4052234796" sldId="270"/>
            <ac:spMk id="2" creationId="{777A60D0-9A81-5329-040D-61F0D1C2F736}"/>
          </ac:spMkLst>
        </pc:spChg>
        <pc:spChg chg="mod">
          <ac:chgData name="Girish Mattikop" userId="d4f7e29d231479d3" providerId="LiveId" clId="{3752493A-2898-4E2E-955D-89371A34422C}" dt="2023-06-24T06:44:48.244" v="418" actId="255"/>
          <ac:spMkLst>
            <pc:docMk/>
            <pc:sldMk cId="4052234796" sldId="270"/>
            <ac:spMk id="3" creationId="{8C569548-E93C-2C8C-2719-9368F258A0C5}"/>
          </ac:spMkLst>
        </pc:spChg>
      </pc:sldChg>
      <pc:sldChg chg="delSp modSp new del mod">
        <pc:chgData name="Girish Mattikop" userId="d4f7e29d231479d3" providerId="LiveId" clId="{3752493A-2898-4E2E-955D-89371A34422C}" dt="2023-06-27T14:39:37.857" v="422" actId="47"/>
        <pc:sldMkLst>
          <pc:docMk/>
          <pc:sldMk cId="3563602133" sldId="271"/>
        </pc:sldMkLst>
        <pc:spChg chg="del">
          <ac:chgData name="Girish Mattikop" userId="d4f7e29d231479d3" providerId="LiveId" clId="{3752493A-2898-4E2E-955D-89371A34422C}" dt="2023-06-23T14:20:20.790" v="178" actId="478"/>
          <ac:spMkLst>
            <pc:docMk/>
            <pc:sldMk cId="3563602133" sldId="271"/>
            <ac:spMk id="2" creationId="{FBF78917-0771-7428-F550-B1D780B0CEC3}"/>
          </ac:spMkLst>
        </pc:spChg>
        <pc:spChg chg="mod">
          <ac:chgData name="Girish Mattikop" userId="d4f7e29d231479d3" providerId="LiveId" clId="{3752493A-2898-4E2E-955D-89371A34422C}" dt="2023-06-23T14:20:26.381" v="180" actId="1076"/>
          <ac:spMkLst>
            <pc:docMk/>
            <pc:sldMk cId="3563602133" sldId="271"/>
            <ac:spMk id="3" creationId="{DF0612FE-C5F2-A074-182B-805F52BD2A2C}"/>
          </ac:spMkLst>
        </pc:spChg>
      </pc:sldChg>
      <pc:sldChg chg="delSp modSp new del mod">
        <pc:chgData name="Girish Mattikop" userId="d4f7e29d231479d3" providerId="LiveId" clId="{3752493A-2898-4E2E-955D-89371A34422C}" dt="2023-06-27T14:39:42.432" v="423" actId="47"/>
        <pc:sldMkLst>
          <pc:docMk/>
          <pc:sldMk cId="1451279548" sldId="272"/>
        </pc:sldMkLst>
        <pc:spChg chg="del">
          <ac:chgData name="Girish Mattikop" userId="d4f7e29d231479d3" providerId="LiveId" clId="{3752493A-2898-4E2E-955D-89371A34422C}" dt="2023-06-23T14:20:33.852" v="181" actId="478"/>
          <ac:spMkLst>
            <pc:docMk/>
            <pc:sldMk cId="1451279548" sldId="272"/>
            <ac:spMk id="2" creationId="{F479A23F-4FDA-5D29-6D8D-A048E5DAAF3D}"/>
          </ac:spMkLst>
        </pc:spChg>
        <pc:spChg chg="mod">
          <ac:chgData name="Girish Mattikop" userId="d4f7e29d231479d3" providerId="LiveId" clId="{3752493A-2898-4E2E-955D-89371A34422C}" dt="2023-06-23T14:20:36.413" v="182" actId="12"/>
          <ac:spMkLst>
            <pc:docMk/>
            <pc:sldMk cId="1451279548" sldId="272"/>
            <ac:spMk id="3" creationId="{68B650DC-E229-3AA8-E0BF-2DF2EB39D2FE}"/>
          </ac:spMkLst>
        </pc:spChg>
      </pc:sldChg>
      <pc:sldChg chg="delSp modSp new del mod">
        <pc:chgData name="Girish Mattikop" userId="d4f7e29d231479d3" providerId="LiveId" clId="{3752493A-2898-4E2E-955D-89371A34422C}" dt="2023-06-27T14:39:44.746" v="425" actId="47"/>
        <pc:sldMkLst>
          <pc:docMk/>
          <pc:sldMk cId="1410542824" sldId="273"/>
        </pc:sldMkLst>
        <pc:spChg chg="del">
          <ac:chgData name="Girish Mattikop" userId="d4f7e29d231479d3" providerId="LiveId" clId="{3752493A-2898-4E2E-955D-89371A34422C}" dt="2023-06-23T14:20:40.916" v="183" actId="478"/>
          <ac:spMkLst>
            <pc:docMk/>
            <pc:sldMk cId="1410542824" sldId="273"/>
            <ac:spMk id="2" creationId="{ECE73AFB-BABD-9F37-47A5-F31BD4766FA4}"/>
          </ac:spMkLst>
        </pc:spChg>
        <pc:spChg chg="mod">
          <ac:chgData name="Girish Mattikop" userId="d4f7e29d231479d3" providerId="LiveId" clId="{3752493A-2898-4E2E-955D-89371A34422C}" dt="2023-06-23T14:20:43.079" v="184" actId="12"/>
          <ac:spMkLst>
            <pc:docMk/>
            <pc:sldMk cId="1410542824" sldId="273"/>
            <ac:spMk id="3" creationId="{A6F1BE03-744E-3381-ED38-C9F5B769FDC9}"/>
          </ac:spMkLst>
        </pc:spChg>
      </pc:sldChg>
      <pc:sldChg chg="delSp modSp new del mod">
        <pc:chgData name="Girish Mattikop" userId="d4f7e29d231479d3" providerId="LiveId" clId="{3752493A-2898-4E2E-955D-89371A34422C}" dt="2023-06-27T14:39:46.537" v="427" actId="47"/>
        <pc:sldMkLst>
          <pc:docMk/>
          <pc:sldMk cId="1157499837" sldId="274"/>
        </pc:sldMkLst>
        <pc:spChg chg="del">
          <ac:chgData name="Girish Mattikop" userId="d4f7e29d231479d3" providerId="LiveId" clId="{3752493A-2898-4E2E-955D-89371A34422C}" dt="2023-06-23T14:20:46.960" v="185" actId="478"/>
          <ac:spMkLst>
            <pc:docMk/>
            <pc:sldMk cId="1157499837" sldId="274"/>
            <ac:spMk id="2" creationId="{16387285-4EE6-2092-9C76-5C01286925FF}"/>
          </ac:spMkLst>
        </pc:spChg>
        <pc:spChg chg="mod">
          <ac:chgData name="Girish Mattikop" userId="d4f7e29d231479d3" providerId="LiveId" clId="{3752493A-2898-4E2E-955D-89371A34422C}" dt="2023-06-23T14:20:49.604" v="186" actId="12"/>
          <ac:spMkLst>
            <pc:docMk/>
            <pc:sldMk cId="1157499837" sldId="274"/>
            <ac:spMk id="3" creationId="{DD5FEFF7-6742-8BFA-7655-DC3DD5522F02}"/>
          </ac:spMkLst>
        </pc:spChg>
      </pc:sldChg>
      <pc:sldChg chg="delSp modSp new del mod">
        <pc:chgData name="Girish Mattikop" userId="d4f7e29d231479d3" providerId="LiveId" clId="{3752493A-2898-4E2E-955D-89371A34422C}" dt="2023-06-27T14:39:47.775" v="429" actId="47"/>
        <pc:sldMkLst>
          <pc:docMk/>
          <pc:sldMk cId="1439834633" sldId="275"/>
        </pc:sldMkLst>
        <pc:spChg chg="del">
          <ac:chgData name="Girish Mattikop" userId="d4f7e29d231479d3" providerId="LiveId" clId="{3752493A-2898-4E2E-955D-89371A34422C}" dt="2023-06-23T14:20:55.071" v="187" actId="478"/>
          <ac:spMkLst>
            <pc:docMk/>
            <pc:sldMk cId="1439834633" sldId="275"/>
            <ac:spMk id="2" creationId="{ABBDA933-A907-57F7-7CA3-BC2DBCA844FE}"/>
          </ac:spMkLst>
        </pc:spChg>
        <pc:spChg chg="mod">
          <ac:chgData name="Girish Mattikop" userId="d4f7e29d231479d3" providerId="LiveId" clId="{3752493A-2898-4E2E-955D-89371A34422C}" dt="2023-06-23T14:20:57.158" v="188" actId="12"/>
          <ac:spMkLst>
            <pc:docMk/>
            <pc:sldMk cId="1439834633" sldId="275"/>
            <ac:spMk id="3" creationId="{2F8F1141-2199-8B3C-6F49-60D5BA4B7057}"/>
          </ac:spMkLst>
        </pc:spChg>
      </pc:sldChg>
      <pc:sldChg chg="delSp modSp new del mod">
        <pc:chgData name="Girish Mattikop" userId="d4f7e29d231479d3" providerId="LiveId" clId="{3752493A-2898-4E2E-955D-89371A34422C}" dt="2023-06-27T14:39:49.033" v="431" actId="47"/>
        <pc:sldMkLst>
          <pc:docMk/>
          <pc:sldMk cId="227053705" sldId="276"/>
        </pc:sldMkLst>
        <pc:spChg chg="del">
          <ac:chgData name="Girish Mattikop" userId="d4f7e29d231479d3" providerId="LiveId" clId="{3752493A-2898-4E2E-955D-89371A34422C}" dt="2023-06-23T14:21:01.175" v="189" actId="478"/>
          <ac:spMkLst>
            <pc:docMk/>
            <pc:sldMk cId="227053705" sldId="276"/>
            <ac:spMk id="2" creationId="{58EAA737-D95E-58DC-7450-19422660DC5C}"/>
          </ac:spMkLst>
        </pc:spChg>
        <pc:spChg chg="mod">
          <ac:chgData name="Girish Mattikop" userId="d4f7e29d231479d3" providerId="LiveId" clId="{3752493A-2898-4E2E-955D-89371A34422C}" dt="2023-06-23T14:21:03.453" v="190" actId="12"/>
          <ac:spMkLst>
            <pc:docMk/>
            <pc:sldMk cId="227053705" sldId="276"/>
            <ac:spMk id="3" creationId="{539B43FF-D227-ED1C-07E5-14768426EEBD}"/>
          </ac:spMkLst>
        </pc:spChg>
      </pc:sldChg>
      <pc:sldChg chg="delSp modSp new del mod">
        <pc:chgData name="Girish Mattikop" userId="d4f7e29d231479d3" providerId="LiveId" clId="{3752493A-2898-4E2E-955D-89371A34422C}" dt="2023-06-27T14:39:50.258" v="433" actId="47"/>
        <pc:sldMkLst>
          <pc:docMk/>
          <pc:sldMk cId="1005393166" sldId="277"/>
        </pc:sldMkLst>
        <pc:spChg chg="del">
          <ac:chgData name="Girish Mattikop" userId="d4f7e29d231479d3" providerId="LiveId" clId="{3752493A-2898-4E2E-955D-89371A34422C}" dt="2023-06-23T14:21:06.046" v="191" actId="478"/>
          <ac:spMkLst>
            <pc:docMk/>
            <pc:sldMk cId="1005393166" sldId="277"/>
            <ac:spMk id="2" creationId="{535ED44C-CA59-57C7-911C-2DE6D0A4304D}"/>
          </ac:spMkLst>
        </pc:spChg>
        <pc:spChg chg="mod">
          <ac:chgData name="Girish Mattikop" userId="d4f7e29d231479d3" providerId="LiveId" clId="{3752493A-2898-4E2E-955D-89371A34422C}" dt="2023-06-23T14:21:08.449" v="192" actId="12"/>
          <ac:spMkLst>
            <pc:docMk/>
            <pc:sldMk cId="1005393166" sldId="277"/>
            <ac:spMk id="3" creationId="{3DEA5508-A0D7-E517-3EFC-22CF35AA2CD4}"/>
          </ac:spMkLst>
        </pc:spChg>
      </pc:sldChg>
      <pc:sldChg chg="delSp modSp new del mod">
        <pc:chgData name="Girish Mattikop" userId="d4f7e29d231479d3" providerId="LiveId" clId="{3752493A-2898-4E2E-955D-89371A34422C}" dt="2023-06-27T14:39:51.376" v="435" actId="47"/>
        <pc:sldMkLst>
          <pc:docMk/>
          <pc:sldMk cId="2502434416" sldId="278"/>
        </pc:sldMkLst>
        <pc:spChg chg="del">
          <ac:chgData name="Girish Mattikop" userId="d4f7e29d231479d3" providerId="LiveId" clId="{3752493A-2898-4E2E-955D-89371A34422C}" dt="2023-06-23T14:21:11.134" v="193" actId="478"/>
          <ac:spMkLst>
            <pc:docMk/>
            <pc:sldMk cId="2502434416" sldId="278"/>
            <ac:spMk id="2" creationId="{330AFBC4-DCC2-5CA4-09E9-76EAE6D3BF9E}"/>
          </ac:spMkLst>
        </pc:spChg>
        <pc:spChg chg="mod">
          <ac:chgData name="Girish Mattikop" userId="d4f7e29d231479d3" providerId="LiveId" clId="{3752493A-2898-4E2E-955D-89371A34422C}" dt="2023-06-23T14:21:13.305" v="194" actId="12"/>
          <ac:spMkLst>
            <pc:docMk/>
            <pc:sldMk cId="2502434416" sldId="278"/>
            <ac:spMk id="3" creationId="{FDC644E6-7489-1607-8C1C-75D59D753AC6}"/>
          </ac:spMkLst>
        </pc:spChg>
      </pc:sldChg>
      <pc:sldChg chg="delSp modSp new del mod">
        <pc:chgData name="Girish Mattikop" userId="d4f7e29d231479d3" providerId="LiveId" clId="{3752493A-2898-4E2E-955D-89371A34422C}" dt="2023-06-27T14:39:52.538" v="437" actId="47"/>
        <pc:sldMkLst>
          <pc:docMk/>
          <pc:sldMk cId="2980500766" sldId="279"/>
        </pc:sldMkLst>
        <pc:spChg chg="del">
          <ac:chgData name="Girish Mattikop" userId="d4f7e29d231479d3" providerId="LiveId" clId="{3752493A-2898-4E2E-955D-89371A34422C}" dt="2023-06-23T14:21:16.362" v="195" actId="478"/>
          <ac:spMkLst>
            <pc:docMk/>
            <pc:sldMk cId="2980500766" sldId="279"/>
            <ac:spMk id="2" creationId="{4273DBEB-7CC2-0DB8-2200-00E9D2C7FE4C}"/>
          </ac:spMkLst>
        </pc:spChg>
        <pc:spChg chg="mod">
          <ac:chgData name="Girish Mattikop" userId="d4f7e29d231479d3" providerId="LiveId" clId="{3752493A-2898-4E2E-955D-89371A34422C}" dt="2023-06-23T14:21:19.393" v="196" actId="12"/>
          <ac:spMkLst>
            <pc:docMk/>
            <pc:sldMk cId="2980500766" sldId="279"/>
            <ac:spMk id="3" creationId="{BAC45F1D-6FD2-4A1E-1B7B-99104C9A116B}"/>
          </ac:spMkLst>
        </pc:spChg>
      </pc:sldChg>
      <pc:sldChg chg="delSp modSp new del mod">
        <pc:chgData name="Girish Mattikop" userId="d4f7e29d231479d3" providerId="LiveId" clId="{3752493A-2898-4E2E-955D-89371A34422C}" dt="2023-06-23T15:03:35.006" v="244" actId="2696"/>
        <pc:sldMkLst>
          <pc:docMk/>
          <pc:sldMk cId="3748392400" sldId="280"/>
        </pc:sldMkLst>
        <pc:spChg chg="del">
          <ac:chgData name="Girish Mattikop" userId="d4f7e29d231479d3" providerId="LiveId" clId="{3752493A-2898-4E2E-955D-89371A34422C}" dt="2023-06-23T14:21:23.941" v="197" actId="478"/>
          <ac:spMkLst>
            <pc:docMk/>
            <pc:sldMk cId="3748392400" sldId="280"/>
            <ac:spMk id="2" creationId="{C801DAA6-F1B4-42E0-EC5D-C1CA876E407C}"/>
          </ac:spMkLst>
        </pc:spChg>
        <pc:spChg chg="mod">
          <ac:chgData name="Girish Mattikop" userId="d4f7e29d231479d3" providerId="LiveId" clId="{3752493A-2898-4E2E-955D-89371A34422C}" dt="2023-06-23T14:21:25.875" v="198" actId="12"/>
          <ac:spMkLst>
            <pc:docMk/>
            <pc:sldMk cId="3748392400" sldId="280"/>
            <ac:spMk id="3" creationId="{4895C357-6432-4EED-645B-36ED414546C6}"/>
          </ac:spMkLst>
        </pc:spChg>
      </pc:sldChg>
      <pc:sldChg chg="delSp modSp new del mod">
        <pc:chgData name="Girish Mattikop" userId="d4f7e29d231479d3" providerId="LiveId" clId="{3752493A-2898-4E2E-955D-89371A34422C}" dt="2023-06-23T15:03:35.006" v="244" actId="2696"/>
        <pc:sldMkLst>
          <pc:docMk/>
          <pc:sldMk cId="1268473213" sldId="281"/>
        </pc:sldMkLst>
        <pc:spChg chg="del">
          <ac:chgData name="Girish Mattikop" userId="d4f7e29d231479d3" providerId="LiveId" clId="{3752493A-2898-4E2E-955D-89371A34422C}" dt="2023-06-23T14:21:28.939" v="199" actId="478"/>
          <ac:spMkLst>
            <pc:docMk/>
            <pc:sldMk cId="1268473213" sldId="281"/>
            <ac:spMk id="2" creationId="{1577A14B-94C4-615F-21A0-496A26BB7A3D}"/>
          </ac:spMkLst>
        </pc:spChg>
        <pc:spChg chg="mod">
          <ac:chgData name="Girish Mattikop" userId="d4f7e29d231479d3" providerId="LiveId" clId="{3752493A-2898-4E2E-955D-89371A34422C}" dt="2023-06-23T14:21:31.565" v="200" actId="12"/>
          <ac:spMkLst>
            <pc:docMk/>
            <pc:sldMk cId="1268473213" sldId="281"/>
            <ac:spMk id="3" creationId="{239774A5-6E92-58C1-97FF-3F196F111C1F}"/>
          </ac:spMkLst>
        </pc:spChg>
      </pc:sldChg>
      <pc:sldChg chg="delSp modSp new del mod">
        <pc:chgData name="Girish Mattikop" userId="d4f7e29d231479d3" providerId="LiveId" clId="{3752493A-2898-4E2E-955D-89371A34422C}" dt="2023-06-23T15:03:35.006" v="244" actId="2696"/>
        <pc:sldMkLst>
          <pc:docMk/>
          <pc:sldMk cId="957676075" sldId="282"/>
        </pc:sldMkLst>
        <pc:spChg chg="del">
          <ac:chgData name="Girish Mattikop" userId="d4f7e29d231479d3" providerId="LiveId" clId="{3752493A-2898-4E2E-955D-89371A34422C}" dt="2023-06-23T14:21:41.444" v="201" actId="478"/>
          <ac:spMkLst>
            <pc:docMk/>
            <pc:sldMk cId="957676075" sldId="282"/>
            <ac:spMk id="2" creationId="{9E383DD6-9672-F8D2-41C7-514B27DDB2D6}"/>
          </ac:spMkLst>
        </pc:spChg>
        <pc:spChg chg="mod">
          <ac:chgData name="Girish Mattikop" userId="d4f7e29d231479d3" providerId="LiveId" clId="{3752493A-2898-4E2E-955D-89371A34422C}" dt="2023-06-23T14:21:43.195" v="202" actId="12"/>
          <ac:spMkLst>
            <pc:docMk/>
            <pc:sldMk cId="957676075" sldId="282"/>
            <ac:spMk id="3" creationId="{CE2698E8-E8B9-7D4C-1A55-3FE7296CB1BD}"/>
          </ac:spMkLst>
        </pc:spChg>
      </pc:sldChg>
      <pc:sldChg chg="delSp modSp new del mod">
        <pc:chgData name="Girish Mattikop" userId="d4f7e29d231479d3" providerId="LiveId" clId="{3752493A-2898-4E2E-955D-89371A34422C}" dt="2023-06-23T15:03:35.006" v="244" actId="2696"/>
        <pc:sldMkLst>
          <pc:docMk/>
          <pc:sldMk cId="2525112803" sldId="283"/>
        </pc:sldMkLst>
        <pc:spChg chg="del">
          <ac:chgData name="Girish Mattikop" userId="d4f7e29d231479d3" providerId="LiveId" clId="{3752493A-2898-4E2E-955D-89371A34422C}" dt="2023-06-23T14:21:45.677" v="203" actId="478"/>
          <ac:spMkLst>
            <pc:docMk/>
            <pc:sldMk cId="2525112803" sldId="283"/>
            <ac:spMk id="2" creationId="{C5AA9F3A-BD81-4B7C-9EE0-9E7F4B57C117}"/>
          </ac:spMkLst>
        </pc:spChg>
        <pc:spChg chg="mod">
          <ac:chgData name="Girish Mattikop" userId="d4f7e29d231479d3" providerId="LiveId" clId="{3752493A-2898-4E2E-955D-89371A34422C}" dt="2023-06-23T14:21:48.226" v="204" actId="12"/>
          <ac:spMkLst>
            <pc:docMk/>
            <pc:sldMk cId="2525112803" sldId="283"/>
            <ac:spMk id="3" creationId="{C0A4A3D1-4706-1C4A-A7E6-49D122C8E148}"/>
          </ac:spMkLst>
        </pc:spChg>
      </pc:sldChg>
      <pc:sldChg chg="delSp modSp new del mod">
        <pc:chgData name="Girish Mattikop" userId="d4f7e29d231479d3" providerId="LiveId" clId="{3752493A-2898-4E2E-955D-89371A34422C}" dt="2023-06-23T15:03:35.006" v="244" actId="2696"/>
        <pc:sldMkLst>
          <pc:docMk/>
          <pc:sldMk cId="52160007" sldId="284"/>
        </pc:sldMkLst>
        <pc:spChg chg="del">
          <ac:chgData name="Girish Mattikop" userId="d4f7e29d231479d3" providerId="LiveId" clId="{3752493A-2898-4E2E-955D-89371A34422C}" dt="2023-06-23T14:21:50.317" v="205" actId="478"/>
          <ac:spMkLst>
            <pc:docMk/>
            <pc:sldMk cId="52160007" sldId="284"/>
            <ac:spMk id="2" creationId="{EDAF5F1B-2B0D-2750-6B8A-4607398D2FF1}"/>
          </ac:spMkLst>
        </pc:spChg>
        <pc:spChg chg="mod">
          <ac:chgData name="Girish Mattikop" userId="d4f7e29d231479d3" providerId="LiveId" clId="{3752493A-2898-4E2E-955D-89371A34422C}" dt="2023-06-23T14:21:52.723" v="206" actId="12"/>
          <ac:spMkLst>
            <pc:docMk/>
            <pc:sldMk cId="52160007" sldId="284"/>
            <ac:spMk id="3" creationId="{90D099B7-F2A3-6DC1-9B12-B8BACEDB781F}"/>
          </ac:spMkLst>
        </pc:spChg>
      </pc:sldChg>
      <pc:sldChg chg="delSp modSp new del mod">
        <pc:chgData name="Girish Mattikop" userId="d4f7e29d231479d3" providerId="LiveId" clId="{3752493A-2898-4E2E-955D-89371A34422C}" dt="2023-06-23T15:03:35.006" v="244" actId="2696"/>
        <pc:sldMkLst>
          <pc:docMk/>
          <pc:sldMk cId="81460086" sldId="285"/>
        </pc:sldMkLst>
        <pc:spChg chg="del">
          <ac:chgData name="Girish Mattikop" userId="d4f7e29d231479d3" providerId="LiveId" clId="{3752493A-2898-4E2E-955D-89371A34422C}" dt="2023-06-23T14:21:55.340" v="207" actId="478"/>
          <ac:spMkLst>
            <pc:docMk/>
            <pc:sldMk cId="81460086" sldId="285"/>
            <ac:spMk id="2" creationId="{FA13A302-C235-4862-D13C-E03E5963BE85}"/>
          </ac:spMkLst>
        </pc:spChg>
        <pc:spChg chg="mod">
          <ac:chgData name="Girish Mattikop" userId="d4f7e29d231479d3" providerId="LiveId" clId="{3752493A-2898-4E2E-955D-89371A34422C}" dt="2023-06-23T14:21:59.167" v="208" actId="12"/>
          <ac:spMkLst>
            <pc:docMk/>
            <pc:sldMk cId="81460086" sldId="285"/>
            <ac:spMk id="3" creationId="{B002870A-A900-A50C-042B-A8A6C5EE88C5}"/>
          </ac:spMkLst>
        </pc:spChg>
      </pc:sldChg>
      <pc:sldChg chg="delSp modSp new del mod">
        <pc:chgData name="Girish Mattikop" userId="d4f7e29d231479d3" providerId="LiveId" clId="{3752493A-2898-4E2E-955D-89371A34422C}" dt="2023-06-23T15:03:35.006" v="244" actId="2696"/>
        <pc:sldMkLst>
          <pc:docMk/>
          <pc:sldMk cId="3574475380" sldId="286"/>
        </pc:sldMkLst>
        <pc:spChg chg="del">
          <ac:chgData name="Girish Mattikop" userId="d4f7e29d231479d3" providerId="LiveId" clId="{3752493A-2898-4E2E-955D-89371A34422C}" dt="2023-06-23T14:22:02.435" v="209" actId="478"/>
          <ac:spMkLst>
            <pc:docMk/>
            <pc:sldMk cId="3574475380" sldId="286"/>
            <ac:spMk id="2" creationId="{81C3A9E5-150D-0816-929F-34C9B8F3F47E}"/>
          </ac:spMkLst>
        </pc:spChg>
        <pc:spChg chg="mod">
          <ac:chgData name="Girish Mattikop" userId="d4f7e29d231479d3" providerId="LiveId" clId="{3752493A-2898-4E2E-955D-89371A34422C}" dt="2023-06-23T14:22:05.531" v="210" actId="12"/>
          <ac:spMkLst>
            <pc:docMk/>
            <pc:sldMk cId="3574475380" sldId="286"/>
            <ac:spMk id="3" creationId="{1E1974A1-614F-AE11-6A8B-E923C3C34B37}"/>
          </ac:spMkLst>
        </pc:spChg>
      </pc:sldChg>
      <pc:sldChg chg="modSp new del mod">
        <pc:chgData name="Girish Mattikop" userId="d4f7e29d231479d3" providerId="LiveId" clId="{3752493A-2898-4E2E-955D-89371A34422C}" dt="2023-06-23T15:03:35.006" v="244" actId="2696"/>
        <pc:sldMkLst>
          <pc:docMk/>
          <pc:sldMk cId="1645655153" sldId="287"/>
        </pc:sldMkLst>
        <pc:spChg chg="mod">
          <ac:chgData name="Girish Mattikop" userId="d4f7e29d231479d3" providerId="LiveId" clId="{3752493A-2898-4E2E-955D-89371A34422C}" dt="2023-06-23T14:19:05.547" v="170" actId="20577"/>
          <ac:spMkLst>
            <pc:docMk/>
            <pc:sldMk cId="1645655153" sldId="287"/>
            <ac:spMk id="3" creationId="{6536517A-3D6B-3F36-C599-05044A5E6197}"/>
          </ac:spMkLst>
        </pc:spChg>
      </pc:sldChg>
      <pc:sldChg chg="delSp modSp new del mod">
        <pc:chgData name="Girish Mattikop" userId="d4f7e29d231479d3" providerId="LiveId" clId="{3752493A-2898-4E2E-955D-89371A34422C}" dt="2023-06-23T15:03:35.006" v="244" actId="2696"/>
        <pc:sldMkLst>
          <pc:docMk/>
          <pc:sldMk cId="282314108" sldId="288"/>
        </pc:sldMkLst>
        <pc:spChg chg="del">
          <ac:chgData name="Girish Mattikop" userId="d4f7e29d231479d3" providerId="LiveId" clId="{3752493A-2898-4E2E-955D-89371A34422C}" dt="2023-06-23T14:22:09.612" v="211" actId="478"/>
          <ac:spMkLst>
            <pc:docMk/>
            <pc:sldMk cId="282314108" sldId="288"/>
            <ac:spMk id="2" creationId="{CDBEAF98-20FF-B95E-F708-5CE647E98D61}"/>
          </ac:spMkLst>
        </pc:spChg>
        <pc:spChg chg="mod">
          <ac:chgData name="Girish Mattikop" userId="d4f7e29d231479d3" providerId="LiveId" clId="{3752493A-2898-4E2E-955D-89371A34422C}" dt="2023-06-23T14:22:11.680" v="212" actId="12"/>
          <ac:spMkLst>
            <pc:docMk/>
            <pc:sldMk cId="282314108" sldId="288"/>
            <ac:spMk id="3" creationId="{DF148B2E-04F6-2484-DD53-798137AD9D99}"/>
          </ac:spMkLst>
        </pc:spChg>
      </pc:sldChg>
      <pc:sldChg chg="delSp modSp new del mod">
        <pc:chgData name="Girish Mattikop" userId="d4f7e29d231479d3" providerId="LiveId" clId="{3752493A-2898-4E2E-955D-89371A34422C}" dt="2023-06-23T15:03:35.006" v="244" actId="2696"/>
        <pc:sldMkLst>
          <pc:docMk/>
          <pc:sldMk cId="3554430142" sldId="289"/>
        </pc:sldMkLst>
        <pc:spChg chg="del">
          <ac:chgData name="Girish Mattikop" userId="d4f7e29d231479d3" providerId="LiveId" clId="{3752493A-2898-4E2E-955D-89371A34422C}" dt="2023-06-23T14:22:13.892" v="213" actId="478"/>
          <ac:spMkLst>
            <pc:docMk/>
            <pc:sldMk cId="3554430142" sldId="289"/>
            <ac:spMk id="2" creationId="{89B56733-3E57-47BE-D448-79DC500C948A}"/>
          </ac:spMkLst>
        </pc:spChg>
        <pc:spChg chg="mod">
          <ac:chgData name="Girish Mattikop" userId="d4f7e29d231479d3" providerId="LiveId" clId="{3752493A-2898-4E2E-955D-89371A34422C}" dt="2023-06-23T14:22:16.611" v="214" actId="12"/>
          <ac:spMkLst>
            <pc:docMk/>
            <pc:sldMk cId="3554430142" sldId="289"/>
            <ac:spMk id="3" creationId="{EC38FFD7-85CF-B584-23F7-49CCB71C08EB}"/>
          </ac:spMkLst>
        </pc:spChg>
      </pc:sldChg>
      <pc:sldChg chg="add del">
        <pc:chgData name="Girish Mattikop" userId="d4f7e29d231479d3" providerId="LiveId" clId="{3752493A-2898-4E2E-955D-89371A34422C}" dt="2023-06-23T14:26:46.785" v="219" actId="2696"/>
        <pc:sldMkLst>
          <pc:docMk/>
          <pc:sldMk cId="3286935205" sldId="290"/>
        </pc:sldMkLst>
      </pc:sldChg>
      <pc:sldChg chg="modSp add del mod">
        <pc:chgData name="Girish Mattikop" userId="d4f7e29d231479d3" providerId="LiveId" clId="{3752493A-2898-4E2E-955D-89371A34422C}" dt="2023-06-27T14:39:37.857" v="422" actId="47"/>
        <pc:sldMkLst>
          <pc:docMk/>
          <pc:sldMk cId="646729755" sldId="291"/>
        </pc:sldMkLst>
        <pc:spChg chg="mod">
          <ac:chgData name="Girish Mattikop" userId="d4f7e29d231479d3" providerId="LiveId" clId="{3752493A-2898-4E2E-955D-89371A34422C}" dt="2023-06-24T06:45:49.063" v="419" actId="255"/>
          <ac:spMkLst>
            <pc:docMk/>
            <pc:sldMk cId="646729755" sldId="291"/>
            <ac:spMk id="3" creationId="{8C569548-E93C-2C8C-2719-9368F258A0C5}"/>
          </ac:spMkLst>
        </pc:spChg>
      </pc:sldChg>
      <pc:sldChg chg="add del">
        <pc:chgData name="Girish Mattikop" userId="d4f7e29d231479d3" providerId="LiveId" clId="{3752493A-2898-4E2E-955D-89371A34422C}" dt="2023-06-23T14:26:50.651" v="220" actId="2696"/>
        <pc:sldMkLst>
          <pc:docMk/>
          <pc:sldMk cId="567263607" sldId="292"/>
        </pc:sldMkLst>
      </pc:sldChg>
      <pc:sldChg chg="modSp add del mod">
        <pc:chgData name="Girish Mattikop" userId="d4f7e29d231479d3" providerId="LiveId" clId="{3752493A-2898-4E2E-955D-89371A34422C}" dt="2023-06-27T14:39:37.857" v="422" actId="47"/>
        <pc:sldMkLst>
          <pc:docMk/>
          <pc:sldMk cId="3809844066" sldId="292"/>
        </pc:sldMkLst>
        <pc:spChg chg="mod">
          <ac:chgData name="Girish Mattikop" userId="d4f7e29d231479d3" providerId="LiveId" clId="{3752493A-2898-4E2E-955D-89371A34422C}" dt="2023-06-23T14:27:06.598" v="223" actId="113"/>
          <ac:spMkLst>
            <pc:docMk/>
            <pc:sldMk cId="3809844066" sldId="292"/>
            <ac:spMk id="3" creationId="{DF0612FE-C5F2-A074-182B-805F52BD2A2C}"/>
          </ac:spMkLst>
        </pc:spChg>
      </pc:sldChg>
      <pc:sldChg chg="modSp add del mod">
        <pc:chgData name="Girish Mattikop" userId="d4f7e29d231479d3" providerId="LiveId" clId="{3752493A-2898-4E2E-955D-89371A34422C}" dt="2023-06-27T14:39:43.516" v="424" actId="47"/>
        <pc:sldMkLst>
          <pc:docMk/>
          <pc:sldMk cId="4262500975" sldId="293"/>
        </pc:sldMkLst>
        <pc:spChg chg="mod">
          <ac:chgData name="Girish Mattikop" userId="d4f7e29d231479d3" providerId="LiveId" clId="{3752493A-2898-4E2E-955D-89371A34422C}" dt="2023-06-23T14:27:40.327" v="225" actId="113"/>
          <ac:spMkLst>
            <pc:docMk/>
            <pc:sldMk cId="4262500975" sldId="293"/>
            <ac:spMk id="3" creationId="{68B650DC-E229-3AA8-E0BF-2DF2EB39D2FE}"/>
          </ac:spMkLst>
        </pc:spChg>
      </pc:sldChg>
      <pc:sldChg chg="modSp add del mod">
        <pc:chgData name="Girish Mattikop" userId="d4f7e29d231479d3" providerId="LiveId" clId="{3752493A-2898-4E2E-955D-89371A34422C}" dt="2023-06-27T14:39:45.797" v="426" actId="47"/>
        <pc:sldMkLst>
          <pc:docMk/>
          <pc:sldMk cId="367349171" sldId="294"/>
        </pc:sldMkLst>
        <pc:spChg chg="mod">
          <ac:chgData name="Girish Mattikop" userId="d4f7e29d231479d3" providerId="LiveId" clId="{3752493A-2898-4E2E-955D-89371A34422C}" dt="2023-06-23T14:27:56.035" v="227" actId="113"/>
          <ac:spMkLst>
            <pc:docMk/>
            <pc:sldMk cId="367349171" sldId="294"/>
            <ac:spMk id="3" creationId="{A6F1BE03-744E-3381-ED38-C9F5B769FDC9}"/>
          </ac:spMkLst>
        </pc:spChg>
      </pc:sldChg>
      <pc:sldChg chg="modSp add del mod">
        <pc:chgData name="Girish Mattikop" userId="d4f7e29d231479d3" providerId="LiveId" clId="{3752493A-2898-4E2E-955D-89371A34422C}" dt="2023-06-27T14:39:47.178" v="428" actId="47"/>
        <pc:sldMkLst>
          <pc:docMk/>
          <pc:sldMk cId="796942532" sldId="295"/>
        </pc:sldMkLst>
        <pc:spChg chg="mod">
          <ac:chgData name="Girish Mattikop" userId="d4f7e29d231479d3" providerId="LiveId" clId="{3752493A-2898-4E2E-955D-89371A34422C}" dt="2023-06-23T14:28:21.311" v="229" actId="113"/>
          <ac:spMkLst>
            <pc:docMk/>
            <pc:sldMk cId="796942532" sldId="295"/>
            <ac:spMk id="3" creationId="{DD5FEFF7-6742-8BFA-7655-DC3DD5522F02}"/>
          </ac:spMkLst>
        </pc:spChg>
      </pc:sldChg>
      <pc:sldChg chg="modSp add del mod">
        <pc:chgData name="Girish Mattikop" userId="d4f7e29d231479d3" providerId="LiveId" clId="{3752493A-2898-4E2E-955D-89371A34422C}" dt="2023-06-27T14:39:48.331" v="430" actId="47"/>
        <pc:sldMkLst>
          <pc:docMk/>
          <pc:sldMk cId="2940454241" sldId="296"/>
        </pc:sldMkLst>
        <pc:spChg chg="mod">
          <ac:chgData name="Girish Mattikop" userId="d4f7e29d231479d3" providerId="LiveId" clId="{3752493A-2898-4E2E-955D-89371A34422C}" dt="2023-06-23T14:28:35.738" v="231" actId="113"/>
          <ac:spMkLst>
            <pc:docMk/>
            <pc:sldMk cId="2940454241" sldId="296"/>
            <ac:spMk id="3" creationId="{2F8F1141-2199-8B3C-6F49-60D5BA4B7057}"/>
          </ac:spMkLst>
        </pc:spChg>
      </pc:sldChg>
      <pc:sldChg chg="modSp add del mod">
        <pc:chgData name="Girish Mattikop" userId="d4f7e29d231479d3" providerId="LiveId" clId="{3752493A-2898-4E2E-955D-89371A34422C}" dt="2023-06-27T14:39:49.460" v="432" actId="47"/>
        <pc:sldMkLst>
          <pc:docMk/>
          <pc:sldMk cId="2089172457" sldId="297"/>
        </pc:sldMkLst>
        <pc:spChg chg="mod">
          <ac:chgData name="Girish Mattikop" userId="d4f7e29d231479d3" providerId="LiveId" clId="{3752493A-2898-4E2E-955D-89371A34422C}" dt="2023-06-23T14:29:06.949" v="233" actId="113"/>
          <ac:spMkLst>
            <pc:docMk/>
            <pc:sldMk cId="2089172457" sldId="297"/>
            <ac:spMk id="3" creationId="{539B43FF-D227-ED1C-07E5-14768426EEBD}"/>
          </ac:spMkLst>
        </pc:spChg>
      </pc:sldChg>
      <pc:sldChg chg="modSp add del mod">
        <pc:chgData name="Girish Mattikop" userId="d4f7e29d231479d3" providerId="LiveId" clId="{3752493A-2898-4E2E-955D-89371A34422C}" dt="2023-06-27T14:39:50.697" v="434" actId="47"/>
        <pc:sldMkLst>
          <pc:docMk/>
          <pc:sldMk cId="1975039285" sldId="298"/>
        </pc:sldMkLst>
        <pc:spChg chg="mod">
          <ac:chgData name="Girish Mattikop" userId="d4f7e29d231479d3" providerId="LiveId" clId="{3752493A-2898-4E2E-955D-89371A34422C}" dt="2023-06-23T14:30:08.115" v="235" actId="113"/>
          <ac:spMkLst>
            <pc:docMk/>
            <pc:sldMk cId="1975039285" sldId="298"/>
            <ac:spMk id="3" creationId="{3DEA5508-A0D7-E517-3EFC-22CF35AA2CD4}"/>
          </ac:spMkLst>
        </pc:spChg>
      </pc:sldChg>
      <pc:sldChg chg="modSp add del mod">
        <pc:chgData name="Girish Mattikop" userId="d4f7e29d231479d3" providerId="LiveId" clId="{3752493A-2898-4E2E-955D-89371A34422C}" dt="2023-06-27T14:39:51.860" v="436" actId="47"/>
        <pc:sldMkLst>
          <pc:docMk/>
          <pc:sldMk cId="895640659" sldId="299"/>
        </pc:sldMkLst>
        <pc:spChg chg="mod">
          <ac:chgData name="Girish Mattikop" userId="d4f7e29d231479d3" providerId="LiveId" clId="{3752493A-2898-4E2E-955D-89371A34422C}" dt="2023-06-23T14:30:22.346" v="237" actId="113"/>
          <ac:spMkLst>
            <pc:docMk/>
            <pc:sldMk cId="895640659" sldId="299"/>
            <ac:spMk id="3" creationId="{FDC644E6-7489-1607-8C1C-75D59D753AC6}"/>
          </ac:spMkLst>
        </pc:spChg>
      </pc:sldChg>
      <pc:sldChg chg="modSp add del mod">
        <pc:chgData name="Girish Mattikop" userId="d4f7e29d231479d3" providerId="LiveId" clId="{3752493A-2898-4E2E-955D-89371A34422C}" dt="2023-06-27T14:39:52.918" v="438" actId="47"/>
        <pc:sldMkLst>
          <pc:docMk/>
          <pc:sldMk cId="2877748466" sldId="300"/>
        </pc:sldMkLst>
        <pc:spChg chg="mod">
          <ac:chgData name="Girish Mattikop" userId="d4f7e29d231479d3" providerId="LiveId" clId="{3752493A-2898-4E2E-955D-89371A34422C}" dt="2023-06-23T14:30:50.090" v="239" actId="113"/>
          <ac:spMkLst>
            <pc:docMk/>
            <pc:sldMk cId="2877748466" sldId="300"/>
            <ac:spMk id="3" creationId="{BAC45F1D-6FD2-4A1E-1B7B-99104C9A116B}"/>
          </ac:spMkLst>
        </pc:spChg>
      </pc:sldChg>
      <pc:sldChg chg="delSp modSp new mod">
        <pc:chgData name="Girish Mattikop" userId="d4f7e29d231479d3" providerId="LiveId" clId="{3752493A-2898-4E2E-955D-89371A34422C}" dt="2023-06-23T15:06:16.663" v="274" actId="255"/>
        <pc:sldMkLst>
          <pc:docMk/>
          <pc:sldMk cId="3332033274" sldId="301"/>
        </pc:sldMkLst>
        <pc:spChg chg="del">
          <ac:chgData name="Girish Mattikop" userId="d4f7e29d231479d3" providerId="LiveId" clId="{3752493A-2898-4E2E-955D-89371A34422C}" dt="2023-06-23T15:06:06.932" v="272" actId="478"/>
          <ac:spMkLst>
            <pc:docMk/>
            <pc:sldMk cId="3332033274" sldId="301"/>
            <ac:spMk id="2" creationId="{085CB139-DA54-7848-0634-72F7A8669B96}"/>
          </ac:spMkLst>
        </pc:spChg>
        <pc:spChg chg="mod">
          <ac:chgData name="Girish Mattikop" userId="d4f7e29d231479d3" providerId="LiveId" clId="{3752493A-2898-4E2E-955D-89371A34422C}" dt="2023-06-23T15:06:16.663" v="274" actId="255"/>
          <ac:spMkLst>
            <pc:docMk/>
            <pc:sldMk cId="3332033274" sldId="301"/>
            <ac:spMk id="3" creationId="{1DD77F01-4053-9823-3ECF-C217D1418FDC}"/>
          </ac:spMkLst>
        </pc:spChg>
      </pc:sldChg>
      <pc:sldChg chg="modSp add del mod">
        <pc:chgData name="Girish Mattikop" userId="d4f7e29d231479d3" providerId="LiveId" clId="{3752493A-2898-4E2E-955D-89371A34422C}" dt="2023-06-23T15:03:35.006" v="244" actId="2696"/>
        <pc:sldMkLst>
          <pc:docMk/>
          <pc:sldMk cId="3817633276" sldId="301"/>
        </pc:sldMkLst>
        <pc:spChg chg="mod">
          <ac:chgData name="Girish Mattikop" userId="d4f7e29d231479d3" providerId="LiveId" clId="{3752493A-2898-4E2E-955D-89371A34422C}" dt="2023-06-23T14:31:18.323" v="241" actId="113"/>
          <ac:spMkLst>
            <pc:docMk/>
            <pc:sldMk cId="3817633276" sldId="301"/>
            <ac:spMk id="3" creationId="{4895C357-6432-4EED-645B-36ED414546C6}"/>
          </ac:spMkLst>
        </pc:spChg>
      </pc:sldChg>
      <pc:sldChg chg="modSp add del mod">
        <pc:chgData name="Girish Mattikop" userId="d4f7e29d231479d3" providerId="LiveId" clId="{3752493A-2898-4E2E-955D-89371A34422C}" dt="2023-06-23T15:03:35.006" v="244" actId="2696"/>
        <pc:sldMkLst>
          <pc:docMk/>
          <pc:sldMk cId="636186515" sldId="302"/>
        </pc:sldMkLst>
        <pc:spChg chg="mod">
          <ac:chgData name="Girish Mattikop" userId="d4f7e29d231479d3" providerId="LiveId" clId="{3752493A-2898-4E2E-955D-89371A34422C}" dt="2023-06-23T14:31:37.375" v="243" actId="113"/>
          <ac:spMkLst>
            <pc:docMk/>
            <pc:sldMk cId="636186515" sldId="302"/>
            <ac:spMk id="3" creationId="{239774A5-6E92-58C1-97FF-3F196F111C1F}"/>
          </ac:spMkLst>
        </pc:spChg>
      </pc:sldChg>
      <pc:sldChg chg="delSp modSp new del mod">
        <pc:chgData name="Girish Mattikop" userId="d4f7e29d231479d3" providerId="LiveId" clId="{3752493A-2898-4E2E-955D-89371A34422C}" dt="2023-06-27T14:42:53.806" v="439" actId="47"/>
        <pc:sldMkLst>
          <pc:docMk/>
          <pc:sldMk cId="1582192888" sldId="302"/>
        </pc:sldMkLst>
        <pc:spChg chg="del">
          <ac:chgData name="Girish Mattikop" userId="d4f7e29d231479d3" providerId="LiveId" clId="{3752493A-2898-4E2E-955D-89371A34422C}" dt="2023-06-23T15:06:33.038" v="277" actId="478"/>
          <ac:spMkLst>
            <pc:docMk/>
            <pc:sldMk cId="1582192888" sldId="302"/>
            <ac:spMk id="2" creationId="{1938E89E-A700-BA7F-5FBB-88821FCA2901}"/>
          </ac:spMkLst>
        </pc:spChg>
        <pc:spChg chg="mod">
          <ac:chgData name="Girish Mattikop" userId="d4f7e29d231479d3" providerId="LiveId" clId="{3752493A-2898-4E2E-955D-89371A34422C}" dt="2023-06-24T05:36:40.701" v="345" actId="20577"/>
          <ac:spMkLst>
            <pc:docMk/>
            <pc:sldMk cId="1582192888" sldId="302"/>
            <ac:spMk id="3" creationId="{C3C25D0C-A65D-37EF-F9D3-8B18E204D513}"/>
          </ac:spMkLst>
        </pc:spChg>
      </pc:sldChg>
      <pc:sldChg chg="delSp modSp new mod">
        <pc:chgData name="Girish Mattikop" userId="d4f7e29d231479d3" providerId="LiveId" clId="{3752493A-2898-4E2E-955D-89371A34422C}" dt="2023-06-23T15:07:34.369" v="285" actId="255"/>
        <pc:sldMkLst>
          <pc:docMk/>
          <pc:sldMk cId="2331266329" sldId="303"/>
        </pc:sldMkLst>
        <pc:spChg chg="del">
          <ac:chgData name="Girish Mattikop" userId="d4f7e29d231479d3" providerId="LiveId" clId="{3752493A-2898-4E2E-955D-89371A34422C}" dt="2023-06-23T15:07:24.277" v="283" actId="478"/>
          <ac:spMkLst>
            <pc:docMk/>
            <pc:sldMk cId="2331266329" sldId="303"/>
            <ac:spMk id="2" creationId="{183F8C18-13CA-B04B-3722-B5C8EB2D3674}"/>
          </ac:spMkLst>
        </pc:spChg>
        <pc:spChg chg="mod">
          <ac:chgData name="Girish Mattikop" userId="d4f7e29d231479d3" providerId="LiveId" clId="{3752493A-2898-4E2E-955D-89371A34422C}" dt="2023-06-23T15:07:34.369" v="285" actId="255"/>
          <ac:spMkLst>
            <pc:docMk/>
            <pc:sldMk cId="2331266329" sldId="303"/>
            <ac:spMk id="3" creationId="{2069CBEC-BD19-A07B-EEE3-E31286D55B22}"/>
          </ac:spMkLst>
        </pc:spChg>
      </pc:sldChg>
      <pc:sldChg chg="delSp modSp new mod">
        <pc:chgData name="Girish Mattikop" userId="d4f7e29d231479d3" providerId="LiveId" clId="{3752493A-2898-4E2E-955D-89371A34422C}" dt="2023-06-23T15:08:08.064" v="291" actId="12"/>
        <pc:sldMkLst>
          <pc:docMk/>
          <pc:sldMk cId="1623837621" sldId="304"/>
        </pc:sldMkLst>
        <pc:spChg chg="del">
          <ac:chgData name="Girish Mattikop" userId="d4f7e29d231479d3" providerId="LiveId" clId="{3752493A-2898-4E2E-955D-89371A34422C}" dt="2023-06-23T15:07:56.440" v="288" actId="478"/>
          <ac:spMkLst>
            <pc:docMk/>
            <pc:sldMk cId="1623837621" sldId="304"/>
            <ac:spMk id="2" creationId="{21889867-7BB2-4E5F-45E2-186FA8EF9618}"/>
          </ac:spMkLst>
        </pc:spChg>
        <pc:spChg chg="mod">
          <ac:chgData name="Girish Mattikop" userId="d4f7e29d231479d3" providerId="LiveId" clId="{3752493A-2898-4E2E-955D-89371A34422C}" dt="2023-06-23T15:08:08.064" v="291" actId="12"/>
          <ac:spMkLst>
            <pc:docMk/>
            <pc:sldMk cId="1623837621" sldId="304"/>
            <ac:spMk id="3" creationId="{50A51298-5AA8-0B0F-F775-6F3AC90FF7F5}"/>
          </ac:spMkLst>
        </pc:spChg>
      </pc:sldChg>
      <pc:sldChg chg="delSp modSp new mod">
        <pc:chgData name="Girish Mattikop" userId="d4f7e29d231479d3" providerId="LiveId" clId="{3752493A-2898-4E2E-955D-89371A34422C}" dt="2023-06-28T04:35:32.218" v="441" actId="255"/>
        <pc:sldMkLst>
          <pc:docMk/>
          <pc:sldMk cId="1573085924" sldId="305"/>
        </pc:sldMkLst>
        <pc:spChg chg="del">
          <ac:chgData name="Girish Mattikop" userId="d4f7e29d231479d3" providerId="LiveId" clId="{3752493A-2898-4E2E-955D-89371A34422C}" dt="2023-06-23T15:08:27.162" v="294" actId="478"/>
          <ac:spMkLst>
            <pc:docMk/>
            <pc:sldMk cId="1573085924" sldId="305"/>
            <ac:spMk id="2" creationId="{BA737A0F-20F8-3969-C620-01EEEDF41141}"/>
          </ac:spMkLst>
        </pc:spChg>
        <pc:spChg chg="mod">
          <ac:chgData name="Girish Mattikop" userId="d4f7e29d231479d3" providerId="LiveId" clId="{3752493A-2898-4E2E-955D-89371A34422C}" dt="2023-06-28T04:35:32.218" v="441" actId="255"/>
          <ac:spMkLst>
            <pc:docMk/>
            <pc:sldMk cId="1573085924" sldId="305"/>
            <ac:spMk id="3" creationId="{670ADFD5-D23B-3696-07B1-2ED526468EB5}"/>
          </ac:spMkLst>
        </pc:spChg>
      </pc:sldChg>
      <pc:sldChg chg="delSp modSp new mod">
        <pc:chgData name="Girish Mattikop" userId="d4f7e29d231479d3" providerId="LiveId" clId="{3752493A-2898-4E2E-955D-89371A34422C}" dt="2023-06-28T04:35:55.723" v="444" actId="255"/>
        <pc:sldMkLst>
          <pc:docMk/>
          <pc:sldMk cId="3504597164" sldId="306"/>
        </pc:sldMkLst>
        <pc:spChg chg="del">
          <ac:chgData name="Girish Mattikop" userId="d4f7e29d231479d3" providerId="LiveId" clId="{3752493A-2898-4E2E-955D-89371A34422C}" dt="2023-06-23T15:09:51.305" v="300" actId="478"/>
          <ac:spMkLst>
            <pc:docMk/>
            <pc:sldMk cId="3504597164" sldId="306"/>
            <ac:spMk id="2" creationId="{76EA3679-5C39-523A-AFBE-92639B8E6340}"/>
          </ac:spMkLst>
        </pc:spChg>
        <pc:spChg chg="mod">
          <ac:chgData name="Girish Mattikop" userId="d4f7e29d231479d3" providerId="LiveId" clId="{3752493A-2898-4E2E-955D-89371A34422C}" dt="2023-06-28T04:35:55.723" v="444" actId="255"/>
          <ac:spMkLst>
            <pc:docMk/>
            <pc:sldMk cId="3504597164" sldId="306"/>
            <ac:spMk id="3" creationId="{64103731-7747-BD95-FAB6-42009D52D991}"/>
          </ac:spMkLst>
        </pc:spChg>
      </pc:sldChg>
      <pc:sldChg chg="delSp modSp new mod">
        <pc:chgData name="Girish Mattikop" userId="d4f7e29d231479d3" providerId="LiveId" clId="{3752493A-2898-4E2E-955D-89371A34422C}" dt="2023-06-24T05:38:14.084" v="392" actId="20577"/>
        <pc:sldMkLst>
          <pc:docMk/>
          <pc:sldMk cId="2617145854" sldId="307"/>
        </pc:sldMkLst>
        <pc:spChg chg="del">
          <ac:chgData name="Girish Mattikop" userId="d4f7e29d231479d3" providerId="LiveId" clId="{3752493A-2898-4E2E-955D-89371A34422C}" dt="2023-06-23T15:10:33.794" v="306" actId="478"/>
          <ac:spMkLst>
            <pc:docMk/>
            <pc:sldMk cId="2617145854" sldId="307"/>
            <ac:spMk id="2" creationId="{99F20FFC-F578-C227-4EEC-2E61242FBC84}"/>
          </ac:spMkLst>
        </pc:spChg>
        <pc:spChg chg="mod">
          <ac:chgData name="Girish Mattikop" userId="d4f7e29d231479d3" providerId="LiveId" clId="{3752493A-2898-4E2E-955D-89371A34422C}" dt="2023-06-24T05:38:14.084" v="392" actId="20577"/>
          <ac:spMkLst>
            <pc:docMk/>
            <pc:sldMk cId="2617145854" sldId="307"/>
            <ac:spMk id="3" creationId="{6E59D02F-9823-082E-A65A-E315108DDCB2}"/>
          </ac:spMkLst>
        </pc:spChg>
      </pc:sldChg>
      <pc:sldChg chg="delSp modSp new mod">
        <pc:chgData name="Girish Mattikop" userId="d4f7e29d231479d3" providerId="LiveId" clId="{3752493A-2898-4E2E-955D-89371A34422C}" dt="2023-06-24T06:59:54.724" v="421" actId="20577"/>
        <pc:sldMkLst>
          <pc:docMk/>
          <pc:sldMk cId="3464316405" sldId="308"/>
        </pc:sldMkLst>
        <pc:spChg chg="del">
          <ac:chgData name="Girish Mattikop" userId="d4f7e29d231479d3" providerId="LiveId" clId="{3752493A-2898-4E2E-955D-89371A34422C}" dt="2023-06-23T15:12:04.287" v="315" actId="478"/>
          <ac:spMkLst>
            <pc:docMk/>
            <pc:sldMk cId="3464316405" sldId="308"/>
            <ac:spMk id="2" creationId="{0DA86000-A1C6-33EA-891E-EA5A73A51CA8}"/>
          </ac:spMkLst>
        </pc:spChg>
        <pc:spChg chg="mod">
          <ac:chgData name="Girish Mattikop" userId="d4f7e29d231479d3" providerId="LiveId" clId="{3752493A-2898-4E2E-955D-89371A34422C}" dt="2023-06-24T06:59:54.724" v="421" actId="20577"/>
          <ac:spMkLst>
            <pc:docMk/>
            <pc:sldMk cId="3464316405" sldId="308"/>
            <ac:spMk id="3" creationId="{6FC7E890-29EE-CE9D-4AAA-B1EE7CABB7D3}"/>
          </ac:spMkLst>
        </pc:spChg>
      </pc:sldChg>
      <pc:sldChg chg="delSp modSp new mod">
        <pc:chgData name="Girish Mattikop" userId="d4f7e29d231479d3" providerId="LiveId" clId="{3752493A-2898-4E2E-955D-89371A34422C}" dt="2023-06-23T15:14:34.831" v="332" actId="113"/>
        <pc:sldMkLst>
          <pc:docMk/>
          <pc:sldMk cId="1294433478" sldId="309"/>
        </pc:sldMkLst>
        <pc:spChg chg="del">
          <ac:chgData name="Girish Mattikop" userId="d4f7e29d231479d3" providerId="LiveId" clId="{3752493A-2898-4E2E-955D-89371A34422C}" dt="2023-06-23T15:13:58.375" v="327" actId="478"/>
          <ac:spMkLst>
            <pc:docMk/>
            <pc:sldMk cId="1294433478" sldId="309"/>
            <ac:spMk id="2" creationId="{A0E624E8-2490-A432-73B8-1B3F4E33CF5D}"/>
          </ac:spMkLst>
        </pc:spChg>
        <pc:spChg chg="mod">
          <ac:chgData name="Girish Mattikop" userId="d4f7e29d231479d3" providerId="LiveId" clId="{3752493A-2898-4E2E-955D-89371A34422C}" dt="2023-06-23T15:14:34.831" v="332" actId="113"/>
          <ac:spMkLst>
            <pc:docMk/>
            <pc:sldMk cId="1294433478" sldId="309"/>
            <ac:spMk id="3" creationId="{22A78D6C-6FBC-7016-3AF6-2E18369918BC}"/>
          </ac:spMkLst>
        </pc:spChg>
      </pc:sldChg>
      <pc:sldChg chg="delSp modSp new mod">
        <pc:chgData name="Girish Mattikop" userId="d4f7e29d231479d3" providerId="LiveId" clId="{3752493A-2898-4E2E-955D-89371A34422C}" dt="2023-06-23T15:15:34.167" v="335" actId="255"/>
        <pc:sldMkLst>
          <pc:docMk/>
          <pc:sldMk cId="3144870376" sldId="310"/>
        </pc:sldMkLst>
        <pc:spChg chg="del">
          <ac:chgData name="Girish Mattikop" userId="d4f7e29d231479d3" providerId="LiveId" clId="{3752493A-2898-4E2E-955D-89371A34422C}" dt="2023-06-23T15:15:07.005" v="333" actId="478"/>
          <ac:spMkLst>
            <pc:docMk/>
            <pc:sldMk cId="3144870376" sldId="310"/>
            <ac:spMk id="2" creationId="{12E861D0-6CEB-15B9-5103-91727F3A1209}"/>
          </ac:spMkLst>
        </pc:spChg>
        <pc:spChg chg="mod">
          <ac:chgData name="Girish Mattikop" userId="d4f7e29d231479d3" providerId="LiveId" clId="{3752493A-2898-4E2E-955D-89371A34422C}" dt="2023-06-23T15:15:34.167" v="335" actId="255"/>
          <ac:spMkLst>
            <pc:docMk/>
            <pc:sldMk cId="3144870376" sldId="310"/>
            <ac:spMk id="3" creationId="{011DD551-759E-0897-D502-4A1FFB52BEA5}"/>
          </ac:spMkLst>
        </pc:spChg>
      </pc:sldChg>
      <pc:sldChg chg="modSp add mod">
        <pc:chgData name="Girish Mattikop" userId="d4f7e29d231479d3" providerId="LiveId" clId="{3752493A-2898-4E2E-955D-89371A34422C}" dt="2023-06-23T15:06:27.459" v="276" actId="113"/>
        <pc:sldMkLst>
          <pc:docMk/>
          <pc:sldMk cId="1903878355" sldId="311"/>
        </pc:sldMkLst>
        <pc:spChg chg="mod">
          <ac:chgData name="Girish Mattikop" userId="d4f7e29d231479d3" providerId="LiveId" clId="{3752493A-2898-4E2E-955D-89371A34422C}" dt="2023-06-23T15:06:27.459" v="276" actId="113"/>
          <ac:spMkLst>
            <pc:docMk/>
            <pc:sldMk cId="1903878355" sldId="311"/>
            <ac:spMk id="3" creationId="{1DD77F01-4053-9823-3ECF-C217D1418FDC}"/>
          </ac:spMkLst>
        </pc:spChg>
      </pc:sldChg>
      <pc:sldChg chg="modSp add del mod">
        <pc:chgData name="Girish Mattikop" userId="d4f7e29d231479d3" providerId="LiveId" clId="{3752493A-2898-4E2E-955D-89371A34422C}" dt="2023-06-27T14:42:55.509" v="440" actId="47"/>
        <pc:sldMkLst>
          <pc:docMk/>
          <pc:sldMk cId="1782632302" sldId="312"/>
        </pc:sldMkLst>
        <pc:spChg chg="mod">
          <ac:chgData name="Girish Mattikop" userId="d4f7e29d231479d3" providerId="LiveId" clId="{3752493A-2898-4E2E-955D-89371A34422C}" dt="2023-06-24T05:36:28.477" v="341" actId="20577"/>
          <ac:spMkLst>
            <pc:docMk/>
            <pc:sldMk cId="1782632302" sldId="312"/>
            <ac:spMk id="3" creationId="{C3C25D0C-A65D-37EF-F9D3-8B18E204D513}"/>
          </ac:spMkLst>
        </pc:spChg>
      </pc:sldChg>
      <pc:sldChg chg="modSp add mod">
        <pc:chgData name="Girish Mattikop" userId="d4f7e29d231479d3" providerId="LiveId" clId="{3752493A-2898-4E2E-955D-89371A34422C}" dt="2023-06-23T15:07:48.293" v="287" actId="113"/>
        <pc:sldMkLst>
          <pc:docMk/>
          <pc:sldMk cId="3308607141" sldId="313"/>
        </pc:sldMkLst>
        <pc:spChg chg="mod">
          <ac:chgData name="Girish Mattikop" userId="d4f7e29d231479d3" providerId="LiveId" clId="{3752493A-2898-4E2E-955D-89371A34422C}" dt="2023-06-23T15:07:48.293" v="287" actId="113"/>
          <ac:spMkLst>
            <pc:docMk/>
            <pc:sldMk cId="3308607141" sldId="313"/>
            <ac:spMk id="3" creationId="{2069CBEC-BD19-A07B-EEE3-E31286D55B22}"/>
          </ac:spMkLst>
        </pc:spChg>
      </pc:sldChg>
      <pc:sldChg chg="modSp add mod">
        <pc:chgData name="Girish Mattikop" userId="d4f7e29d231479d3" providerId="LiveId" clId="{3752493A-2898-4E2E-955D-89371A34422C}" dt="2023-06-23T15:08:16.605" v="293" actId="113"/>
        <pc:sldMkLst>
          <pc:docMk/>
          <pc:sldMk cId="3927077308" sldId="314"/>
        </pc:sldMkLst>
        <pc:spChg chg="mod">
          <ac:chgData name="Girish Mattikop" userId="d4f7e29d231479d3" providerId="LiveId" clId="{3752493A-2898-4E2E-955D-89371A34422C}" dt="2023-06-23T15:08:16.605" v="293" actId="113"/>
          <ac:spMkLst>
            <pc:docMk/>
            <pc:sldMk cId="3927077308" sldId="314"/>
            <ac:spMk id="3" creationId="{50A51298-5AA8-0B0F-F775-6F3AC90FF7F5}"/>
          </ac:spMkLst>
        </pc:spChg>
      </pc:sldChg>
      <pc:sldChg chg="modSp add mod">
        <pc:chgData name="Girish Mattikop" userId="d4f7e29d231479d3" providerId="LiveId" clId="{3752493A-2898-4E2E-955D-89371A34422C}" dt="2023-06-28T04:35:40.546" v="442" actId="255"/>
        <pc:sldMkLst>
          <pc:docMk/>
          <pc:sldMk cId="3115947678" sldId="315"/>
        </pc:sldMkLst>
        <pc:spChg chg="mod">
          <ac:chgData name="Girish Mattikop" userId="d4f7e29d231479d3" providerId="LiveId" clId="{3752493A-2898-4E2E-955D-89371A34422C}" dt="2023-06-28T04:35:40.546" v="442" actId="255"/>
          <ac:spMkLst>
            <pc:docMk/>
            <pc:sldMk cId="3115947678" sldId="315"/>
            <ac:spMk id="3" creationId="{670ADFD5-D23B-3696-07B1-2ED526468EB5}"/>
          </ac:spMkLst>
        </pc:spChg>
      </pc:sldChg>
      <pc:sldChg chg="modSp add mod">
        <pc:chgData name="Girish Mattikop" userId="d4f7e29d231479d3" providerId="LiveId" clId="{3752493A-2898-4E2E-955D-89371A34422C}" dt="2023-06-23T15:10:29.086" v="305" actId="113"/>
        <pc:sldMkLst>
          <pc:docMk/>
          <pc:sldMk cId="1623934230" sldId="316"/>
        </pc:sldMkLst>
        <pc:spChg chg="mod">
          <ac:chgData name="Girish Mattikop" userId="d4f7e29d231479d3" providerId="LiveId" clId="{3752493A-2898-4E2E-955D-89371A34422C}" dt="2023-06-23T15:10:29.086" v="305" actId="113"/>
          <ac:spMkLst>
            <pc:docMk/>
            <pc:sldMk cId="1623934230" sldId="316"/>
            <ac:spMk id="3" creationId="{64103731-7747-BD95-FAB6-42009D52D991}"/>
          </ac:spMkLst>
        </pc:spChg>
      </pc:sldChg>
      <pc:sldChg chg="modSp add mod">
        <pc:chgData name="Girish Mattikop" userId="d4f7e29d231479d3" providerId="LiveId" clId="{3752493A-2898-4E2E-955D-89371A34422C}" dt="2023-06-28T04:36:45.941" v="449" actId="255"/>
        <pc:sldMkLst>
          <pc:docMk/>
          <pc:sldMk cId="3996764057" sldId="317"/>
        </pc:sldMkLst>
        <pc:spChg chg="mod">
          <ac:chgData name="Girish Mattikop" userId="d4f7e29d231479d3" providerId="LiveId" clId="{3752493A-2898-4E2E-955D-89371A34422C}" dt="2023-06-28T04:36:45.941" v="449" actId="255"/>
          <ac:spMkLst>
            <pc:docMk/>
            <pc:sldMk cId="3996764057" sldId="317"/>
            <ac:spMk id="3" creationId="{6E59D02F-9823-082E-A65A-E315108DDCB2}"/>
          </ac:spMkLst>
        </pc:spChg>
      </pc:sldChg>
      <pc:sldChg chg="modSp add mod">
        <pc:chgData name="Girish Mattikop" userId="d4f7e29d231479d3" providerId="LiveId" clId="{3752493A-2898-4E2E-955D-89371A34422C}" dt="2023-06-23T15:13:52.627" v="326" actId="113"/>
        <pc:sldMkLst>
          <pc:docMk/>
          <pc:sldMk cId="1437425757" sldId="318"/>
        </pc:sldMkLst>
        <pc:spChg chg="mod">
          <ac:chgData name="Girish Mattikop" userId="d4f7e29d231479d3" providerId="LiveId" clId="{3752493A-2898-4E2E-955D-89371A34422C}" dt="2023-06-23T15:13:52.627" v="326" actId="113"/>
          <ac:spMkLst>
            <pc:docMk/>
            <pc:sldMk cId="1437425757" sldId="318"/>
            <ac:spMk id="3" creationId="{6FC7E890-29EE-CE9D-4AAA-B1EE7CABB7D3}"/>
          </ac:spMkLst>
        </pc:spChg>
      </pc:sldChg>
      <pc:sldChg chg="add">
        <pc:chgData name="Girish Mattikop" userId="d4f7e29d231479d3" providerId="LiveId" clId="{3752493A-2898-4E2E-955D-89371A34422C}" dt="2023-06-23T15:14:30.881" v="331" actId="2890"/>
        <pc:sldMkLst>
          <pc:docMk/>
          <pc:sldMk cId="2342688100" sldId="319"/>
        </pc:sldMkLst>
      </pc:sldChg>
      <pc:sldChg chg="modSp add mod">
        <pc:chgData name="Girish Mattikop" userId="d4f7e29d231479d3" providerId="LiveId" clId="{3752493A-2898-4E2E-955D-89371A34422C}" dt="2023-06-23T15:15:44.391" v="337" actId="113"/>
        <pc:sldMkLst>
          <pc:docMk/>
          <pc:sldMk cId="3234614739" sldId="320"/>
        </pc:sldMkLst>
        <pc:spChg chg="mod">
          <ac:chgData name="Girish Mattikop" userId="d4f7e29d231479d3" providerId="LiveId" clId="{3752493A-2898-4E2E-955D-89371A34422C}" dt="2023-06-23T15:15:44.391" v="337" actId="113"/>
          <ac:spMkLst>
            <pc:docMk/>
            <pc:sldMk cId="3234614739" sldId="320"/>
            <ac:spMk id="3" creationId="{011DD551-759E-0897-D502-4A1FFB52BEA5}"/>
          </ac:spMkLst>
        </pc:spChg>
      </pc:sldChg>
      <pc:sldChg chg="modSp new mod">
        <pc:chgData name="Girish Mattikop" userId="d4f7e29d231479d3" providerId="LiveId" clId="{3752493A-2898-4E2E-955D-89371A34422C}" dt="2023-06-24T05:42:31.158" v="413" actId="255"/>
        <pc:sldMkLst>
          <pc:docMk/>
          <pc:sldMk cId="2425834164" sldId="321"/>
        </pc:sldMkLst>
        <pc:spChg chg="mod">
          <ac:chgData name="Girish Mattikop" userId="d4f7e29d231479d3" providerId="LiveId" clId="{3752493A-2898-4E2E-955D-89371A34422C}" dt="2023-06-24T05:42:31.158" v="413" actId="255"/>
          <ac:spMkLst>
            <pc:docMk/>
            <pc:sldMk cId="2425834164" sldId="321"/>
            <ac:spMk id="2" creationId="{8CB73430-A0E0-6159-09C6-8E130B8C11BC}"/>
          </ac:spMkLst>
        </pc:spChg>
        <pc:spChg chg="mod">
          <ac:chgData name="Girish Mattikop" userId="d4f7e29d231479d3" providerId="LiveId" clId="{3752493A-2898-4E2E-955D-89371A34422C}" dt="2023-06-24T05:42:13.864" v="412" actId="255"/>
          <ac:spMkLst>
            <pc:docMk/>
            <pc:sldMk cId="2425834164" sldId="321"/>
            <ac:spMk id="3" creationId="{87BA0B2A-3990-73EF-580D-49BFC827385D}"/>
          </ac:spMkLst>
        </pc:spChg>
      </pc:sldChg>
      <pc:sldChg chg="modSp new mod">
        <pc:chgData name="Girish Mattikop" userId="d4f7e29d231479d3" providerId="LiveId" clId="{3752493A-2898-4E2E-955D-89371A34422C}" dt="2023-06-24T06:27:12.389" v="416"/>
        <pc:sldMkLst>
          <pc:docMk/>
          <pc:sldMk cId="300397239" sldId="322"/>
        </pc:sldMkLst>
        <pc:spChg chg="mod">
          <ac:chgData name="Girish Mattikop" userId="d4f7e29d231479d3" providerId="LiveId" clId="{3752493A-2898-4E2E-955D-89371A34422C}" dt="2023-06-24T06:27:12.389" v="416"/>
          <ac:spMkLst>
            <pc:docMk/>
            <pc:sldMk cId="300397239" sldId="322"/>
            <ac:spMk id="3" creationId="{7B257D87-8D4F-E19F-06F7-6C221DEF502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92A73-0C03-AE93-3F3F-09540EDBE3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062F7A-A67E-9397-22F3-B7FF19EC25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963A87-C53F-19AA-F546-5062C1B0EE46}"/>
              </a:ext>
            </a:extLst>
          </p:cNvPr>
          <p:cNvSpPr>
            <a:spLocks noGrp="1"/>
          </p:cNvSpPr>
          <p:nvPr>
            <p:ph type="dt" sz="half" idx="10"/>
          </p:nvPr>
        </p:nvSpPr>
        <p:spPr/>
        <p:txBody>
          <a:bodyPr/>
          <a:lstStyle/>
          <a:p>
            <a:fld id="{1A97B571-A866-4338-AEE7-785F9EE6EE99}" type="datetimeFigureOut">
              <a:rPr lang="en-IN" smtClean="0"/>
              <a:t>28-06-2023</a:t>
            </a:fld>
            <a:endParaRPr lang="en-IN"/>
          </a:p>
        </p:txBody>
      </p:sp>
      <p:sp>
        <p:nvSpPr>
          <p:cNvPr id="5" name="Footer Placeholder 4">
            <a:extLst>
              <a:ext uri="{FF2B5EF4-FFF2-40B4-BE49-F238E27FC236}">
                <a16:creationId xmlns:a16="http://schemas.microsoft.com/office/drawing/2014/main" id="{8BD7037A-EC55-8E8C-FC9E-139C76EE35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B6EF35-54F8-E234-FDF3-B67D1EAE7687}"/>
              </a:ext>
            </a:extLst>
          </p:cNvPr>
          <p:cNvSpPr>
            <a:spLocks noGrp="1"/>
          </p:cNvSpPr>
          <p:nvPr>
            <p:ph type="sldNum" sz="quarter" idx="12"/>
          </p:nvPr>
        </p:nvSpPr>
        <p:spPr/>
        <p:txBody>
          <a:bodyPr/>
          <a:lstStyle/>
          <a:p>
            <a:fld id="{27C71A06-75E0-4C04-95AF-33D3B4A006A5}" type="slidenum">
              <a:rPr lang="en-IN" smtClean="0"/>
              <a:t>‹#›</a:t>
            </a:fld>
            <a:endParaRPr lang="en-IN"/>
          </a:p>
        </p:txBody>
      </p:sp>
    </p:spTree>
    <p:extLst>
      <p:ext uri="{BB962C8B-B14F-4D97-AF65-F5344CB8AC3E}">
        <p14:creationId xmlns:p14="http://schemas.microsoft.com/office/powerpoint/2010/main" val="1060147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25CF3-15E8-CACC-46DA-F97B4F097E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16A8D9-5FE5-03DD-AA91-6BC24C0F11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3982D0-AA07-8909-2BEB-81D34D463110}"/>
              </a:ext>
            </a:extLst>
          </p:cNvPr>
          <p:cNvSpPr>
            <a:spLocks noGrp="1"/>
          </p:cNvSpPr>
          <p:nvPr>
            <p:ph type="dt" sz="half" idx="10"/>
          </p:nvPr>
        </p:nvSpPr>
        <p:spPr/>
        <p:txBody>
          <a:bodyPr/>
          <a:lstStyle/>
          <a:p>
            <a:fld id="{1A97B571-A866-4338-AEE7-785F9EE6EE99}" type="datetimeFigureOut">
              <a:rPr lang="en-IN" smtClean="0"/>
              <a:t>28-06-2023</a:t>
            </a:fld>
            <a:endParaRPr lang="en-IN"/>
          </a:p>
        </p:txBody>
      </p:sp>
      <p:sp>
        <p:nvSpPr>
          <p:cNvPr id="5" name="Footer Placeholder 4">
            <a:extLst>
              <a:ext uri="{FF2B5EF4-FFF2-40B4-BE49-F238E27FC236}">
                <a16:creationId xmlns:a16="http://schemas.microsoft.com/office/drawing/2014/main" id="{94A6552E-3138-C2C7-78B6-7DB2446C3A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E606A6-59EE-9881-CE9E-39131FDDBE66}"/>
              </a:ext>
            </a:extLst>
          </p:cNvPr>
          <p:cNvSpPr>
            <a:spLocks noGrp="1"/>
          </p:cNvSpPr>
          <p:nvPr>
            <p:ph type="sldNum" sz="quarter" idx="12"/>
          </p:nvPr>
        </p:nvSpPr>
        <p:spPr/>
        <p:txBody>
          <a:bodyPr/>
          <a:lstStyle/>
          <a:p>
            <a:fld id="{27C71A06-75E0-4C04-95AF-33D3B4A006A5}" type="slidenum">
              <a:rPr lang="en-IN" smtClean="0"/>
              <a:t>‹#›</a:t>
            </a:fld>
            <a:endParaRPr lang="en-IN"/>
          </a:p>
        </p:txBody>
      </p:sp>
    </p:spTree>
    <p:extLst>
      <p:ext uri="{BB962C8B-B14F-4D97-AF65-F5344CB8AC3E}">
        <p14:creationId xmlns:p14="http://schemas.microsoft.com/office/powerpoint/2010/main" val="8393188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A09259-CE75-8256-A01D-3FF9287B93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78062B-3362-DA24-578A-37FDAB6AF5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96FF0A-AC44-E340-BF01-EC8F48E575B6}"/>
              </a:ext>
            </a:extLst>
          </p:cNvPr>
          <p:cNvSpPr>
            <a:spLocks noGrp="1"/>
          </p:cNvSpPr>
          <p:nvPr>
            <p:ph type="dt" sz="half" idx="10"/>
          </p:nvPr>
        </p:nvSpPr>
        <p:spPr/>
        <p:txBody>
          <a:bodyPr/>
          <a:lstStyle/>
          <a:p>
            <a:fld id="{1A97B571-A866-4338-AEE7-785F9EE6EE99}" type="datetimeFigureOut">
              <a:rPr lang="en-IN" smtClean="0"/>
              <a:t>28-06-2023</a:t>
            </a:fld>
            <a:endParaRPr lang="en-IN"/>
          </a:p>
        </p:txBody>
      </p:sp>
      <p:sp>
        <p:nvSpPr>
          <p:cNvPr id="5" name="Footer Placeholder 4">
            <a:extLst>
              <a:ext uri="{FF2B5EF4-FFF2-40B4-BE49-F238E27FC236}">
                <a16:creationId xmlns:a16="http://schemas.microsoft.com/office/drawing/2014/main" id="{9C3DB478-AED9-5374-5245-9379E78F82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57328B-C19E-12DD-F1A8-D0FBE36D05DF}"/>
              </a:ext>
            </a:extLst>
          </p:cNvPr>
          <p:cNvSpPr>
            <a:spLocks noGrp="1"/>
          </p:cNvSpPr>
          <p:nvPr>
            <p:ph type="sldNum" sz="quarter" idx="12"/>
          </p:nvPr>
        </p:nvSpPr>
        <p:spPr/>
        <p:txBody>
          <a:bodyPr/>
          <a:lstStyle/>
          <a:p>
            <a:fld id="{27C71A06-75E0-4C04-95AF-33D3B4A006A5}" type="slidenum">
              <a:rPr lang="en-IN" smtClean="0"/>
              <a:t>‹#›</a:t>
            </a:fld>
            <a:endParaRPr lang="en-IN"/>
          </a:p>
        </p:txBody>
      </p:sp>
    </p:spTree>
    <p:extLst>
      <p:ext uri="{BB962C8B-B14F-4D97-AF65-F5344CB8AC3E}">
        <p14:creationId xmlns:p14="http://schemas.microsoft.com/office/powerpoint/2010/main" val="1905257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0DFE5-4894-F083-3B2F-A67BEC74BD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58D122-9EEB-A4A0-B8A4-E468C0B52F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9F3028-A384-91AF-190E-6397DAF02AE4}"/>
              </a:ext>
            </a:extLst>
          </p:cNvPr>
          <p:cNvSpPr>
            <a:spLocks noGrp="1"/>
          </p:cNvSpPr>
          <p:nvPr>
            <p:ph type="dt" sz="half" idx="10"/>
          </p:nvPr>
        </p:nvSpPr>
        <p:spPr/>
        <p:txBody>
          <a:bodyPr/>
          <a:lstStyle/>
          <a:p>
            <a:fld id="{1A97B571-A866-4338-AEE7-785F9EE6EE99}" type="datetimeFigureOut">
              <a:rPr lang="en-IN" smtClean="0"/>
              <a:t>28-06-2023</a:t>
            </a:fld>
            <a:endParaRPr lang="en-IN"/>
          </a:p>
        </p:txBody>
      </p:sp>
      <p:sp>
        <p:nvSpPr>
          <p:cNvPr id="5" name="Footer Placeholder 4">
            <a:extLst>
              <a:ext uri="{FF2B5EF4-FFF2-40B4-BE49-F238E27FC236}">
                <a16:creationId xmlns:a16="http://schemas.microsoft.com/office/drawing/2014/main" id="{6ADBF6B3-0734-226B-A365-4B91A7ADB5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DAF3AF-206B-74EE-90FA-3E876E904D35}"/>
              </a:ext>
            </a:extLst>
          </p:cNvPr>
          <p:cNvSpPr>
            <a:spLocks noGrp="1"/>
          </p:cNvSpPr>
          <p:nvPr>
            <p:ph type="sldNum" sz="quarter" idx="12"/>
          </p:nvPr>
        </p:nvSpPr>
        <p:spPr/>
        <p:txBody>
          <a:bodyPr/>
          <a:lstStyle/>
          <a:p>
            <a:fld id="{27C71A06-75E0-4C04-95AF-33D3B4A006A5}" type="slidenum">
              <a:rPr lang="en-IN" smtClean="0"/>
              <a:t>‹#›</a:t>
            </a:fld>
            <a:endParaRPr lang="en-IN"/>
          </a:p>
        </p:txBody>
      </p:sp>
    </p:spTree>
    <p:extLst>
      <p:ext uri="{BB962C8B-B14F-4D97-AF65-F5344CB8AC3E}">
        <p14:creationId xmlns:p14="http://schemas.microsoft.com/office/powerpoint/2010/main" val="2512915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78DB0-1FF2-C9C6-5E94-8B7D3BAAE2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EE1CAD0-5C1E-ADBD-D0BC-6D527610F4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CBEB2E-C56B-EEBC-E2D2-01253C6E8830}"/>
              </a:ext>
            </a:extLst>
          </p:cNvPr>
          <p:cNvSpPr>
            <a:spLocks noGrp="1"/>
          </p:cNvSpPr>
          <p:nvPr>
            <p:ph type="dt" sz="half" idx="10"/>
          </p:nvPr>
        </p:nvSpPr>
        <p:spPr/>
        <p:txBody>
          <a:bodyPr/>
          <a:lstStyle/>
          <a:p>
            <a:fld id="{1A97B571-A866-4338-AEE7-785F9EE6EE99}" type="datetimeFigureOut">
              <a:rPr lang="en-IN" smtClean="0"/>
              <a:t>28-06-2023</a:t>
            </a:fld>
            <a:endParaRPr lang="en-IN"/>
          </a:p>
        </p:txBody>
      </p:sp>
      <p:sp>
        <p:nvSpPr>
          <p:cNvPr id="5" name="Footer Placeholder 4">
            <a:extLst>
              <a:ext uri="{FF2B5EF4-FFF2-40B4-BE49-F238E27FC236}">
                <a16:creationId xmlns:a16="http://schemas.microsoft.com/office/drawing/2014/main" id="{48B3DF47-CB19-19EE-EDA4-4D48912BA9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4C5FB9-3E6E-CDA1-4537-E5A3B4BA718F}"/>
              </a:ext>
            </a:extLst>
          </p:cNvPr>
          <p:cNvSpPr>
            <a:spLocks noGrp="1"/>
          </p:cNvSpPr>
          <p:nvPr>
            <p:ph type="sldNum" sz="quarter" idx="12"/>
          </p:nvPr>
        </p:nvSpPr>
        <p:spPr/>
        <p:txBody>
          <a:bodyPr/>
          <a:lstStyle/>
          <a:p>
            <a:fld id="{27C71A06-75E0-4C04-95AF-33D3B4A006A5}" type="slidenum">
              <a:rPr lang="en-IN" smtClean="0"/>
              <a:t>‹#›</a:t>
            </a:fld>
            <a:endParaRPr lang="en-IN"/>
          </a:p>
        </p:txBody>
      </p:sp>
    </p:spTree>
    <p:extLst>
      <p:ext uri="{BB962C8B-B14F-4D97-AF65-F5344CB8AC3E}">
        <p14:creationId xmlns:p14="http://schemas.microsoft.com/office/powerpoint/2010/main" val="3970908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49695-39CB-6630-8F15-39102B8913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7B8FB5-16C7-FE25-C4BA-967E7710DF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1BFD1F-88EE-6EBC-3D5C-1F62781E41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AD359B8-A37C-B9AF-1E72-33EB256E1CB0}"/>
              </a:ext>
            </a:extLst>
          </p:cNvPr>
          <p:cNvSpPr>
            <a:spLocks noGrp="1"/>
          </p:cNvSpPr>
          <p:nvPr>
            <p:ph type="dt" sz="half" idx="10"/>
          </p:nvPr>
        </p:nvSpPr>
        <p:spPr/>
        <p:txBody>
          <a:bodyPr/>
          <a:lstStyle/>
          <a:p>
            <a:fld id="{1A97B571-A866-4338-AEE7-785F9EE6EE99}" type="datetimeFigureOut">
              <a:rPr lang="en-IN" smtClean="0"/>
              <a:t>28-06-2023</a:t>
            </a:fld>
            <a:endParaRPr lang="en-IN"/>
          </a:p>
        </p:txBody>
      </p:sp>
      <p:sp>
        <p:nvSpPr>
          <p:cNvPr id="6" name="Footer Placeholder 5">
            <a:extLst>
              <a:ext uri="{FF2B5EF4-FFF2-40B4-BE49-F238E27FC236}">
                <a16:creationId xmlns:a16="http://schemas.microsoft.com/office/drawing/2014/main" id="{3404982D-2EB1-E36E-B1B9-94351D24EA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23A28D-FDFC-02B4-64BC-396557823543}"/>
              </a:ext>
            </a:extLst>
          </p:cNvPr>
          <p:cNvSpPr>
            <a:spLocks noGrp="1"/>
          </p:cNvSpPr>
          <p:nvPr>
            <p:ph type="sldNum" sz="quarter" idx="12"/>
          </p:nvPr>
        </p:nvSpPr>
        <p:spPr/>
        <p:txBody>
          <a:bodyPr/>
          <a:lstStyle/>
          <a:p>
            <a:fld id="{27C71A06-75E0-4C04-95AF-33D3B4A006A5}" type="slidenum">
              <a:rPr lang="en-IN" smtClean="0"/>
              <a:t>‹#›</a:t>
            </a:fld>
            <a:endParaRPr lang="en-IN"/>
          </a:p>
        </p:txBody>
      </p:sp>
    </p:spTree>
    <p:extLst>
      <p:ext uri="{BB962C8B-B14F-4D97-AF65-F5344CB8AC3E}">
        <p14:creationId xmlns:p14="http://schemas.microsoft.com/office/powerpoint/2010/main" val="253065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E7FD6-1498-B326-3A9C-18C5B68C69F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01B9BB-3359-F602-6E1C-163DED679F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68FE7F-D5A7-6753-10E0-02E9C6D417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184C70E-8548-48F8-0B45-A33824F756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8CD25F-6732-8B4F-6588-6F124F537E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454420A-198D-0619-85E8-A2CFF1D95038}"/>
              </a:ext>
            </a:extLst>
          </p:cNvPr>
          <p:cNvSpPr>
            <a:spLocks noGrp="1"/>
          </p:cNvSpPr>
          <p:nvPr>
            <p:ph type="dt" sz="half" idx="10"/>
          </p:nvPr>
        </p:nvSpPr>
        <p:spPr/>
        <p:txBody>
          <a:bodyPr/>
          <a:lstStyle/>
          <a:p>
            <a:fld id="{1A97B571-A866-4338-AEE7-785F9EE6EE99}" type="datetimeFigureOut">
              <a:rPr lang="en-IN" smtClean="0"/>
              <a:t>28-06-2023</a:t>
            </a:fld>
            <a:endParaRPr lang="en-IN"/>
          </a:p>
        </p:txBody>
      </p:sp>
      <p:sp>
        <p:nvSpPr>
          <p:cNvPr id="8" name="Footer Placeholder 7">
            <a:extLst>
              <a:ext uri="{FF2B5EF4-FFF2-40B4-BE49-F238E27FC236}">
                <a16:creationId xmlns:a16="http://schemas.microsoft.com/office/drawing/2014/main" id="{3CE10F0E-3A01-ABD4-C0A5-802AEDBAD6A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011B7EB-7BEB-3871-2C34-46FE03270DA8}"/>
              </a:ext>
            </a:extLst>
          </p:cNvPr>
          <p:cNvSpPr>
            <a:spLocks noGrp="1"/>
          </p:cNvSpPr>
          <p:nvPr>
            <p:ph type="sldNum" sz="quarter" idx="12"/>
          </p:nvPr>
        </p:nvSpPr>
        <p:spPr/>
        <p:txBody>
          <a:bodyPr/>
          <a:lstStyle/>
          <a:p>
            <a:fld id="{27C71A06-75E0-4C04-95AF-33D3B4A006A5}" type="slidenum">
              <a:rPr lang="en-IN" smtClean="0"/>
              <a:t>‹#›</a:t>
            </a:fld>
            <a:endParaRPr lang="en-IN"/>
          </a:p>
        </p:txBody>
      </p:sp>
    </p:spTree>
    <p:extLst>
      <p:ext uri="{BB962C8B-B14F-4D97-AF65-F5344CB8AC3E}">
        <p14:creationId xmlns:p14="http://schemas.microsoft.com/office/powerpoint/2010/main" val="3152272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74E1-8016-AFCD-B0C4-C5663E40910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7C86F17-702D-4C36-679A-76C145653075}"/>
              </a:ext>
            </a:extLst>
          </p:cNvPr>
          <p:cNvSpPr>
            <a:spLocks noGrp="1"/>
          </p:cNvSpPr>
          <p:nvPr>
            <p:ph type="dt" sz="half" idx="10"/>
          </p:nvPr>
        </p:nvSpPr>
        <p:spPr/>
        <p:txBody>
          <a:bodyPr/>
          <a:lstStyle/>
          <a:p>
            <a:fld id="{1A97B571-A866-4338-AEE7-785F9EE6EE99}" type="datetimeFigureOut">
              <a:rPr lang="en-IN" smtClean="0"/>
              <a:t>28-06-2023</a:t>
            </a:fld>
            <a:endParaRPr lang="en-IN"/>
          </a:p>
        </p:txBody>
      </p:sp>
      <p:sp>
        <p:nvSpPr>
          <p:cNvPr id="4" name="Footer Placeholder 3">
            <a:extLst>
              <a:ext uri="{FF2B5EF4-FFF2-40B4-BE49-F238E27FC236}">
                <a16:creationId xmlns:a16="http://schemas.microsoft.com/office/drawing/2014/main" id="{8A5E4CCE-B755-7010-8BBD-58EC033A85D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D57F5F2-FA5F-F8F2-1C60-700D6C146277}"/>
              </a:ext>
            </a:extLst>
          </p:cNvPr>
          <p:cNvSpPr>
            <a:spLocks noGrp="1"/>
          </p:cNvSpPr>
          <p:nvPr>
            <p:ph type="sldNum" sz="quarter" idx="12"/>
          </p:nvPr>
        </p:nvSpPr>
        <p:spPr/>
        <p:txBody>
          <a:bodyPr/>
          <a:lstStyle/>
          <a:p>
            <a:fld id="{27C71A06-75E0-4C04-95AF-33D3B4A006A5}" type="slidenum">
              <a:rPr lang="en-IN" smtClean="0"/>
              <a:t>‹#›</a:t>
            </a:fld>
            <a:endParaRPr lang="en-IN"/>
          </a:p>
        </p:txBody>
      </p:sp>
    </p:spTree>
    <p:extLst>
      <p:ext uri="{BB962C8B-B14F-4D97-AF65-F5344CB8AC3E}">
        <p14:creationId xmlns:p14="http://schemas.microsoft.com/office/powerpoint/2010/main" val="3424278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46A0BA-6097-43FA-B643-B064FB7F6F23}"/>
              </a:ext>
            </a:extLst>
          </p:cNvPr>
          <p:cNvSpPr>
            <a:spLocks noGrp="1"/>
          </p:cNvSpPr>
          <p:nvPr>
            <p:ph type="dt" sz="half" idx="10"/>
          </p:nvPr>
        </p:nvSpPr>
        <p:spPr/>
        <p:txBody>
          <a:bodyPr/>
          <a:lstStyle/>
          <a:p>
            <a:fld id="{1A97B571-A866-4338-AEE7-785F9EE6EE99}" type="datetimeFigureOut">
              <a:rPr lang="en-IN" smtClean="0"/>
              <a:t>28-06-2023</a:t>
            </a:fld>
            <a:endParaRPr lang="en-IN"/>
          </a:p>
        </p:txBody>
      </p:sp>
      <p:sp>
        <p:nvSpPr>
          <p:cNvPr id="3" name="Footer Placeholder 2">
            <a:extLst>
              <a:ext uri="{FF2B5EF4-FFF2-40B4-BE49-F238E27FC236}">
                <a16:creationId xmlns:a16="http://schemas.microsoft.com/office/drawing/2014/main" id="{A05B530B-3F8A-29F3-6932-FD74AFE8D43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3DECA8C-0C01-3A78-23F5-F3D40235DE66}"/>
              </a:ext>
            </a:extLst>
          </p:cNvPr>
          <p:cNvSpPr>
            <a:spLocks noGrp="1"/>
          </p:cNvSpPr>
          <p:nvPr>
            <p:ph type="sldNum" sz="quarter" idx="12"/>
          </p:nvPr>
        </p:nvSpPr>
        <p:spPr/>
        <p:txBody>
          <a:bodyPr/>
          <a:lstStyle/>
          <a:p>
            <a:fld id="{27C71A06-75E0-4C04-95AF-33D3B4A006A5}" type="slidenum">
              <a:rPr lang="en-IN" smtClean="0"/>
              <a:t>‹#›</a:t>
            </a:fld>
            <a:endParaRPr lang="en-IN"/>
          </a:p>
        </p:txBody>
      </p:sp>
    </p:spTree>
    <p:extLst>
      <p:ext uri="{BB962C8B-B14F-4D97-AF65-F5344CB8AC3E}">
        <p14:creationId xmlns:p14="http://schemas.microsoft.com/office/powerpoint/2010/main" val="242065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47BBC-1F20-3C19-2166-BEEDA10218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68F79D8-D141-C20F-1038-00D3FCE501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0FF9745-A580-67F4-23E3-BE3820D46B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0011FE-FC24-3E00-DA6B-8A1EBBF228C5}"/>
              </a:ext>
            </a:extLst>
          </p:cNvPr>
          <p:cNvSpPr>
            <a:spLocks noGrp="1"/>
          </p:cNvSpPr>
          <p:nvPr>
            <p:ph type="dt" sz="half" idx="10"/>
          </p:nvPr>
        </p:nvSpPr>
        <p:spPr/>
        <p:txBody>
          <a:bodyPr/>
          <a:lstStyle/>
          <a:p>
            <a:fld id="{1A97B571-A866-4338-AEE7-785F9EE6EE99}" type="datetimeFigureOut">
              <a:rPr lang="en-IN" smtClean="0"/>
              <a:t>28-06-2023</a:t>
            </a:fld>
            <a:endParaRPr lang="en-IN"/>
          </a:p>
        </p:txBody>
      </p:sp>
      <p:sp>
        <p:nvSpPr>
          <p:cNvPr id="6" name="Footer Placeholder 5">
            <a:extLst>
              <a:ext uri="{FF2B5EF4-FFF2-40B4-BE49-F238E27FC236}">
                <a16:creationId xmlns:a16="http://schemas.microsoft.com/office/drawing/2014/main" id="{4155C9F9-DDA1-B2BF-DEF6-D4A238CB95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79703A-35E9-0068-FBE3-5A09370623D0}"/>
              </a:ext>
            </a:extLst>
          </p:cNvPr>
          <p:cNvSpPr>
            <a:spLocks noGrp="1"/>
          </p:cNvSpPr>
          <p:nvPr>
            <p:ph type="sldNum" sz="quarter" idx="12"/>
          </p:nvPr>
        </p:nvSpPr>
        <p:spPr/>
        <p:txBody>
          <a:bodyPr/>
          <a:lstStyle/>
          <a:p>
            <a:fld id="{27C71A06-75E0-4C04-95AF-33D3B4A006A5}" type="slidenum">
              <a:rPr lang="en-IN" smtClean="0"/>
              <a:t>‹#›</a:t>
            </a:fld>
            <a:endParaRPr lang="en-IN"/>
          </a:p>
        </p:txBody>
      </p:sp>
    </p:spTree>
    <p:extLst>
      <p:ext uri="{BB962C8B-B14F-4D97-AF65-F5344CB8AC3E}">
        <p14:creationId xmlns:p14="http://schemas.microsoft.com/office/powerpoint/2010/main" val="3271662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8EF1C-E50A-7133-3774-416054010D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CF44578-F0A5-5484-724F-AEF155D858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F3791C2-D172-DCC0-0B75-149413930D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33DD4E-ACF7-EE26-34E7-F82A21B08467}"/>
              </a:ext>
            </a:extLst>
          </p:cNvPr>
          <p:cNvSpPr>
            <a:spLocks noGrp="1"/>
          </p:cNvSpPr>
          <p:nvPr>
            <p:ph type="dt" sz="half" idx="10"/>
          </p:nvPr>
        </p:nvSpPr>
        <p:spPr/>
        <p:txBody>
          <a:bodyPr/>
          <a:lstStyle/>
          <a:p>
            <a:fld id="{1A97B571-A866-4338-AEE7-785F9EE6EE99}" type="datetimeFigureOut">
              <a:rPr lang="en-IN" smtClean="0"/>
              <a:t>28-06-2023</a:t>
            </a:fld>
            <a:endParaRPr lang="en-IN"/>
          </a:p>
        </p:txBody>
      </p:sp>
      <p:sp>
        <p:nvSpPr>
          <p:cNvPr id="6" name="Footer Placeholder 5">
            <a:extLst>
              <a:ext uri="{FF2B5EF4-FFF2-40B4-BE49-F238E27FC236}">
                <a16:creationId xmlns:a16="http://schemas.microsoft.com/office/drawing/2014/main" id="{4675E7B2-CE24-D83D-2E74-5CFDCDEFCF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CDFE16-40E4-80C9-2909-2A7D49FCE5CA}"/>
              </a:ext>
            </a:extLst>
          </p:cNvPr>
          <p:cNvSpPr>
            <a:spLocks noGrp="1"/>
          </p:cNvSpPr>
          <p:nvPr>
            <p:ph type="sldNum" sz="quarter" idx="12"/>
          </p:nvPr>
        </p:nvSpPr>
        <p:spPr/>
        <p:txBody>
          <a:bodyPr/>
          <a:lstStyle/>
          <a:p>
            <a:fld id="{27C71A06-75E0-4C04-95AF-33D3B4A006A5}" type="slidenum">
              <a:rPr lang="en-IN" smtClean="0"/>
              <a:t>‹#›</a:t>
            </a:fld>
            <a:endParaRPr lang="en-IN"/>
          </a:p>
        </p:txBody>
      </p:sp>
    </p:spTree>
    <p:extLst>
      <p:ext uri="{BB962C8B-B14F-4D97-AF65-F5344CB8AC3E}">
        <p14:creationId xmlns:p14="http://schemas.microsoft.com/office/powerpoint/2010/main" val="2933654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47ED96-1E0A-378E-7255-3DFF538138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176F15-D30B-7F3F-C3F8-834F99FF4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8D5B26-DA19-FDA6-9F6D-5D9D385E69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97B571-A866-4338-AEE7-785F9EE6EE99}" type="datetimeFigureOut">
              <a:rPr lang="en-IN" smtClean="0"/>
              <a:t>28-06-2023</a:t>
            </a:fld>
            <a:endParaRPr lang="en-IN"/>
          </a:p>
        </p:txBody>
      </p:sp>
      <p:sp>
        <p:nvSpPr>
          <p:cNvPr id="5" name="Footer Placeholder 4">
            <a:extLst>
              <a:ext uri="{FF2B5EF4-FFF2-40B4-BE49-F238E27FC236}">
                <a16:creationId xmlns:a16="http://schemas.microsoft.com/office/drawing/2014/main" id="{2D92BCD2-9054-3FD0-EC6B-6B6CB9C4D3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116708A-6A2C-7059-A27C-78F307D70C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C71A06-75E0-4C04-95AF-33D3B4A006A5}" type="slidenum">
              <a:rPr lang="en-IN" smtClean="0"/>
              <a:t>‹#›</a:t>
            </a:fld>
            <a:endParaRPr lang="en-IN"/>
          </a:p>
        </p:txBody>
      </p:sp>
    </p:spTree>
    <p:extLst>
      <p:ext uri="{BB962C8B-B14F-4D97-AF65-F5344CB8AC3E}">
        <p14:creationId xmlns:p14="http://schemas.microsoft.com/office/powerpoint/2010/main" val="1625554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2AF39-EEA2-DDF3-66B0-9BE7DC34545A}"/>
              </a:ext>
            </a:extLst>
          </p:cNvPr>
          <p:cNvSpPr>
            <a:spLocks noGrp="1"/>
          </p:cNvSpPr>
          <p:nvPr>
            <p:ph type="ctrTitle"/>
          </p:nvPr>
        </p:nvSpPr>
        <p:spPr>
          <a:xfrm>
            <a:off x="1524000" y="2332653"/>
            <a:ext cx="9144000" cy="1177310"/>
          </a:xfrm>
        </p:spPr>
        <p:txBody>
          <a:bodyPr>
            <a:normAutofit/>
          </a:bodyPr>
          <a:lstStyle/>
          <a:p>
            <a:r>
              <a:rPr lang="en-IN" sz="4400" b="1" i="0" u="none" strike="noStrike" baseline="0" dirty="0">
                <a:latin typeface="Times New Roman" panose="02020603050405020304" pitchFamily="18" charset="0"/>
              </a:rPr>
              <a:t>CLOSED SOURCE SOFTWARE</a:t>
            </a:r>
            <a:endParaRPr lang="en-IN" sz="4400" dirty="0"/>
          </a:p>
        </p:txBody>
      </p:sp>
    </p:spTree>
    <p:extLst>
      <p:ext uri="{BB962C8B-B14F-4D97-AF65-F5344CB8AC3E}">
        <p14:creationId xmlns:p14="http://schemas.microsoft.com/office/powerpoint/2010/main" val="3248502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69CBEC-BD19-A07B-EEE3-E31286D55B22}"/>
              </a:ext>
            </a:extLst>
          </p:cNvPr>
          <p:cNvSpPr>
            <a:spLocks noGrp="1"/>
          </p:cNvSpPr>
          <p:nvPr>
            <p:ph idx="1"/>
          </p:nvPr>
        </p:nvSpPr>
        <p:spPr>
          <a:xfrm>
            <a:off x="755780" y="961053"/>
            <a:ext cx="10598020" cy="5215910"/>
          </a:xfrm>
        </p:spPr>
        <p:txBody>
          <a:bodyPr>
            <a:normAutofit/>
          </a:bodyPr>
          <a:lstStyle/>
          <a:p>
            <a:pPr marL="0" indent="0" algn="l">
              <a:buNone/>
            </a:pPr>
            <a:r>
              <a:rPr lang="en-US" sz="2400" b="0" i="0" u="none" strike="noStrike" baseline="0" dirty="0">
                <a:latin typeface="Calibri" panose="020F0502020204030204" pitchFamily="34" charset="0"/>
              </a:rPr>
              <a:t>What is a benefit of using Free Software?</a:t>
            </a:r>
          </a:p>
          <a:p>
            <a:pPr marL="0" indent="0" algn="l">
              <a:buNone/>
            </a:pPr>
            <a:r>
              <a:rPr lang="en-US" sz="2400" b="0" i="0" u="none" strike="noStrike" baseline="0" dirty="0">
                <a:latin typeface="Calibri" panose="020F0502020204030204" pitchFamily="34" charset="0"/>
              </a:rPr>
              <a:t>a) It is always more expensive than proprietary software</a:t>
            </a:r>
          </a:p>
          <a:p>
            <a:pPr marL="0" indent="0" algn="l">
              <a:buNone/>
            </a:pPr>
            <a:r>
              <a:rPr lang="en-US" sz="2400" b="1" i="0" u="none" strike="noStrike" baseline="0" dirty="0">
                <a:latin typeface="Calibri" panose="020F0502020204030204" pitchFamily="34" charset="0"/>
              </a:rPr>
              <a:t>b) It provides greater control and freedom to users</a:t>
            </a:r>
          </a:p>
          <a:p>
            <a:pPr marL="0" indent="0" algn="l">
              <a:buNone/>
            </a:pPr>
            <a:r>
              <a:rPr lang="en-US" sz="2400" b="0" i="0" u="none" strike="noStrike" baseline="0" dirty="0">
                <a:latin typeface="Calibri" panose="020F0502020204030204" pitchFamily="34" charset="0"/>
              </a:rPr>
              <a:t>c) It is always more secure than proprietary software</a:t>
            </a:r>
          </a:p>
          <a:p>
            <a:pPr marL="0" indent="0" algn="l">
              <a:buNone/>
            </a:pPr>
            <a:endParaRPr lang="en-IN" sz="2400" dirty="0"/>
          </a:p>
        </p:txBody>
      </p:sp>
    </p:spTree>
    <p:extLst>
      <p:ext uri="{BB962C8B-B14F-4D97-AF65-F5344CB8AC3E}">
        <p14:creationId xmlns:p14="http://schemas.microsoft.com/office/powerpoint/2010/main" val="3308607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A51298-5AA8-0B0F-F775-6F3AC90FF7F5}"/>
              </a:ext>
            </a:extLst>
          </p:cNvPr>
          <p:cNvSpPr>
            <a:spLocks noGrp="1"/>
          </p:cNvSpPr>
          <p:nvPr>
            <p:ph idx="1"/>
          </p:nvPr>
        </p:nvSpPr>
        <p:spPr>
          <a:xfrm>
            <a:off x="838200" y="1110343"/>
            <a:ext cx="10515600" cy="5066620"/>
          </a:xfrm>
        </p:spPr>
        <p:txBody>
          <a:bodyPr>
            <a:normAutofit/>
          </a:bodyPr>
          <a:lstStyle/>
          <a:p>
            <a:pPr marL="0" indent="0" algn="l">
              <a:buNone/>
            </a:pPr>
            <a:r>
              <a:rPr lang="en-US" sz="2400" b="0" i="0" u="none" strike="noStrike" baseline="0" dirty="0">
                <a:latin typeface="Calibri" panose="020F0502020204030204" pitchFamily="34" charset="0"/>
              </a:rPr>
              <a:t>What is the Free Software Foundation?</a:t>
            </a:r>
          </a:p>
          <a:p>
            <a:pPr marL="0" indent="0" algn="l">
              <a:buNone/>
            </a:pPr>
            <a:r>
              <a:rPr lang="en-US" sz="2400" b="0" i="0" u="none" strike="noStrike" baseline="0" dirty="0">
                <a:latin typeface="Calibri" panose="020F0502020204030204" pitchFamily="34" charset="0"/>
              </a:rPr>
              <a:t>a) A non-profit organization that advocates for the use and development of Free Software</a:t>
            </a:r>
          </a:p>
          <a:p>
            <a:pPr marL="0" indent="0" algn="l">
              <a:buNone/>
            </a:pPr>
            <a:r>
              <a:rPr lang="en-US" sz="2400" b="0" i="0" u="none" strike="noStrike" baseline="0" dirty="0">
                <a:latin typeface="Calibri" panose="020F0502020204030204" pitchFamily="34" charset="0"/>
              </a:rPr>
              <a:t>b) A for-profit corporation that develops proprietary software</a:t>
            </a:r>
          </a:p>
          <a:p>
            <a:pPr marL="0" indent="0" algn="l">
              <a:buNone/>
            </a:pPr>
            <a:r>
              <a:rPr lang="en-US" sz="2400" b="0" i="0" u="none" strike="noStrike" baseline="0" dirty="0">
                <a:latin typeface="Calibri" panose="020F0502020204030204" pitchFamily="34" charset="0"/>
              </a:rPr>
              <a:t>c) A government agency that regulates the use of software</a:t>
            </a:r>
            <a:endParaRPr lang="en-IN" sz="2400" dirty="0"/>
          </a:p>
        </p:txBody>
      </p:sp>
    </p:spTree>
    <p:extLst>
      <p:ext uri="{BB962C8B-B14F-4D97-AF65-F5344CB8AC3E}">
        <p14:creationId xmlns:p14="http://schemas.microsoft.com/office/powerpoint/2010/main" val="1623837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A51298-5AA8-0B0F-F775-6F3AC90FF7F5}"/>
              </a:ext>
            </a:extLst>
          </p:cNvPr>
          <p:cNvSpPr>
            <a:spLocks noGrp="1"/>
          </p:cNvSpPr>
          <p:nvPr>
            <p:ph idx="1"/>
          </p:nvPr>
        </p:nvSpPr>
        <p:spPr>
          <a:xfrm>
            <a:off x="838200" y="1110343"/>
            <a:ext cx="10515600" cy="5066620"/>
          </a:xfrm>
        </p:spPr>
        <p:txBody>
          <a:bodyPr>
            <a:normAutofit/>
          </a:bodyPr>
          <a:lstStyle/>
          <a:p>
            <a:pPr marL="0" indent="0" algn="l">
              <a:buNone/>
            </a:pPr>
            <a:r>
              <a:rPr lang="en-US" sz="2400" b="0" i="0" u="none" strike="noStrike" baseline="0" dirty="0">
                <a:latin typeface="Calibri" panose="020F0502020204030204" pitchFamily="34" charset="0"/>
              </a:rPr>
              <a:t>What is the Free Software Foundation?</a:t>
            </a:r>
          </a:p>
          <a:p>
            <a:pPr marL="0" indent="0" algn="l">
              <a:buNone/>
            </a:pPr>
            <a:r>
              <a:rPr lang="en-US" sz="2400" b="1" i="0" u="none" strike="noStrike" baseline="0" dirty="0">
                <a:latin typeface="Calibri" panose="020F0502020204030204" pitchFamily="34" charset="0"/>
              </a:rPr>
              <a:t>a) A non-profit organization that advocates for the use and development of Free Software</a:t>
            </a:r>
          </a:p>
          <a:p>
            <a:pPr marL="0" indent="0" algn="l">
              <a:buNone/>
            </a:pPr>
            <a:r>
              <a:rPr lang="en-US" sz="2400" b="0" i="0" u="none" strike="noStrike" baseline="0" dirty="0">
                <a:latin typeface="Calibri" panose="020F0502020204030204" pitchFamily="34" charset="0"/>
              </a:rPr>
              <a:t>b) A for-profit corporation that develops proprietary software</a:t>
            </a:r>
          </a:p>
          <a:p>
            <a:pPr marL="0" indent="0" algn="l">
              <a:buNone/>
            </a:pPr>
            <a:r>
              <a:rPr lang="en-US" sz="2400" b="0" i="0" u="none" strike="noStrike" baseline="0" dirty="0">
                <a:latin typeface="Calibri" panose="020F0502020204030204" pitchFamily="34" charset="0"/>
              </a:rPr>
              <a:t>c) A government agency that regulates the use of software</a:t>
            </a:r>
            <a:endParaRPr lang="en-IN" sz="2400" dirty="0"/>
          </a:p>
        </p:txBody>
      </p:sp>
    </p:spTree>
    <p:extLst>
      <p:ext uri="{BB962C8B-B14F-4D97-AF65-F5344CB8AC3E}">
        <p14:creationId xmlns:p14="http://schemas.microsoft.com/office/powerpoint/2010/main" val="3927077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0ADFD5-D23B-3696-07B1-2ED526468EB5}"/>
              </a:ext>
            </a:extLst>
          </p:cNvPr>
          <p:cNvSpPr>
            <a:spLocks noGrp="1"/>
          </p:cNvSpPr>
          <p:nvPr>
            <p:ph idx="1"/>
          </p:nvPr>
        </p:nvSpPr>
        <p:spPr>
          <a:xfrm>
            <a:off x="838200" y="1558212"/>
            <a:ext cx="10515600" cy="4618751"/>
          </a:xfrm>
        </p:spPr>
        <p:txBody>
          <a:bodyPr>
            <a:normAutofit/>
          </a:bodyPr>
          <a:lstStyle/>
          <a:p>
            <a:pPr marL="0" indent="0" algn="l">
              <a:buNone/>
            </a:pPr>
            <a:r>
              <a:rPr lang="en-US" b="0" i="0" u="none" strike="noStrike" baseline="0" dirty="0">
                <a:latin typeface="Calibri" panose="020F0502020204030204" pitchFamily="34" charset="0"/>
              </a:rPr>
              <a:t>What is a characteristic of a Free Software license?</a:t>
            </a:r>
          </a:p>
          <a:p>
            <a:pPr marL="0" indent="0" algn="l">
              <a:buNone/>
            </a:pPr>
            <a:r>
              <a:rPr lang="en-US" b="0" i="0" u="none" strike="noStrike" baseline="0" dirty="0">
                <a:latin typeface="Calibri" panose="020F0502020204030204" pitchFamily="34" charset="0"/>
              </a:rPr>
              <a:t>a) It prohibits modification and redistribution</a:t>
            </a:r>
          </a:p>
          <a:p>
            <a:pPr marL="0" indent="0" algn="l">
              <a:buNone/>
            </a:pPr>
            <a:r>
              <a:rPr lang="en-US" b="0" i="0" u="none" strike="noStrike" baseline="0" dirty="0">
                <a:latin typeface="Calibri" panose="020F0502020204030204" pitchFamily="34" charset="0"/>
              </a:rPr>
              <a:t>b) It allows for modification and redistribution as long as the same license is used</a:t>
            </a:r>
          </a:p>
          <a:p>
            <a:pPr marL="0" indent="0" algn="l">
              <a:buNone/>
            </a:pPr>
            <a:r>
              <a:rPr lang="en-US" b="0" i="0" u="none" strike="noStrike" baseline="0" dirty="0">
                <a:latin typeface="Calibri" panose="020F0502020204030204" pitchFamily="34" charset="0"/>
              </a:rPr>
              <a:t>c) It allows for modification and redistribution as long as it is not used for commercial</a:t>
            </a:r>
          </a:p>
          <a:p>
            <a:pPr marL="0" indent="0" algn="l">
              <a:buNone/>
            </a:pPr>
            <a:r>
              <a:rPr lang="en-IN" b="0" i="0" u="none" strike="noStrike" baseline="0" dirty="0">
                <a:latin typeface="Calibri" panose="020F0502020204030204" pitchFamily="34" charset="0"/>
              </a:rPr>
              <a:t>Purposes</a:t>
            </a:r>
          </a:p>
          <a:p>
            <a:pPr algn="l"/>
            <a:endParaRPr lang="en-IN" dirty="0"/>
          </a:p>
        </p:txBody>
      </p:sp>
    </p:spTree>
    <p:extLst>
      <p:ext uri="{BB962C8B-B14F-4D97-AF65-F5344CB8AC3E}">
        <p14:creationId xmlns:p14="http://schemas.microsoft.com/office/powerpoint/2010/main" val="1573085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0ADFD5-D23B-3696-07B1-2ED526468EB5}"/>
              </a:ext>
            </a:extLst>
          </p:cNvPr>
          <p:cNvSpPr>
            <a:spLocks noGrp="1"/>
          </p:cNvSpPr>
          <p:nvPr>
            <p:ph idx="1"/>
          </p:nvPr>
        </p:nvSpPr>
        <p:spPr>
          <a:xfrm>
            <a:off x="838200" y="1558212"/>
            <a:ext cx="10515600" cy="4618751"/>
          </a:xfrm>
        </p:spPr>
        <p:txBody>
          <a:bodyPr/>
          <a:lstStyle/>
          <a:p>
            <a:pPr marL="0" indent="0" algn="l">
              <a:buNone/>
            </a:pPr>
            <a:r>
              <a:rPr lang="en-US" b="0" i="0" u="none" strike="noStrike" baseline="0" dirty="0">
                <a:latin typeface="Calibri" panose="020F0502020204030204" pitchFamily="34" charset="0"/>
              </a:rPr>
              <a:t>What is a characteristic of a Free Software license?</a:t>
            </a:r>
          </a:p>
          <a:p>
            <a:pPr marL="0" indent="0" algn="l">
              <a:buNone/>
            </a:pPr>
            <a:r>
              <a:rPr lang="en-US" b="0" i="0" u="none" strike="noStrike" baseline="0" dirty="0">
                <a:latin typeface="Calibri" panose="020F0502020204030204" pitchFamily="34" charset="0"/>
              </a:rPr>
              <a:t>a) It prohibits modification and redistribution</a:t>
            </a:r>
          </a:p>
          <a:p>
            <a:pPr marL="0" indent="0" algn="l">
              <a:buNone/>
            </a:pPr>
            <a:r>
              <a:rPr lang="en-US" b="1" i="0" u="none" strike="noStrike" baseline="0" dirty="0">
                <a:latin typeface="Calibri" panose="020F0502020204030204" pitchFamily="34" charset="0"/>
              </a:rPr>
              <a:t>b) It allows for modification and redistribution as long as the same license is used</a:t>
            </a:r>
          </a:p>
          <a:p>
            <a:pPr marL="0" indent="0" algn="l">
              <a:buNone/>
            </a:pPr>
            <a:r>
              <a:rPr lang="en-US" b="0" i="0" u="none" strike="noStrike" baseline="0" dirty="0">
                <a:latin typeface="Calibri" panose="020F0502020204030204" pitchFamily="34" charset="0"/>
              </a:rPr>
              <a:t>c) It allows for modification and redistribution as long as it is not used for commercial</a:t>
            </a:r>
          </a:p>
          <a:p>
            <a:pPr marL="0" indent="0" algn="l">
              <a:buNone/>
            </a:pPr>
            <a:r>
              <a:rPr lang="en-IN" b="0" i="0" u="none" strike="noStrike" baseline="0" dirty="0">
                <a:latin typeface="Calibri" panose="020F0502020204030204" pitchFamily="34" charset="0"/>
              </a:rPr>
              <a:t>Purposes</a:t>
            </a:r>
          </a:p>
          <a:p>
            <a:pPr marL="0" indent="0" algn="l">
              <a:buNone/>
            </a:pPr>
            <a:endParaRPr lang="en-IN" dirty="0"/>
          </a:p>
        </p:txBody>
      </p:sp>
    </p:spTree>
    <p:extLst>
      <p:ext uri="{BB962C8B-B14F-4D97-AF65-F5344CB8AC3E}">
        <p14:creationId xmlns:p14="http://schemas.microsoft.com/office/powerpoint/2010/main" val="3115947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103731-7747-BD95-FAB6-42009D52D991}"/>
              </a:ext>
            </a:extLst>
          </p:cNvPr>
          <p:cNvSpPr>
            <a:spLocks noGrp="1"/>
          </p:cNvSpPr>
          <p:nvPr>
            <p:ph idx="1"/>
          </p:nvPr>
        </p:nvSpPr>
        <p:spPr>
          <a:xfrm>
            <a:off x="886408" y="1156996"/>
            <a:ext cx="10467392" cy="5029298"/>
          </a:xfrm>
        </p:spPr>
        <p:txBody>
          <a:bodyPr>
            <a:normAutofit/>
          </a:bodyPr>
          <a:lstStyle/>
          <a:p>
            <a:pPr marL="0" indent="0" algn="l">
              <a:buNone/>
            </a:pPr>
            <a:r>
              <a:rPr lang="en-US" b="0" i="0" u="none" strike="noStrike" baseline="0" dirty="0">
                <a:latin typeface="Calibri" panose="020F0502020204030204" pitchFamily="34" charset="0"/>
              </a:rPr>
              <a:t>What is a benefit of using Free Software for developers?</a:t>
            </a:r>
          </a:p>
          <a:p>
            <a:pPr marL="0" indent="0" algn="l">
              <a:buNone/>
            </a:pPr>
            <a:r>
              <a:rPr lang="en-US" b="0" i="0" u="none" strike="noStrike" baseline="0" dirty="0">
                <a:latin typeface="Calibri" panose="020F0502020204030204" pitchFamily="34" charset="0"/>
              </a:rPr>
              <a:t>a) It limits the number of developers who can work on a project</a:t>
            </a:r>
          </a:p>
          <a:p>
            <a:pPr marL="0" indent="0" algn="l">
              <a:buNone/>
            </a:pPr>
            <a:r>
              <a:rPr lang="en-US" b="0" i="0" u="none" strike="noStrike" baseline="0" dirty="0">
                <a:latin typeface="Calibri" panose="020F0502020204030204" pitchFamily="34" charset="0"/>
              </a:rPr>
              <a:t>b) It allows for more collaboration and innovation among developers</a:t>
            </a:r>
          </a:p>
          <a:p>
            <a:pPr marL="0" indent="0" algn="l">
              <a:buNone/>
            </a:pPr>
            <a:r>
              <a:rPr lang="en-US" b="0" i="0" u="none" strike="noStrike" baseline="0" dirty="0">
                <a:latin typeface="Calibri" panose="020F0502020204030204" pitchFamily="34" charset="0"/>
              </a:rPr>
              <a:t>c) It requires less skill and knowledge to develop than proprietary software</a:t>
            </a:r>
            <a:endParaRPr lang="en-IN" dirty="0"/>
          </a:p>
        </p:txBody>
      </p:sp>
    </p:spTree>
    <p:extLst>
      <p:ext uri="{BB962C8B-B14F-4D97-AF65-F5344CB8AC3E}">
        <p14:creationId xmlns:p14="http://schemas.microsoft.com/office/powerpoint/2010/main" val="3504597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103731-7747-BD95-FAB6-42009D52D991}"/>
              </a:ext>
            </a:extLst>
          </p:cNvPr>
          <p:cNvSpPr>
            <a:spLocks noGrp="1"/>
          </p:cNvSpPr>
          <p:nvPr>
            <p:ph idx="1"/>
          </p:nvPr>
        </p:nvSpPr>
        <p:spPr>
          <a:xfrm>
            <a:off x="886408" y="1147665"/>
            <a:ext cx="10467392" cy="5029298"/>
          </a:xfrm>
        </p:spPr>
        <p:txBody>
          <a:bodyPr>
            <a:normAutofit/>
          </a:bodyPr>
          <a:lstStyle/>
          <a:p>
            <a:pPr marL="0" indent="0" algn="l">
              <a:buNone/>
            </a:pPr>
            <a:r>
              <a:rPr lang="en-US" sz="2400" b="0" i="0" u="none" strike="noStrike" baseline="0" dirty="0">
                <a:latin typeface="Calibri" panose="020F0502020204030204" pitchFamily="34" charset="0"/>
              </a:rPr>
              <a:t>What is a benefit of using Free Software for developers?</a:t>
            </a:r>
          </a:p>
          <a:p>
            <a:pPr marL="0" indent="0" algn="l">
              <a:buNone/>
            </a:pPr>
            <a:r>
              <a:rPr lang="en-US" sz="2400" b="0" i="0" u="none" strike="noStrike" baseline="0" dirty="0">
                <a:latin typeface="Calibri" panose="020F0502020204030204" pitchFamily="34" charset="0"/>
              </a:rPr>
              <a:t>a) It limits the number of developers who can work on a project</a:t>
            </a:r>
          </a:p>
          <a:p>
            <a:pPr marL="0" indent="0" algn="l">
              <a:buNone/>
            </a:pPr>
            <a:r>
              <a:rPr lang="en-US" sz="2400" b="1" i="0" u="none" strike="noStrike" baseline="0" dirty="0">
                <a:latin typeface="Calibri" panose="020F0502020204030204" pitchFamily="34" charset="0"/>
              </a:rPr>
              <a:t>b) It allows for more collaboration and innovation among developers</a:t>
            </a:r>
          </a:p>
          <a:p>
            <a:pPr marL="0" indent="0" algn="l">
              <a:buNone/>
            </a:pPr>
            <a:r>
              <a:rPr lang="en-US" sz="2400" b="0" i="0" u="none" strike="noStrike" baseline="0" dirty="0">
                <a:latin typeface="Calibri" panose="020F0502020204030204" pitchFamily="34" charset="0"/>
              </a:rPr>
              <a:t>c) It requires less skill and knowledge to develop than proprietary software</a:t>
            </a:r>
            <a:endParaRPr lang="en-IN" sz="2400" dirty="0"/>
          </a:p>
        </p:txBody>
      </p:sp>
    </p:spTree>
    <p:extLst>
      <p:ext uri="{BB962C8B-B14F-4D97-AF65-F5344CB8AC3E}">
        <p14:creationId xmlns:p14="http://schemas.microsoft.com/office/powerpoint/2010/main" val="1623934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59D02F-9823-082E-A65A-E315108DDCB2}"/>
              </a:ext>
            </a:extLst>
          </p:cNvPr>
          <p:cNvSpPr>
            <a:spLocks noGrp="1"/>
          </p:cNvSpPr>
          <p:nvPr>
            <p:ph idx="1"/>
          </p:nvPr>
        </p:nvSpPr>
        <p:spPr>
          <a:xfrm>
            <a:off x="838200" y="1116498"/>
            <a:ext cx="10515600" cy="4351338"/>
          </a:xfrm>
        </p:spPr>
        <p:txBody>
          <a:bodyPr>
            <a:normAutofit/>
          </a:bodyPr>
          <a:lstStyle/>
          <a:p>
            <a:pPr marL="0" indent="0" algn="l">
              <a:buNone/>
            </a:pPr>
            <a:r>
              <a:rPr lang="en-US" sz="2400" b="0" i="0" u="none" strike="noStrike" baseline="0" dirty="0">
                <a:latin typeface="Calibri" panose="020F0502020204030204" pitchFamily="34" charset="0"/>
              </a:rPr>
              <a:t>What is the difference between Free Software and Freeware?</a:t>
            </a:r>
          </a:p>
          <a:p>
            <a:pPr marL="0" indent="0" algn="l">
              <a:buNone/>
            </a:pPr>
            <a:r>
              <a:rPr lang="en-US" sz="2400" b="0" i="0" u="none" strike="noStrike" baseline="0" dirty="0">
                <a:latin typeface="Calibri" panose="020F0502020204030204" pitchFamily="34" charset="0"/>
              </a:rPr>
              <a:t>a) There is no difference between the two terms</a:t>
            </a:r>
          </a:p>
          <a:p>
            <a:pPr marL="0" indent="0" algn="l">
              <a:buNone/>
            </a:pPr>
            <a:r>
              <a:rPr lang="en-US" sz="2400" b="0" i="0" u="none" strike="noStrike" baseline="0" dirty="0">
                <a:latin typeface="Calibri" panose="020F0502020204030204" pitchFamily="34" charset="0"/>
              </a:rPr>
              <a:t>b) Free Software is always available with the source code and under a license that allows for modification and redistribution, while Freeware may or may not be</a:t>
            </a:r>
          </a:p>
          <a:p>
            <a:pPr marL="0" indent="0" algn="l">
              <a:buNone/>
            </a:pPr>
            <a:r>
              <a:rPr lang="en-US" sz="2400" i="0" u="none" strike="noStrike" baseline="0" dirty="0">
                <a:latin typeface="Calibri" panose="020F0502020204030204" pitchFamily="34" charset="0"/>
              </a:rPr>
              <a:t>c) Free Software is always available at no cost, while Freeware </a:t>
            </a:r>
            <a:r>
              <a:rPr lang="en-US" sz="2400" dirty="0">
                <a:latin typeface="Calibri" panose="020F0502020204030204" pitchFamily="34" charset="0"/>
              </a:rPr>
              <a:t>allows software no source code</a:t>
            </a:r>
            <a:endParaRPr lang="en-IN" sz="2400" dirty="0"/>
          </a:p>
        </p:txBody>
      </p:sp>
    </p:spTree>
    <p:extLst>
      <p:ext uri="{BB962C8B-B14F-4D97-AF65-F5344CB8AC3E}">
        <p14:creationId xmlns:p14="http://schemas.microsoft.com/office/powerpoint/2010/main" val="2617145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59D02F-9823-082E-A65A-E315108DDCB2}"/>
              </a:ext>
            </a:extLst>
          </p:cNvPr>
          <p:cNvSpPr>
            <a:spLocks noGrp="1"/>
          </p:cNvSpPr>
          <p:nvPr>
            <p:ph idx="1"/>
          </p:nvPr>
        </p:nvSpPr>
        <p:spPr>
          <a:xfrm>
            <a:off x="581025" y="657225"/>
            <a:ext cx="9962567" cy="4810611"/>
          </a:xfrm>
        </p:spPr>
        <p:txBody>
          <a:bodyPr>
            <a:normAutofit/>
          </a:bodyPr>
          <a:lstStyle/>
          <a:p>
            <a:pPr marL="0" indent="0" algn="l">
              <a:buNone/>
            </a:pPr>
            <a:r>
              <a:rPr lang="en-US" b="0" i="0" u="none" strike="noStrike" baseline="0" dirty="0">
                <a:latin typeface="Calibri" panose="020F0502020204030204" pitchFamily="34" charset="0"/>
              </a:rPr>
              <a:t>What is the difference between Free Software and Freeware?</a:t>
            </a:r>
          </a:p>
          <a:p>
            <a:pPr marL="0" indent="0" algn="l">
              <a:buNone/>
            </a:pPr>
            <a:r>
              <a:rPr lang="en-US" b="0" i="0" u="none" strike="noStrike" baseline="0" dirty="0">
                <a:latin typeface="Calibri" panose="020F0502020204030204" pitchFamily="34" charset="0"/>
              </a:rPr>
              <a:t>a) There is no difference between the two terms</a:t>
            </a:r>
          </a:p>
          <a:p>
            <a:pPr marL="0" indent="0" algn="l">
              <a:buNone/>
            </a:pPr>
            <a:r>
              <a:rPr lang="en-US" b="0" i="0" u="none" strike="noStrike" baseline="0" dirty="0">
                <a:latin typeface="Calibri" panose="020F0502020204030204" pitchFamily="34" charset="0"/>
              </a:rPr>
              <a:t>b) Free Software is always available with the source code and under a license that allows for modification and redistribution, while Freeware may or may not be</a:t>
            </a:r>
          </a:p>
          <a:p>
            <a:pPr marL="0" indent="0" algn="l">
              <a:buNone/>
            </a:pPr>
            <a:r>
              <a:rPr lang="en-US" b="1" i="0" u="none" strike="noStrike" baseline="0" dirty="0">
                <a:latin typeface="Calibri" panose="020F0502020204030204" pitchFamily="34" charset="0"/>
              </a:rPr>
              <a:t>c) Free Software is always available at no cost, while Freeware </a:t>
            </a:r>
            <a:r>
              <a:rPr lang="en-US" b="1" dirty="0">
                <a:latin typeface="Calibri" panose="020F0502020204030204" pitchFamily="34" charset="0"/>
              </a:rPr>
              <a:t>allows software no source code</a:t>
            </a:r>
            <a:endParaRPr lang="en-IN" b="1" dirty="0"/>
          </a:p>
        </p:txBody>
      </p:sp>
    </p:spTree>
    <p:extLst>
      <p:ext uri="{BB962C8B-B14F-4D97-AF65-F5344CB8AC3E}">
        <p14:creationId xmlns:p14="http://schemas.microsoft.com/office/powerpoint/2010/main" val="3996764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C7E890-29EE-CE9D-4AAA-B1EE7CABB7D3}"/>
              </a:ext>
            </a:extLst>
          </p:cNvPr>
          <p:cNvSpPr>
            <a:spLocks noGrp="1"/>
          </p:cNvSpPr>
          <p:nvPr>
            <p:ph idx="1"/>
          </p:nvPr>
        </p:nvSpPr>
        <p:spPr>
          <a:xfrm>
            <a:off x="838200" y="1088506"/>
            <a:ext cx="10515600" cy="4351338"/>
          </a:xfrm>
        </p:spPr>
        <p:txBody>
          <a:bodyPr>
            <a:normAutofit/>
          </a:bodyPr>
          <a:lstStyle/>
          <a:p>
            <a:pPr marL="0" indent="0" algn="l">
              <a:buNone/>
            </a:pPr>
            <a:r>
              <a:rPr lang="en-US" sz="2400" b="0" i="0" u="none" strike="noStrike" baseline="0" dirty="0">
                <a:latin typeface="Calibri" panose="020F0502020204030204" pitchFamily="34" charset="0"/>
              </a:rPr>
              <a:t>What is a characteristic of a copyleft Free Software license?</a:t>
            </a:r>
          </a:p>
          <a:p>
            <a:pPr marL="0" indent="0" algn="l">
              <a:buNone/>
            </a:pPr>
            <a:r>
              <a:rPr lang="en-US" sz="2400" b="0" i="0" u="none" strike="noStrike" baseline="0" dirty="0">
                <a:latin typeface="Calibri" panose="020F0502020204030204" pitchFamily="34" charset="0"/>
              </a:rPr>
              <a:t>a) It allows for modification and redistribution without restriction</a:t>
            </a:r>
          </a:p>
          <a:p>
            <a:pPr marL="0" indent="0" algn="l">
              <a:buNone/>
            </a:pPr>
            <a:r>
              <a:rPr lang="en-US" sz="2400" i="0" u="none" strike="noStrike" baseline="0" dirty="0">
                <a:latin typeface="Calibri" panose="020F0502020204030204" pitchFamily="34" charset="0"/>
              </a:rPr>
              <a:t>b) It requires that any modifications and redistributions be made available </a:t>
            </a:r>
          </a:p>
          <a:p>
            <a:pPr marL="0" indent="0" algn="l">
              <a:buNone/>
            </a:pPr>
            <a:r>
              <a:rPr lang="en-US" sz="2400" i="0" u="none" strike="noStrike" baseline="0" dirty="0">
                <a:latin typeface="Calibri" panose="020F0502020204030204" pitchFamily="34" charset="0"/>
              </a:rPr>
              <a:t>under the same </a:t>
            </a:r>
            <a:r>
              <a:rPr lang="en-IN" sz="2400" i="0" u="none" strike="noStrike" baseline="0" dirty="0">
                <a:latin typeface="Calibri" panose="020F0502020204030204" pitchFamily="34" charset="0"/>
              </a:rPr>
              <a:t>license</a:t>
            </a:r>
          </a:p>
          <a:p>
            <a:pPr marL="0" indent="0" algn="l">
              <a:buNone/>
            </a:pPr>
            <a:r>
              <a:rPr lang="en-US" sz="2400" b="0" i="0" u="none" strike="noStrike" baseline="0" dirty="0">
                <a:latin typeface="Calibri" panose="020F0502020204030204" pitchFamily="34" charset="0"/>
              </a:rPr>
              <a:t>c) It prohibits commercial use of the software</a:t>
            </a:r>
            <a:endParaRPr lang="en-IN" sz="2400" dirty="0"/>
          </a:p>
        </p:txBody>
      </p:sp>
    </p:spTree>
    <p:extLst>
      <p:ext uri="{BB962C8B-B14F-4D97-AF65-F5344CB8AC3E}">
        <p14:creationId xmlns:p14="http://schemas.microsoft.com/office/powerpoint/2010/main" val="3464316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41D55F-9C67-E1F5-EB69-371572C99233}"/>
              </a:ext>
            </a:extLst>
          </p:cNvPr>
          <p:cNvSpPr>
            <a:spLocks noGrp="1"/>
          </p:cNvSpPr>
          <p:nvPr>
            <p:ph idx="1"/>
          </p:nvPr>
        </p:nvSpPr>
        <p:spPr>
          <a:xfrm>
            <a:off x="838200" y="1250302"/>
            <a:ext cx="10515600" cy="4926661"/>
          </a:xfrm>
        </p:spPr>
        <p:txBody>
          <a:bodyPr>
            <a:normAutofit/>
          </a:bodyPr>
          <a:lstStyle/>
          <a:p>
            <a:pPr marL="0" indent="0" algn="l">
              <a:buNone/>
            </a:pPr>
            <a:r>
              <a:rPr lang="en-US" b="1" i="0" u="none" strike="noStrike" baseline="0" dirty="0">
                <a:latin typeface="Times New Roman" panose="02020603050405020304" pitchFamily="18" charset="0"/>
              </a:rPr>
              <a:t>Closed source software</a:t>
            </a:r>
            <a:r>
              <a:rPr lang="en-US" b="0" i="0" u="none" strike="noStrike" baseline="0" dirty="0">
                <a:latin typeface="Times New Roman" panose="02020603050405020304" pitchFamily="18" charset="0"/>
              </a:rPr>
              <a:t>, also known as proprietary software, refers to software that is distributed under a license that restricts access to its source code. </a:t>
            </a:r>
          </a:p>
          <a:p>
            <a:pPr marL="0" indent="0" algn="l">
              <a:buNone/>
            </a:pPr>
            <a:r>
              <a:rPr lang="en-US" b="0" i="0" u="none" strike="noStrike" baseline="0" dirty="0">
                <a:latin typeface="Times New Roman" panose="02020603050405020304" pitchFamily="18" charset="0"/>
              </a:rPr>
              <a:t>The source code is the original code written by developers that is used to create the software. </a:t>
            </a:r>
          </a:p>
          <a:p>
            <a:pPr marL="0" indent="0" algn="l">
              <a:buNone/>
            </a:pPr>
            <a:r>
              <a:rPr lang="en-US" b="0" i="0" u="none" strike="noStrike" baseline="0" dirty="0">
                <a:latin typeface="Times New Roman" panose="02020603050405020304" pitchFamily="18" charset="0"/>
              </a:rPr>
              <a:t>Closed source software is usually developed and distributed by a single company or organization, and users are typically required to pay a fee to use the software.</a:t>
            </a:r>
            <a:endParaRPr lang="en-IN" dirty="0"/>
          </a:p>
        </p:txBody>
      </p:sp>
    </p:spTree>
    <p:extLst>
      <p:ext uri="{BB962C8B-B14F-4D97-AF65-F5344CB8AC3E}">
        <p14:creationId xmlns:p14="http://schemas.microsoft.com/office/powerpoint/2010/main" val="2597334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C7E890-29EE-CE9D-4AAA-B1EE7CABB7D3}"/>
              </a:ext>
            </a:extLst>
          </p:cNvPr>
          <p:cNvSpPr>
            <a:spLocks noGrp="1"/>
          </p:cNvSpPr>
          <p:nvPr>
            <p:ph idx="1"/>
          </p:nvPr>
        </p:nvSpPr>
        <p:spPr>
          <a:xfrm>
            <a:off x="838200" y="1088506"/>
            <a:ext cx="10515600" cy="4351338"/>
          </a:xfrm>
        </p:spPr>
        <p:txBody>
          <a:bodyPr>
            <a:normAutofit/>
          </a:bodyPr>
          <a:lstStyle/>
          <a:p>
            <a:pPr marL="0" indent="0" algn="l">
              <a:buNone/>
            </a:pPr>
            <a:r>
              <a:rPr lang="en-US" sz="2400" b="0" i="0" u="none" strike="noStrike" baseline="0" dirty="0">
                <a:latin typeface="Calibri" panose="020F0502020204030204" pitchFamily="34" charset="0"/>
              </a:rPr>
              <a:t>What is a characteristic of a copyleft Free Software license?</a:t>
            </a:r>
          </a:p>
          <a:p>
            <a:pPr marL="0" indent="0" algn="l">
              <a:buNone/>
            </a:pPr>
            <a:r>
              <a:rPr lang="en-US" sz="2400" b="0" i="0" u="none" strike="noStrike" baseline="0" dirty="0">
                <a:latin typeface="Calibri" panose="020F0502020204030204" pitchFamily="34" charset="0"/>
              </a:rPr>
              <a:t>a) It allows for modification and redistribution without restriction</a:t>
            </a:r>
          </a:p>
          <a:p>
            <a:pPr marL="0" indent="0" algn="l">
              <a:buNone/>
            </a:pPr>
            <a:r>
              <a:rPr lang="en-US" sz="2400" b="1" i="0" u="none" strike="noStrike" baseline="0" dirty="0">
                <a:latin typeface="Calibri" panose="020F0502020204030204" pitchFamily="34" charset="0"/>
              </a:rPr>
              <a:t>b) It requires that any modifications and redistributions be made available under the same </a:t>
            </a:r>
            <a:r>
              <a:rPr lang="en-IN" sz="2400" b="1" i="0" u="none" strike="noStrike" baseline="0" dirty="0">
                <a:latin typeface="Calibri" panose="020F0502020204030204" pitchFamily="34" charset="0"/>
              </a:rPr>
              <a:t>license</a:t>
            </a:r>
          </a:p>
          <a:p>
            <a:pPr marL="0" indent="0" algn="l">
              <a:buNone/>
            </a:pPr>
            <a:r>
              <a:rPr lang="en-US" sz="2400" b="0" i="0" u="none" strike="noStrike" baseline="0" dirty="0">
                <a:latin typeface="Calibri" panose="020F0502020204030204" pitchFamily="34" charset="0"/>
              </a:rPr>
              <a:t>c) It prohibits commercial use of the software</a:t>
            </a:r>
            <a:endParaRPr lang="en-IN" sz="2400" dirty="0"/>
          </a:p>
        </p:txBody>
      </p:sp>
    </p:spTree>
    <p:extLst>
      <p:ext uri="{BB962C8B-B14F-4D97-AF65-F5344CB8AC3E}">
        <p14:creationId xmlns:p14="http://schemas.microsoft.com/office/powerpoint/2010/main" val="1437425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A78D6C-6FBC-7016-3AF6-2E18369918BC}"/>
              </a:ext>
            </a:extLst>
          </p:cNvPr>
          <p:cNvSpPr>
            <a:spLocks noGrp="1"/>
          </p:cNvSpPr>
          <p:nvPr>
            <p:ph idx="1"/>
          </p:nvPr>
        </p:nvSpPr>
        <p:spPr/>
        <p:txBody>
          <a:bodyPr>
            <a:normAutofit/>
          </a:bodyPr>
          <a:lstStyle/>
          <a:p>
            <a:pPr marL="0" indent="0" algn="l">
              <a:buNone/>
            </a:pPr>
            <a:r>
              <a:rPr lang="en-US" sz="2400" b="0" i="0" u="none" strike="noStrike" baseline="0" dirty="0">
                <a:latin typeface="Calibri" panose="020F0502020204030204" pitchFamily="34" charset="0"/>
              </a:rPr>
              <a:t>What is a disadvantage of using Free Software for businesses?</a:t>
            </a:r>
          </a:p>
          <a:p>
            <a:pPr marL="0" indent="0" algn="l">
              <a:buNone/>
            </a:pPr>
            <a:r>
              <a:rPr lang="en-US" sz="2400" b="0" i="0" u="none" strike="noStrike" baseline="0" dirty="0">
                <a:latin typeface="Calibri" panose="020F0502020204030204" pitchFamily="34" charset="0"/>
              </a:rPr>
              <a:t>a) It is always more expensive than proprietary software</a:t>
            </a:r>
          </a:p>
          <a:p>
            <a:pPr marL="0" indent="0" algn="l">
              <a:buNone/>
            </a:pPr>
            <a:r>
              <a:rPr lang="en-US" sz="2400" i="0" u="none" strike="noStrike" baseline="0" dirty="0">
                <a:latin typeface="Calibri" panose="020F0502020204030204" pitchFamily="34" charset="0"/>
              </a:rPr>
              <a:t>b) It may require more resources and support than proprietary software</a:t>
            </a:r>
          </a:p>
          <a:p>
            <a:pPr marL="0" indent="0" algn="l">
              <a:buNone/>
            </a:pPr>
            <a:r>
              <a:rPr lang="en-US" sz="2400" b="0" i="0" u="none" strike="noStrike" baseline="0" dirty="0">
                <a:latin typeface="Calibri" panose="020F0502020204030204" pitchFamily="34" charset="0"/>
              </a:rPr>
              <a:t>c) It provides less control and customization than proprietary software</a:t>
            </a:r>
            <a:endParaRPr lang="en-IN" sz="2400" dirty="0"/>
          </a:p>
        </p:txBody>
      </p:sp>
    </p:spTree>
    <p:extLst>
      <p:ext uri="{BB962C8B-B14F-4D97-AF65-F5344CB8AC3E}">
        <p14:creationId xmlns:p14="http://schemas.microsoft.com/office/powerpoint/2010/main" val="1294433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A78D6C-6FBC-7016-3AF6-2E18369918BC}"/>
              </a:ext>
            </a:extLst>
          </p:cNvPr>
          <p:cNvSpPr>
            <a:spLocks noGrp="1"/>
          </p:cNvSpPr>
          <p:nvPr>
            <p:ph idx="1"/>
          </p:nvPr>
        </p:nvSpPr>
        <p:spPr/>
        <p:txBody>
          <a:bodyPr>
            <a:normAutofit/>
          </a:bodyPr>
          <a:lstStyle/>
          <a:p>
            <a:pPr marL="0" indent="0" algn="l">
              <a:buNone/>
            </a:pPr>
            <a:r>
              <a:rPr lang="en-US" sz="2400" b="0" i="0" u="none" strike="noStrike" baseline="0" dirty="0">
                <a:latin typeface="Calibri" panose="020F0502020204030204" pitchFamily="34" charset="0"/>
              </a:rPr>
              <a:t>What is a disadvantage of using Free Software for businesses?</a:t>
            </a:r>
          </a:p>
          <a:p>
            <a:pPr marL="0" indent="0" algn="l">
              <a:buNone/>
            </a:pPr>
            <a:r>
              <a:rPr lang="en-US" sz="2400" b="0" i="0" u="none" strike="noStrike" baseline="0" dirty="0">
                <a:latin typeface="Calibri" panose="020F0502020204030204" pitchFamily="34" charset="0"/>
              </a:rPr>
              <a:t>a) It is always more expensive than proprietary software</a:t>
            </a:r>
          </a:p>
          <a:p>
            <a:pPr marL="0" indent="0" algn="l">
              <a:buNone/>
            </a:pPr>
            <a:r>
              <a:rPr lang="en-US" sz="2400" b="1" i="0" u="none" strike="noStrike" baseline="0" dirty="0">
                <a:latin typeface="Calibri" panose="020F0502020204030204" pitchFamily="34" charset="0"/>
              </a:rPr>
              <a:t>b) It may require more resources and support than proprietary software</a:t>
            </a:r>
          </a:p>
          <a:p>
            <a:pPr marL="0" indent="0" algn="l">
              <a:buNone/>
            </a:pPr>
            <a:r>
              <a:rPr lang="en-US" sz="2400" b="0" i="0" u="none" strike="noStrike" baseline="0" dirty="0">
                <a:latin typeface="Calibri" panose="020F0502020204030204" pitchFamily="34" charset="0"/>
              </a:rPr>
              <a:t>c) It provides less control and customization than proprietary software</a:t>
            </a:r>
            <a:endParaRPr lang="en-IN" sz="2400" dirty="0"/>
          </a:p>
        </p:txBody>
      </p:sp>
    </p:spTree>
    <p:extLst>
      <p:ext uri="{BB962C8B-B14F-4D97-AF65-F5344CB8AC3E}">
        <p14:creationId xmlns:p14="http://schemas.microsoft.com/office/powerpoint/2010/main" val="2342688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1DD551-759E-0897-D502-4A1FFB52BEA5}"/>
              </a:ext>
            </a:extLst>
          </p:cNvPr>
          <p:cNvSpPr>
            <a:spLocks noGrp="1"/>
          </p:cNvSpPr>
          <p:nvPr>
            <p:ph idx="1"/>
          </p:nvPr>
        </p:nvSpPr>
        <p:spPr/>
        <p:txBody>
          <a:bodyPr>
            <a:normAutofit/>
          </a:bodyPr>
          <a:lstStyle/>
          <a:p>
            <a:pPr marL="0" indent="0" algn="l">
              <a:buNone/>
            </a:pPr>
            <a:r>
              <a:rPr lang="en-US" sz="2400" b="0" i="0" u="none" strike="noStrike" baseline="0" dirty="0">
                <a:latin typeface="Calibri" panose="020F0502020204030204" pitchFamily="34" charset="0"/>
              </a:rPr>
              <a:t>What is a benefit of using Free Software for education?</a:t>
            </a:r>
          </a:p>
          <a:p>
            <a:pPr marL="0" indent="0" algn="l">
              <a:buNone/>
            </a:pPr>
            <a:r>
              <a:rPr lang="en-US" sz="2400" b="0" i="0" u="none" strike="noStrike" baseline="0" dirty="0">
                <a:latin typeface="Calibri" panose="020F0502020204030204" pitchFamily="34" charset="0"/>
              </a:rPr>
              <a:t>a) It is always more difficult to learn than proprietary software</a:t>
            </a:r>
          </a:p>
          <a:p>
            <a:pPr marL="0" indent="0" algn="l">
              <a:buNone/>
            </a:pPr>
            <a:r>
              <a:rPr lang="en-US" sz="2400" b="0" i="0" u="none" strike="noStrike" baseline="0" dirty="0">
                <a:latin typeface="Calibri" panose="020F0502020204030204" pitchFamily="34" charset="0"/>
              </a:rPr>
              <a:t>b) It allows for more collaboration and sharing of knowledge</a:t>
            </a:r>
          </a:p>
          <a:p>
            <a:pPr marL="0" indent="0" algn="l">
              <a:buNone/>
            </a:pPr>
            <a:r>
              <a:rPr lang="en-US" sz="2400" b="0" i="0" u="none" strike="noStrike" baseline="0" dirty="0">
                <a:latin typeface="Calibri" panose="020F0502020204030204" pitchFamily="34" charset="0"/>
              </a:rPr>
              <a:t>c) It is always more expensive than proprietary software</a:t>
            </a:r>
            <a:endParaRPr lang="en-IN" sz="2400" dirty="0"/>
          </a:p>
        </p:txBody>
      </p:sp>
    </p:spTree>
    <p:extLst>
      <p:ext uri="{BB962C8B-B14F-4D97-AF65-F5344CB8AC3E}">
        <p14:creationId xmlns:p14="http://schemas.microsoft.com/office/powerpoint/2010/main" val="3144870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1DD551-759E-0897-D502-4A1FFB52BEA5}"/>
              </a:ext>
            </a:extLst>
          </p:cNvPr>
          <p:cNvSpPr>
            <a:spLocks noGrp="1"/>
          </p:cNvSpPr>
          <p:nvPr>
            <p:ph idx="1"/>
          </p:nvPr>
        </p:nvSpPr>
        <p:spPr/>
        <p:txBody>
          <a:bodyPr>
            <a:normAutofit/>
          </a:bodyPr>
          <a:lstStyle/>
          <a:p>
            <a:pPr marL="0" indent="0" algn="l">
              <a:buNone/>
            </a:pPr>
            <a:r>
              <a:rPr lang="en-US" sz="2400" b="0" i="0" u="none" strike="noStrike" baseline="0" dirty="0">
                <a:latin typeface="Calibri" panose="020F0502020204030204" pitchFamily="34" charset="0"/>
              </a:rPr>
              <a:t>What is a benefit of using Free Software for education?</a:t>
            </a:r>
          </a:p>
          <a:p>
            <a:pPr marL="0" indent="0" algn="l">
              <a:buNone/>
            </a:pPr>
            <a:r>
              <a:rPr lang="en-US" sz="2400" b="0" i="0" u="none" strike="noStrike" baseline="0" dirty="0">
                <a:latin typeface="Calibri" panose="020F0502020204030204" pitchFamily="34" charset="0"/>
              </a:rPr>
              <a:t>a) It is always more difficult to learn than proprietary software</a:t>
            </a:r>
          </a:p>
          <a:p>
            <a:pPr marL="0" indent="0" algn="l">
              <a:buNone/>
            </a:pPr>
            <a:r>
              <a:rPr lang="en-US" sz="2400" b="1" i="0" u="none" strike="noStrike" baseline="0" dirty="0">
                <a:latin typeface="Calibri" panose="020F0502020204030204" pitchFamily="34" charset="0"/>
              </a:rPr>
              <a:t>b) It allows for more collaboration and sharing of knowledge</a:t>
            </a:r>
          </a:p>
          <a:p>
            <a:pPr marL="0" indent="0" algn="l">
              <a:buNone/>
            </a:pPr>
            <a:r>
              <a:rPr lang="en-US" sz="2400" b="0" i="0" u="none" strike="noStrike" baseline="0" dirty="0">
                <a:latin typeface="Calibri" panose="020F0502020204030204" pitchFamily="34" charset="0"/>
              </a:rPr>
              <a:t>c) It is always more expensive than proprietary software</a:t>
            </a:r>
            <a:endParaRPr lang="en-IN" sz="2400" dirty="0"/>
          </a:p>
        </p:txBody>
      </p:sp>
    </p:spTree>
    <p:extLst>
      <p:ext uri="{BB962C8B-B14F-4D97-AF65-F5344CB8AC3E}">
        <p14:creationId xmlns:p14="http://schemas.microsoft.com/office/powerpoint/2010/main" val="3234614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00EAF-CEF9-7181-2EFF-91A8854956B3}"/>
              </a:ext>
            </a:extLst>
          </p:cNvPr>
          <p:cNvSpPr>
            <a:spLocks noGrp="1"/>
          </p:cNvSpPr>
          <p:nvPr>
            <p:ph type="title"/>
          </p:nvPr>
        </p:nvSpPr>
        <p:spPr/>
        <p:txBody>
          <a:bodyPr>
            <a:normAutofit/>
          </a:bodyPr>
          <a:lstStyle/>
          <a:p>
            <a:r>
              <a:rPr lang="en-US" sz="2400" b="0" i="0" u="none" strike="noStrike" baseline="0" dirty="0">
                <a:latin typeface="Times New Roman" panose="02020603050405020304" pitchFamily="18" charset="0"/>
              </a:rPr>
              <a:t>Some of the key differences between closed source software and open source software include</a:t>
            </a:r>
            <a:endParaRPr lang="en-IN" sz="2400" dirty="0"/>
          </a:p>
        </p:txBody>
      </p:sp>
      <p:sp>
        <p:nvSpPr>
          <p:cNvPr id="3" name="Content Placeholder 2">
            <a:extLst>
              <a:ext uri="{FF2B5EF4-FFF2-40B4-BE49-F238E27FC236}">
                <a16:creationId xmlns:a16="http://schemas.microsoft.com/office/drawing/2014/main" id="{2CB0A0A8-9EFF-A14B-3C64-27BC6BA7E362}"/>
              </a:ext>
            </a:extLst>
          </p:cNvPr>
          <p:cNvSpPr>
            <a:spLocks noGrp="1"/>
          </p:cNvSpPr>
          <p:nvPr>
            <p:ph idx="1"/>
          </p:nvPr>
        </p:nvSpPr>
        <p:spPr/>
        <p:txBody>
          <a:bodyPr>
            <a:normAutofit/>
          </a:bodyPr>
          <a:lstStyle/>
          <a:p>
            <a:r>
              <a:rPr lang="en-US" sz="2400" b="1" i="0" u="none" strike="noStrike" baseline="0" dirty="0">
                <a:latin typeface="Times New Roman" panose="02020603050405020304" pitchFamily="18" charset="0"/>
              </a:rPr>
              <a:t>Access to source code:</a:t>
            </a:r>
            <a:r>
              <a:rPr lang="en-US" sz="2400" b="0" i="0" u="none" strike="noStrike" baseline="0" dirty="0">
                <a:latin typeface="Times New Roman" panose="02020603050405020304" pitchFamily="18" charset="0"/>
              </a:rPr>
              <a:t> Closed source software is proprietary and the source code is not publicly available, while open source software is developed collaboratively and the </a:t>
            </a:r>
            <a:r>
              <a:rPr lang="fr-FR" sz="2400" b="0" i="0" u="none" strike="noStrike" baseline="0" dirty="0">
                <a:latin typeface="Times New Roman" panose="02020603050405020304" pitchFamily="18" charset="0"/>
              </a:rPr>
              <a:t>source code </a:t>
            </a:r>
            <a:r>
              <a:rPr lang="fr-FR" sz="2400" b="0" i="0" u="none" strike="noStrike" baseline="0" dirty="0" err="1">
                <a:latin typeface="Times New Roman" panose="02020603050405020304" pitchFamily="18" charset="0"/>
              </a:rPr>
              <a:t>is</a:t>
            </a:r>
            <a:r>
              <a:rPr lang="fr-FR" sz="2400" b="0" i="0" u="none" strike="noStrike" baseline="0" dirty="0">
                <a:latin typeface="Times New Roman" panose="02020603050405020304" pitchFamily="18" charset="0"/>
              </a:rPr>
              <a:t> </a:t>
            </a:r>
            <a:r>
              <a:rPr lang="fr-FR" sz="2400" b="0" i="0" u="none" strike="noStrike" baseline="0" dirty="0" err="1">
                <a:latin typeface="Times New Roman" panose="02020603050405020304" pitchFamily="18" charset="0"/>
              </a:rPr>
              <a:t>publicly</a:t>
            </a:r>
            <a:r>
              <a:rPr lang="fr-FR" sz="2400" b="0" i="0" u="none" strike="noStrike" baseline="0" dirty="0">
                <a:latin typeface="Times New Roman" panose="02020603050405020304" pitchFamily="18" charset="0"/>
              </a:rPr>
              <a:t> </a:t>
            </a:r>
            <a:r>
              <a:rPr lang="fr-FR" sz="2400" b="0" i="0" u="none" strike="noStrike" baseline="0" dirty="0" err="1">
                <a:latin typeface="Times New Roman" panose="02020603050405020304" pitchFamily="18" charset="0"/>
              </a:rPr>
              <a:t>available</a:t>
            </a:r>
            <a:r>
              <a:rPr lang="fr-FR" sz="2400" b="0" i="0" u="none" strike="noStrike" baseline="0" dirty="0">
                <a:latin typeface="Times New Roman" panose="02020603050405020304" pitchFamily="18" charset="0"/>
              </a:rPr>
              <a:t>.</a:t>
            </a:r>
          </a:p>
          <a:p>
            <a:r>
              <a:rPr lang="en-US" sz="2400" b="1" i="0" u="none" strike="noStrike" baseline="0" dirty="0">
                <a:latin typeface="Times New Roman" panose="02020603050405020304" pitchFamily="18" charset="0"/>
              </a:rPr>
              <a:t>Cost: </a:t>
            </a:r>
            <a:r>
              <a:rPr lang="en-US" sz="2400" b="0" i="0" u="none" strike="noStrike" baseline="0" dirty="0">
                <a:latin typeface="Times New Roman" panose="02020603050405020304" pitchFamily="18" charset="0"/>
              </a:rPr>
              <a:t>Closed source software is usually sold for a fee, while open source software is often available for free or at a much lower cost.</a:t>
            </a:r>
          </a:p>
          <a:p>
            <a:r>
              <a:rPr lang="en-US" sz="2400" b="1" i="0" u="none" strike="noStrike" baseline="0" dirty="0">
                <a:latin typeface="Times New Roman" panose="02020603050405020304" pitchFamily="18" charset="0"/>
              </a:rPr>
              <a:t>Support:</a:t>
            </a:r>
            <a:r>
              <a:rPr lang="en-US" sz="2400" b="0" i="0" u="none" strike="noStrike" baseline="0" dirty="0">
                <a:latin typeface="Times New Roman" panose="02020603050405020304" pitchFamily="18" charset="0"/>
              </a:rPr>
              <a:t> Closed source software is usually backed by a company that provides support and maintenance for the software, while open source software is often supported by a </a:t>
            </a:r>
            <a:r>
              <a:rPr lang="en-IN" sz="2400" b="0" i="0" u="none" strike="noStrike" baseline="0" dirty="0">
                <a:latin typeface="Times New Roman" panose="02020603050405020304" pitchFamily="18" charset="0"/>
              </a:rPr>
              <a:t>community of developers.</a:t>
            </a:r>
          </a:p>
          <a:p>
            <a:r>
              <a:rPr lang="en-US" sz="2400" b="1" i="0" u="none" strike="noStrike" baseline="0" dirty="0">
                <a:latin typeface="Times New Roman" panose="02020603050405020304" pitchFamily="18" charset="0"/>
              </a:rPr>
              <a:t>Flexibility: </a:t>
            </a:r>
            <a:r>
              <a:rPr lang="en-US" sz="2400" b="0" i="0" u="none" strike="noStrike" baseline="0" dirty="0">
                <a:latin typeface="Times New Roman" panose="02020603050405020304" pitchFamily="18" charset="0"/>
              </a:rPr>
              <a:t>Open source software is more flexible than closed source software because users can modify the source code to suit their specific needs.</a:t>
            </a:r>
            <a:endParaRPr lang="en-IN" sz="2400" dirty="0"/>
          </a:p>
        </p:txBody>
      </p:sp>
    </p:spTree>
    <p:extLst>
      <p:ext uri="{BB962C8B-B14F-4D97-AF65-F5344CB8AC3E}">
        <p14:creationId xmlns:p14="http://schemas.microsoft.com/office/powerpoint/2010/main" val="2860103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BA291-A4CD-E375-9F74-DEDD71CCC5E1}"/>
              </a:ext>
            </a:extLst>
          </p:cNvPr>
          <p:cNvSpPr>
            <a:spLocks noGrp="1"/>
          </p:cNvSpPr>
          <p:nvPr>
            <p:ph type="title"/>
          </p:nvPr>
        </p:nvSpPr>
        <p:spPr/>
        <p:txBody>
          <a:bodyPr>
            <a:normAutofit/>
          </a:bodyPr>
          <a:lstStyle/>
          <a:p>
            <a:r>
              <a:rPr lang="en-IN" sz="4000" b="1" i="0" u="none" strike="noStrike" baseline="0" dirty="0">
                <a:latin typeface="Times New Roman" panose="02020603050405020304" pitchFamily="18" charset="0"/>
              </a:rPr>
              <a:t>Free software license provider</a:t>
            </a:r>
            <a:endParaRPr lang="en-IN" sz="4000" dirty="0"/>
          </a:p>
        </p:txBody>
      </p:sp>
      <p:sp>
        <p:nvSpPr>
          <p:cNvPr id="3" name="Content Placeholder 2">
            <a:extLst>
              <a:ext uri="{FF2B5EF4-FFF2-40B4-BE49-F238E27FC236}">
                <a16:creationId xmlns:a16="http://schemas.microsoft.com/office/drawing/2014/main" id="{CDBBB7E8-3C4A-2CB7-C2CC-4267EEC4213A}"/>
              </a:ext>
            </a:extLst>
          </p:cNvPr>
          <p:cNvSpPr>
            <a:spLocks noGrp="1"/>
          </p:cNvSpPr>
          <p:nvPr>
            <p:ph idx="1"/>
          </p:nvPr>
        </p:nvSpPr>
        <p:spPr/>
        <p:txBody>
          <a:bodyPr>
            <a:normAutofit/>
          </a:bodyPr>
          <a:lstStyle/>
          <a:p>
            <a:pPr algn="l"/>
            <a:r>
              <a:rPr lang="en-US" b="1" i="0" u="none" strike="noStrike" baseline="0" dirty="0">
                <a:latin typeface="Times New Roman" panose="02020603050405020304" pitchFamily="18" charset="0"/>
              </a:rPr>
              <a:t>Free Software Foundation (FSF): </a:t>
            </a:r>
            <a:r>
              <a:rPr lang="en-US" b="0" i="0" u="none" strike="noStrike" baseline="0" dirty="0">
                <a:latin typeface="Times New Roman" panose="02020603050405020304" pitchFamily="18" charset="0"/>
              </a:rPr>
              <a:t>The FSF is a non-profit organization that advocates for the use of free software and provides several free software licenses, including the GNU General Public License (GPL) and the Lesser GNU General Public License (LGPL).</a:t>
            </a:r>
          </a:p>
          <a:p>
            <a:pPr algn="l"/>
            <a:r>
              <a:rPr lang="en-US" b="1" i="0" u="none" strike="noStrike" baseline="0" dirty="0">
                <a:latin typeface="Times New Roman" panose="02020603050405020304" pitchFamily="18" charset="0"/>
              </a:rPr>
              <a:t>Open Source Initiative (OSI): </a:t>
            </a:r>
            <a:r>
              <a:rPr lang="en-US" b="0" i="0" u="none" strike="noStrike" baseline="0" dirty="0">
                <a:latin typeface="Times New Roman" panose="02020603050405020304" pitchFamily="18" charset="0"/>
              </a:rPr>
              <a:t>The OSI is a non-profit organization that promotes the use of open source software and provides several open source licenses, including the Apache License, the BSD License, and the MIT License.</a:t>
            </a:r>
          </a:p>
        </p:txBody>
      </p:sp>
    </p:spTree>
    <p:extLst>
      <p:ext uri="{BB962C8B-B14F-4D97-AF65-F5344CB8AC3E}">
        <p14:creationId xmlns:p14="http://schemas.microsoft.com/office/powerpoint/2010/main" val="3333531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3EBD6-F352-6037-19D1-A9B2F2E8A9E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B257D87-8D4F-E19F-06F7-6C221DEF502A}"/>
              </a:ext>
            </a:extLst>
          </p:cNvPr>
          <p:cNvSpPr>
            <a:spLocks noGrp="1"/>
          </p:cNvSpPr>
          <p:nvPr>
            <p:ph idx="1"/>
          </p:nvPr>
        </p:nvSpPr>
        <p:spPr/>
        <p:txBody>
          <a:bodyPr/>
          <a:lstStyle/>
          <a:p>
            <a:pPr algn="l"/>
            <a:r>
              <a:rPr lang="en-US" sz="2800" b="1" i="0" u="none" strike="noStrike" baseline="0" dirty="0">
                <a:latin typeface="Times New Roman" panose="02020603050405020304" pitchFamily="18" charset="0"/>
              </a:rPr>
              <a:t>Creative Commons: </a:t>
            </a:r>
            <a:r>
              <a:rPr lang="en-US" sz="2800" b="0" i="0" u="none" strike="noStrike" baseline="0" dirty="0">
                <a:latin typeface="Times New Roman" panose="02020603050405020304" pitchFamily="18" charset="0"/>
              </a:rPr>
              <a:t>Creative Commons is a non-profit organization that provides free licenses for creative works, such as music, videos, and images.</a:t>
            </a:r>
          </a:p>
          <a:p>
            <a:pPr algn="l"/>
            <a:r>
              <a:rPr lang="en-US" sz="2800" b="1" i="0" u="none" strike="noStrike" baseline="0" dirty="0">
                <a:latin typeface="Times New Roman" panose="02020603050405020304" pitchFamily="18" charset="0"/>
              </a:rPr>
              <a:t>Mozilla Foundation: </a:t>
            </a:r>
            <a:r>
              <a:rPr lang="en-US" sz="2800" b="0" i="0" u="none" strike="noStrike" baseline="0" dirty="0">
                <a:latin typeface="Times New Roman" panose="02020603050405020304" pitchFamily="18" charset="0"/>
              </a:rPr>
              <a:t>The Mozilla Foundation is a non-profit organization that develops and advocates for open source software and provides several open source licenses, including the Mozilla Public License.</a:t>
            </a:r>
          </a:p>
          <a:p>
            <a:pPr algn="l"/>
            <a:r>
              <a:rPr lang="en-US" sz="2800" b="1" i="0" u="none" strike="noStrike" baseline="0" dirty="0">
                <a:latin typeface="Times New Roman" panose="02020603050405020304" pitchFamily="18" charset="0"/>
              </a:rPr>
              <a:t>Eclipse Foundation: </a:t>
            </a:r>
            <a:r>
              <a:rPr lang="en-US" sz="2800" b="0" i="0" u="none" strike="noStrike" baseline="0" dirty="0">
                <a:latin typeface="Times New Roman" panose="02020603050405020304" pitchFamily="18" charset="0"/>
              </a:rPr>
              <a:t>The Eclipse Foundation is a non-profit organization that provides open source licenses for software developed using the Eclipse platform.</a:t>
            </a:r>
            <a:endParaRPr lang="en-IN" dirty="0"/>
          </a:p>
          <a:p>
            <a:endParaRPr lang="en-IN" dirty="0"/>
          </a:p>
        </p:txBody>
      </p:sp>
    </p:spTree>
    <p:extLst>
      <p:ext uri="{BB962C8B-B14F-4D97-AF65-F5344CB8AC3E}">
        <p14:creationId xmlns:p14="http://schemas.microsoft.com/office/powerpoint/2010/main" val="300397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73430-A0E0-6159-09C6-8E130B8C11BC}"/>
              </a:ext>
            </a:extLst>
          </p:cNvPr>
          <p:cNvSpPr>
            <a:spLocks noGrp="1"/>
          </p:cNvSpPr>
          <p:nvPr>
            <p:ph type="title"/>
          </p:nvPr>
        </p:nvSpPr>
        <p:spPr/>
        <p:txBody>
          <a:bodyPr>
            <a:normAutofit/>
          </a:bodyPr>
          <a:lstStyle/>
          <a:p>
            <a:r>
              <a:rPr lang="en-US" b="1" i="0" u="none" strike="noStrike" baseline="0" dirty="0">
                <a:latin typeface="Times New Roman" panose="02020603050405020304" pitchFamily="18" charset="0"/>
              </a:rPr>
              <a:t>FOSS DOES NOT MEAN ANY COST</a:t>
            </a:r>
            <a:endParaRPr lang="en-IN" dirty="0"/>
          </a:p>
        </p:txBody>
      </p:sp>
      <p:sp>
        <p:nvSpPr>
          <p:cNvPr id="3" name="Content Placeholder 2">
            <a:extLst>
              <a:ext uri="{FF2B5EF4-FFF2-40B4-BE49-F238E27FC236}">
                <a16:creationId xmlns:a16="http://schemas.microsoft.com/office/drawing/2014/main" id="{87BA0B2A-3990-73EF-580D-49BFC827385D}"/>
              </a:ext>
            </a:extLst>
          </p:cNvPr>
          <p:cNvSpPr>
            <a:spLocks noGrp="1"/>
          </p:cNvSpPr>
          <p:nvPr>
            <p:ph idx="1"/>
          </p:nvPr>
        </p:nvSpPr>
        <p:spPr/>
        <p:txBody>
          <a:bodyPr>
            <a:normAutofit/>
          </a:bodyPr>
          <a:lstStyle/>
          <a:p>
            <a:pPr algn="l"/>
            <a:r>
              <a:rPr lang="en-US" b="0" i="0" u="none" strike="noStrike" baseline="0" dirty="0">
                <a:latin typeface="Times New Roman" panose="02020603050405020304" pitchFamily="18" charset="0"/>
              </a:rPr>
              <a:t>FOSS (Free and Open Source Software) does not necessarily mean that there is no cost associated with the software. The term "free" in FOSS refers to freedom, rather than cost.</a:t>
            </a:r>
          </a:p>
          <a:p>
            <a:pPr algn="l"/>
            <a:r>
              <a:rPr lang="en-US" b="0" i="0" u="none" strike="noStrike" baseline="0" dirty="0">
                <a:latin typeface="Times New Roman" panose="02020603050405020304" pitchFamily="18" charset="0"/>
              </a:rPr>
              <a:t>FOSS allows users to use, modify, and distribute the software freely, without any restrictions on how they can use it. This means that users have the freedom to access and modify the source code, and can use the software for any purpose they choose. However, the software may still have a cost associated with it, such as for support, maintenance, or additional features.</a:t>
            </a:r>
            <a:endParaRPr lang="en-IN" dirty="0"/>
          </a:p>
        </p:txBody>
      </p:sp>
    </p:spTree>
    <p:extLst>
      <p:ext uri="{BB962C8B-B14F-4D97-AF65-F5344CB8AC3E}">
        <p14:creationId xmlns:p14="http://schemas.microsoft.com/office/powerpoint/2010/main" val="2425834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D77F01-4053-9823-3ECF-C217D1418FDC}"/>
              </a:ext>
            </a:extLst>
          </p:cNvPr>
          <p:cNvSpPr>
            <a:spLocks noGrp="1"/>
          </p:cNvSpPr>
          <p:nvPr>
            <p:ph idx="1"/>
          </p:nvPr>
        </p:nvSpPr>
        <p:spPr>
          <a:xfrm>
            <a:off x="838200" y="1296955"/>
            <a:ext cx="10515600" cy="4880008"/>
          </a:xfrm>
        </p:spPr>
        <p:txBody>
          <a:bodyPr/>
          <a:lstStyle/>
          <a:p>
            <a:pPr marL="0" indent="0" algn="l">
              <a:buNone/>
            </a:pPr>
            <a:r>
              <a:rPr lang="en-US" sz="2400" b="0" i="0" u="none" strike="noStrike" baseline="0" dirty="0">
                <a:latin typeface="Calibri" panose="020F0502020204030204" pitchFamily="34" charset="0"/>
              </a:rPr>
              <a:t>What is the main principle of Free Software?</a:t>
            </a:r>
          </a:p>
          <a:p>
            <a:pPr marL="0" indent="0" algn="l">
              <a:buNone/>
            </a:pPr>
            <a:r>
              <a:rPr lang="en-US" sz="2400" b="0" i="0" u="none" strike="noStrike" baseline="0" dirty="0">
                <a:latin typeface="Calibri" panose="020F0502020204030204" pitchFamily="34" charset="0"/>
              </a:rPr>
              <a:t>a) It must be distributed at no cost to the user</a:t>
            </a:r>
          </a:p>
          <a:p>
            <a:pPr marL="0" indent="0" algn="l">
              <a:buNone/>
            </a:pPr>
            <a:r>
              <a:rPr lang="en-US" sz="2400" b="0" i="0" u="none" strike="noStrike" baseline="0" dirty="0">
                <a:latin typeface="Calibri" panose="020F0502020204030204" pitchFamily="34" charset="0"/>
              </a:rPr>
              <a:t>b) It must be available with the source code and under a license that allows for</a:t>
            </a:r>
          </a:p>
          <a:p>
            <a:pPr marL="0" indent="0" algn="l">
              <a:buNone/>
            </a:pPr>
            <a:r>
              <a:rPr lang="en-IN" sz="2400" b="0" i="0" u="none" strike="noStrike" baseline="0" dirty="0">
                <a:latin typeface="Calibri" panose="020F0502020204030204" pitchFamily="34" charset="0"/>
              </a:rPr>
              <a:t>modification and redistribution</a:t>
            </a:r>
          </a:p>
          <a:p>
            <a:pPr marL="0" indent="0" algn="l">
              <a:buNone/>
            </a:pPr>
            <a:r>
              <a:rPr lang="en-US" sz="2400" b="0" i="0" u="none" strike="noStrike" baseline="0" dirty="0">
                <a:latin typeface="Calibri" panose="020F0502020204030204" pitchFamily="34" charset="0"/>
              </a:rPr>
              <a:t>c) It must be approved by a governing body before it can be used</a:t>
            </a:r>
            <a:endParaRPr lang="en-IN" sz="2400" b="0" i="0" u="none" strike="noStrike" baseline="0" dirty="0">
              <a:latin typeface="Calibri" panose="020F0502020204030204" pitchFamily="34" charset="0"/>
            </a:endParaRPr>
          </a:p>
          <a:p>
            <a:pPr marL="0" indent="0" algn="l">
              <a:buNone/>
            </a:pPr>
            <a:endParaRPr lang="en-IN" dirty="0"/>
          </a:p>
        </p:txBody>
      </p:sp>
    </p:spTree>
    <p:extLst>
      <p:ext uri="{BB962C8B-B14F-4D97-AF65-F5344CB8AC3E}">
        <p14:creationId xmlns:p14="http://schemas.microsoft.com/office/powerpoint/2010/main" val="3332033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D77F01-4053-9823-3ECF-C217D1418FDC}"/>
              </a:ext>
            </a:extLst>
          </p:cNvPr>
          <p:cNvSpPr>
            <a:spLocks noGrp="1"/>
          </p:cNvSpPr>
          <p:nvPr>
            <p:ph idx="1"/>
          </p:nvPr>
        </p:nvSpPr>
        <p:spPr>
          <a:xfrm>
            <a:off x="838200" y="1296955"/>
            <a:ext cx="10515600" cy="4880008"/>
          </a:xfrm>
        </p:spPr>
        <p:txBody>
          <a:bodyPr/>
          <a:lstStyle/>
          <a:p>
            <a:pPr marL="0" indent="0" algn="l">
              <a:buNone/>
            </a:pPr>
            <a:r>
              <a:rPr lang="en-US" sz="2400" b="0" i="0" u="none" strike="noStrike" baseline="0" dirty="0">
                <a:latin typeface="Calibri" panose="020F0502020204030204" pitchFamily="34" charset="0"/>
              </a:rPr>
              <a:t>What is the main principle of Free Software?</a:t>
            </a:r>
          </a:p>
          <a:p>
            <a:pPr marL="0" indent="0" algn="l">
              <a:buNone/>
            </a:pPr>
            <a:r>
              <a:rPr lang="en-US" sz="2400" b="0" i="0" u="none" strike="noStrike" baseline="0" dirty="0">
                <a:latin typeface="Calibri" panose="020F0502020204030204" pitchFamily="34" charset="0"/>
              </a:rPr>
              <a:t>a) It must be distributed at no cost to the user</a:t>
            </a:r>
          </a:p>
          <a:p>
            <a:pPr marL="0" indent="0" algn="l">
              <a:buNone/>
            </a:pPr>
            <a:r>
              <a:rPr lang="en-US" sz="2400" b="1" i="0" u="none" strike="noStrike" baseline="0" dirty="0">
                <a:latin typeface="Calibri" panose="020F0502020204030204" pitchFamily="34" charset="0"/>
              </a:rPr>
              <a:t>b) It must be available with the source code and under a license that allows for</a:t>
            </a:r>
          </a:p>
          <a:p>
            <a:pPr marL="0" indent="0" algn="l">
              <a:buNone/>
            </a:pPr>
            <a:r>
              <a:rPr lang="en-IN" sz="2400" b="1" i="0" u="none" strike="noStrike" baseline="0" dirty="0">
                <a:latin typeface="Calibri" panose="020F0502020204030204" pitchFamily="34" charset="0"/>
              </a:rPr>
              <a:t>modification and redistribution</a:t>
            </a:r>
          </a:p>
          <a:p>
            <a:pPr marL="0" indent="0" algn="l">
              <a:buNone/>
            </a:pPr>
            <a:r>
              <a:rPr lang="en-US" sz="2400" b="0" i="0" u="none" strike="noStrike" baseline="0" dirty="0">
                <a:latin typeface="Calibri" panose="020F0502020204030204" pitchFamily="34" charset="0"/>
              </a:rPr>
              <a:t>c) It must be approved by a governing body before it can be used</a:t>
            </a:r>
            <a:endParaRPr lang="en-IN" sz="2400" b="0" i="0" u="none" strike="noStrike" baseline="0" dirty="0">
              <a:latin typeface="Calibri" panose="020F0502020204030204" pitchFamily="34" charset="0"/>
            </a:endParaRPr>
          </a:p>
          <a:p>
            <a:pPr marL="0" indent="0" algn="l">
              <a:buNone/>
            </a:pPr>
            <a:endParaRPr lang="en-IN" dirty="0"/>
          </a:p>
        </p:txBody>
      </p:sp>
    </p:spTree>
    <p:extLst>
      <p:ext uri="{BB962C8B-B14F-4D97-AF65-F5344CB8AC3E}">
        <p14:creationId xmlns:p14="http://schemas.microsoft.com/office/powerpoint/2010/main" val="1903878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69CBEC-BD19-A07B-EEE3-E31286D55B22}"/>
              </a:ext>
            </a:extLst>
          </p:cNvPr>
          <p:cNvSpPr>
            <a:spLocks noGrp="1"/>
          </p:cNvSpPr>
          <p:nvPr>
            <p:ph idx="1"/>
          </p:nvPr>
        </p:nvSpPr>
        <p:spPr>
          <a:xfrm>
            <a:off x="755780" y="961053"/>
            <a:ext cx="10598020" cy="5215910"/>
          </a:xfrm>
        </p:spPr>
        <p:txBody>
          <a:bodyPr>
            <a:normAutofit/>
          </a:bodyPr>
          <a:lstStyle/>
          <a:p>
            <a:pPr marL="0" indent="0" algn="l">
              <a:buNone/>
            </a:pPr>
            <a:r>
              <a:rPr lang="en-US" sz="2400" b="0" i="0" u="none" strike="noStrike" baseline="0" dirty="0">
                <a:latin typeface="Calibri" panose="020F0502020204030204" pitchFamily="34" charset="0"/>
              </a:rPr>
              <a:t>What is a benefit of using Free Software?</a:t>
            </a:r>
          </a:p>
          <a:p>
            <a:pPr marL="0" indent="0" algn="l">
              <a:buNone/>
            </a:pPr>
            <a:r>
              <a:rPr lang="en-US" sz="2400" b="0" i="0" u="none" strike="noStrike" baseline="0" dirty="0">
                <a:latin typeface="Calibri" panose="020F0502020204030204" pitchFamily="34" charset="0"/>
              </a:rPr>
              <a:t>a) It is always more expensive than proprietary software</a:t>
            </a:r>
          </a:p>
          <a:p>
            <a:pPr marL="0" indent="0" algn="l">
              <a:buNone/>
            </a:pPr>
            <a:r>
              <a:rPr lang="en-US" sz="2400" b="0" i="0" u="none" strike="noStrike" baseline="0" dirty="0">
                <a:latin typeface="Calibri" panose="020F0502020204030204" pitchFamily="34" charset="0"/>
              </a:rPr>
              <a:t>b) It provides greater control and freedom to users</a:t>
            </a:r>
          </a:p>
          <a:p>
            <a:pPr marL="0" indent="0" algn="l">
              <a:buNone/>
            </a:pPr>
            <a:r>
              <a:rPr lang="en-US" sz="2400" b="0" i="0" u="none" strike="noStrike" baseline="0" dirty="0">
                <a:latin typeface="Calibri" panose="020F0502020204030204" pitchFamily="34" charset="0"/>
              </a:rPr>
              <a:t>c) It is always more secure than proprietary software</a:t>
            </a:r>
          </a:p>
          <a:p>
            <a:pPr marL="0" indent="0" algn="l">
              <a:buNone/>
            </a:pPr>
            <a:endParaRPr lang="en-IN" sz="2400" dirty="0"/>
          </a:p>
        </p:txBody>
      </p:sp>
    </p:spTree>
    <p:extLst>
      <p:ext uri="{BB962C8B-B14F-4D97-AF65-F5344CB8AC3E}">
        <p14:creationId xmlns:p14="http://schemas.microsoft.com/office/powerpoint/2010/main" val="2331266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1375</Words>
  <Application>Microsoft Office PowerPoint</Application>
  <PresentationFormat>Widescreen</PresentationFormat>
  <Paragraphs>95</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CLOSED SOURCE SOFTWARE</vt:lpstr>
      <vt:lpstr>PowerPoint Presentation</vt:lpstr>
      <vt:lpstr>Some of the key differences between closed source software and open source software include</vt:lpstr>
      <vt:lpstr>Free software license provider</vt:lpstr>
      <vt:lpstr>PowerPoint Presentation</vt:lpstr>
      <vt:lpstr>FOSS DOES NOT MEAN ANY COST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CLOSE SOURCE SOFTWARE</dc:title>
  <dc:creator>Girish Mattikop</dc:creator>
  <cp:lastModifiedBy>Girish Mattikop</cp:lastModifiedBy>
  <cp:revision>1</cp:revision>
  <dcterms:created xsi:type="dcterms:W3CDTF">2023-06-23T13:46:01Z</dcterms:created>
  <dcterms:modified xsi:type="dcterms:W3CDTF">2023-06-28T04:36:46Z</dcterms:modified>
</cp:coreProperties>
</file>