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81" r:id="rId7"/>
    <p:sldId id="261" r:id="rId8"/>
    <p:sldId id="271" r:id="rId9"/>
    <p:sldId id="262" r:id="rId10"/>
    <p:sldId id="272" r:id="rId11"/>
    <p:sldId id="263" r:id="rId12"/>
    <p:sldId id="273" r:id="rId13"/>
    <p:sldId id="264" r:id="rId14"/>
    <p:sldId id="274" r:id="rId15"/>
    <p:sldId id="265" r:id="rId16"/>
    <p:sldId id="275" r:id="rId17"/>
    <p:sldId id="266" r:id="rId18"/>
    <p:sldId id="276" r:id="rId19"/>
    <p:sldId id="267" r:id="rId20"/>
    <p:sldId id="277" r:id="rId21"/>
    <p:sldId id="268" r:id="rId22"/>
    <p:sldId id="278" r:id="rId23"/>
    <p:sldId id="269" r:id="rId24"/>
    <p:sldId id="279" r:id="rId25"/>
    <p:sldId id="270"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ish Mattikop" userId="d4f7e29d231479d3" providerId="LiveId" clId="{C39648DD-3C6D-409B-AAF7-25B00F153026}"/>
    <pc:docChg chg="custSel addSld delSld modSld">
      <pc:chgData name="Girish Mattikop" userId="d4f7e29d231479d3" providerId="LiveId" clId="{C39648DD-3C6D-409B-AAF7-25B00F153026}" dt="2023-06-23T05:48:58.930" v="290" actId="2696"/>
      <pc:docMkLst>
        <pc:docMk/>
      </pc:docMkLst>
      <pc:sldChg chg="modSp mod">
        <pc:chgData name="Girish Mattikop" userId="d4f7e29d231479d3" providerId="LiveId" clId="{C39648DD-3C6D-409B-AAF7-25B00F153026}" dt="2023-06-21T14:02:25.376" v="105" actId="20577"/>
        <pc:sldMkLst>
          <pc:docMk/>
          <pc:sldMk cId="3081796832" sldId="257"/>
        </pc:sldMkLst>
        <pc:spChg chg="mod">
          <ac:chgData name="Girish Mattikop" userId="d4f7e29d231479d3" providerId="LiveId" clId="{C39648DD-3C6D-409B-AAF7-25B00F153026}" dt="2023-06-21T14:01:48.331" v="91" actId="255"/>
          <ac:spMkLst>
            <pc:docMk/>
            <pc:sldMk cId="3081796832" sldId="257"/>
            <ac:spMk id="2" creationId="{3BA6AADB-0A59-1BCA-D057-A94DB3DBAA0B}"/>
          </ac:spMkLst>
        </pc:spChg>
        <pc:spChg chg="mod">
          <ac:chgData name="Girish Mattikop" userId="d4f7e29d231479d3" providerId="LiveId" clId="{C39648DD-3C6D-409B-AAF7-25B00F153026}" dt="2023-06-21T14:02:25.376" v="105" actId="20577"/>
          <ac:spMkLst>
            <pc:docMk/>
            <pc:sldMk cId="3081796832" sldId="257"/>
            <ac:spMk id="3" creationId="{1B87CEF9-DBB7-6AC5-22FB-95217D054BAF}"/>
          </ac:spMkLst>
        </pc:spChg>
      </pc:sldChg>
      <pc:sldChg chg="modSp mod">
        <pc:chgData name="Girish Mattikop" userId="d4f7e29d231479d3" providerId="LiveId" clId="{C39648DD-3C6D-409B-AAF7-25B00F153026}" dt="2023-06-21T14:03:00.390" v="112" actId="113"/>
        <pc:sldMkLst>
          <pc:docMk/>
          <pc:sldMk cId="3866323872" sldId="258"/>
        </pc:sldMkLst>
        <pc:spChg chg="mod">
          <ac:chgData name="Girish Mattikop" userId="d4f7e29d231479d3" providerId="LiveId" clId="{C39648DD-3C6D-409B-AAF7-25B00F153026}" dt="2023-06-21T14:02:38.709" v="106" actId="255"/>
          <ac:spMkLst>
            <pc:docMk/>
            <pc:sldMk cId="3866323872" sldId="258"/>
            <ac:spMk id="2" creationId="{5FAB8F26-8850-1714-BE20-AE16F92B6BF2}"/>
          </ac:spMkLst>
        </pc:spChg>
        <pc:spChg chg="mod">
          <ac:chgData name="Girish Mattikop" userId="d4f7e29d231479d3" providerId="LiveId" clId="{C39648DD-3C6D-409B-AAF7-25B00F153026}" dt="2023-06-21T14:03:00.390" v="112" actId="113"/>
          <ac:spMkLst>
            <pc:docMk/>
            <pc:sldMk cId="3866323872" sldId="258"/>
            <ac:spMk id="3" creationId="{E7416BEE-6F6D-0F9D-92D7-4869619E008E}"/>
          </ac:spMkLst>
        </pc:spChg>
      </pc:sldChg>
      <pc:sldChg chg="modSp mod">
        <pc:chgData name="Girish Mattikop" userId="d4f7e29d231479d3" providerId="LiveId" clId="{C39648DD-3C6D-409B-AAF7-25B00F153026}" dt="2023-06-21T14:03:37.520" v="119" actId="113"/>
        <pc:sldMkLst>
          <pc:docMk/>
          <pc:sldMk cId="3185478770" sldId="259"/>
        </pc:sldMkLst>
        <pc:spChg chg="mod">
          <ac:chgData name="Girish Mattikop" userId="d4f7e29d231479d3" providerId="LiveId" clId="{C39648DD-3C6D-409B-AAF7-25B00F153026}" dt="2023-06-21T14:03:10.366" v="113" actId="255"/>
          <ac:spMkLst>
            <pc:docMk/>
            <pc:sldMk cId="3185478770" sldId="259"/>
            <ac:spMk id="2" creationId="{DF707555-4AA9-358C-2CE9-E9532077D4BD}"/>
          </ac:spMkLst>
        </pc:spChg>
        <pc:spChg chg="mod">
          <ac:chgData name="Girish Mattikop" userId="d4f7e29d231479d3" providerId="LiveId" clId="{C39648DD-3C6D-409B-AAF7-25B00F153026}" dt="2023-06-21T14:03:37.520" v="119" actId="113"/>
          <ac:spMkLst>
            <pc:docMk/>
            <pc:sldMk cId="3185478770" sldId="259"/>
            <ac:spMk id="3" creationId="{2456CD02-BAAA-01AF-2515-E02DB0451BAC}"/>
          </ac:spMkLst>
        </pc:spChg>
      </pc:sldChg>
      <pc:sldChg chg="modSp new mod">
        <pc:chgData name="Girish Mattikop" userId="d4f7e29d231479d3" providerId="LiveId" clId="{C39648DD-3C6D-409B-AAF7-25B00F153026}" dt="2023-06-21T14:03:49.224" v="123" actId="113"/>
        <pc:sldMkLst>
          <pc:docMk/>
          <pc:sldMk cId="2794794644" sldId="260"/>
        </pc:sldMkLst>
        <pc:spChg chg="mod">
          <ac:chgData name="Girish Mattikop" userId="d4f7e29d231479d3" providerId="LiveId" clId="{C39648DD-3C6D-409B-AAF7-25B00F153026}" dt="2023-06-21T13:57:44.277" v="69"/>
          <ac:spMkLst>
            <pc:docMk/>
            <pc:sldMk cId="2794794644" sldId="260"/>
            <ac:spMk id="2" creationId="{68D7F3D2-FC32-1B23-2656-07B5BE0E3824}"/>
          </ac:spMkLst>
        </pc:spChg>
        <pc:spChg chg="mod">
          <ac:chgData name="Girish Mattikop" userId="d4f7e29d231479d3" providerId="LiveId" clId="{C39648DD-3C6D-409B-AAF7-25B00F153026}" dt="2023-06-21T14:03:49.224" v="123" actId="113"/>
          <ac:spMkLst>
            <pc:docMk/>
            <pc:sldMk cId="2794794644" sldId="260"/>
            <ac:spMk id="3" creationId="{17407828-298A-4A37-330D-534D29C3040C}"/>
          </ac:spMkLst>
        </pc:spChg>
      </pc:sldChg>
      <pc:sldChg chg="delSp modSp new mod">
        <pc:chgData name="Girish Mattikop" userId="d4f7e29d231479d3" providerId="LiveId" clId="{C39648DD-3C6D-409B-AAF7-25B00F153026}" dt="2023-06-21T14:12:23.796" v="200" actId="20577"/>
        <pc:sldMkLst>
          <pc:docMk/>
          <pc:sldMk cId="3301070793" sldId="261"/>
        </pc:sldMkLst>
        <pc:spChg chg="del">
          <ac:chgData name="Girish Mattikop" userId="d4f7e29d231479d3" providerId="LiveId" clId="{C39648DD-3C6D-409B-AAF7-25B00F153026}" dt="2023-06-21T14:03:56.290" v="124" actId="478"/>
          <ac:spMkLst>
            <pc:docMk/>
            <pc:sldMk cId="3301070793" sldId="261"/>
            <ac:spMk id="2" creationId="{6396CA14-CD89-70B8-962F-1FBB9B124EE7}"/>
          </ac:spMkLst>
        </pc:spChg>
        <pc:spChg chg="mod">
          <ac:chgData name="Girish Mattikop" userId="d4f7e29d231479d3" providerId="LiveId" clId="{C39648DD-3C6D-409B-AAF7-25B00F153026}" dt="2023-06-21T14:12:23.796" v="200" actId="20577"/>
          <ac:spMkLst>
            <pc:docMk/>
            <pc:sldMk cId="3301070793" sldId="261"/>
            <ac:spMk id="3" creationId="{BC73E425-6527-5D61-AE19-9EA4274F1A37}"/>
          </ac:spMkLst>
        </pc:spChg>
      </pc:sldChg>
      <pc:sldChg chg="delSp modSp new mod">
        <pc:chgData name="Girish Mattikop" userId="d4f7e29d231479d3" providerId="LiveId" clId="{C39648DD-3C6D-409B-AAF7-25B00F153026}" dt="2023-06-21T14:12:38.924" v="208" actId="20577"/>
        <pc:sldMkLst>
          <pc:docMk/>
          <pc:sldMk cId="4255015646" sldId="262"/>
        </pc:sldMkLst>
        <pc:spChg chg="del">
          <ac:chgData name="Girish Mattikop" userId="d4f7e29d231479d3" providerId="LiveId" clId="{C39648DD-3C6D-409B-AAF7-25B00F153026}" dt="2023-06-21T14:04:45.144" v="131" actId="478"/>
          <ac:spMkLst>
            <pc:docMk/>
            <pc:sldMk cId="4255015646" sldId="262"/>
            <ac:spMk id="2" creationId="{B306E226-711B-F10F-7BCB-6564D55C6973}"/>
          </ac:spMkLst>
        </pc:spChg>
        <pc:spChg chg="mod">
          <ac:chgData name="Girish Mattikop" userId="d4f7e29d231479d3" providerId="LiveId" clId="{C39648DD-3C6D-409B-AAF7-25B00F153026}" dt="2023-06-21T14:12:38.924" v="208" actId="20577"/>
          <ac:spMkLst>
            <pc:docMk/>
            <pc:sldMk cId="4255015646" sldId="262"/>
            <ac:spMk id="3" creationId="{B7E55DA2-D636-1B22-D40F-7850070AC497}"/>
          </ac:spMkLst>
        </pc:spChg>
      </pc:sldChg>
      <pc:sldChg chg="delSp modSp new mod">
        <pc:chgData name="Girish Mattikop" userId="d4f7e29d231479d3" providerId="LiveId" clId="{C39648DD-3C6D-409B-AAF7-25B00F153026}" dt="2023-06-21T14:12:53.526" v="214" actId="20577"/>
        <pc:sldMkLst>
          <pc:docMk/>
          <pc:sldMk cId="1065389346" sldId="263"/>
        </pc:sldMkLst>
        <pc:spChg chg="del">
          <ac:chgData name="Girish Mattikop" userId="d4f7e29d231479d3" providerId="LiveId" clId="{C39648DD-3C6D-409B-AAF7-25B00F153026}" dt="2023-06-21T14:05:25.606" v="137" actId="478"/>
          <ac:spMkLst>
            <pc:docMk/>
            <pc:sldMk cId="1065389346" sldId="263"/>
            <ac:spMk id="2" creationId="{63A44792-798B-0C89-0E87-044589D14DAC}"/>
          </ac:spMkLst>
        </pc:spChg>
        <pc:spChg chg="mod">
          <ac:chgData name="Girish Mattikop" userId="d4f7e29d231479d3" providerId="LiveId" clId="{C39648DD-3C6D-409B-AAF7-25B00F153026}" dt="2023-06-21T14:12:53.526" v="214" actId="20577"/>
          <ac:spMkLst>
            <pc:docMk/>
            <pc:sldMk cId="1065389346" sldId="263"/>
            <ac:spMk id="3" creationId="{DF8C92FD-F67F-92DE-E5EC-A750425B7350}"/>
          </ac:spMkLst>
        </pc:spChg>
      </pc:sldChg>
      <pc:sldChg chg="delSp modSp new mod">
        <pc:chgData name="Girish Mattikop" userId="d4f7e29d231479d3" providerId="LiveId" clId="{C39648DD-3C6D-409B-AAF7-25B00F153026}" dt="2023-06-21T14:13:06.935" v="222" actId="20577"/>
        <pc:sldMkLst>
          <pc:docMk/>
          <pc:sldMk cId="3000807141" sldId="264"/>
        </pc:sldMkLst>
        <pc:spChg chg="del">
          <ac:chgData name="Girish Mattikop" userId="d4f7e29d231479d3" providerId="LiveId" clId="{C39648DD-3C6D-409B-AAF7-25B00F153026}" dt="2023-06-21T14:06:27.124" v="144" actId="478"/>
          <ac:spMkLst>
            <pc:docMk/>
            <pc:sldMk cId="3000807141" sldId="264"/>
            <ac:spMk id="2" creationId="{0976474F-279A-5981-781F-B8F2DE901763}"/>
          </ac:spMkLst>
        </pc:spChg>
        <pc:spChg chg="mod">
          <ac:chgData name="Girish Mattikop" userId="d4f7e29d231479d3" providerId="LiveId" clId="{C39648DD-3C6D-409B-AAF7-25B00F153026}" dt="2023-06-21T14:13:06.935" v="222" actId="20577"/>
          <ac:spMkLst>
            <pc:docMk/>
            <pc:sldMk cId="3000807141" sldId="264"/>
            <ac:spMk id="3" creationId="{6EC92BCA-D29E-B7AD-10D4-D29116767F74}"/>
          </ac:spMkLst>
        </pc:spChg>
      </pc:sldChg>
      <pc:sldChg chg="delSp modSp new mod">
        <pc:chgData name="Girish Mattikop" userId="d4f7e29d231479d3" providerId="LiveId" clId="{C39648DD-3C6D-409B-AAF7-25B00F153026}" dt="2023-06-21T14:13:15.813" v="228" actId="20577"/>
        <pc:sldMkLst>
          <pc:docMk/>
          <pc:sldMk cId="1319555607" sldId="265"/>
        </pc:sldMkLst>
        <pc:spChg chg="del">
          <ac:chgData name="Girish Mattikop" userId="d4f7e29d231479d3" providerId="LiveId" clId="{C39648DD-3C6D-409B-AAF7-25B00F153026}" dt="2023-06-21T14:07:12.074" v="150" actId="478"/>
          <ac:spMkLst>
            <pc:docMk/>
            <pc:sldMk cId="1319555607" sldId="265"/>
            <ac:spMk id="2" creationId="{340588D5-2D71-AFA0-F77D-65166EB72BCD}"/>
          </ac:spMkLst>
        </pc:spChg>
        <pc:spChg chg="mod">
          <ac:chgData name="Girish Mattikop" userId="d4f7e29d231479d3" providerId="LiveId" clId="{C39648DD-3C6D-409B-AAF7-25B00F153026}" dt="2023-06-21T14:13:15.813" v="228" actId="20577"/>
          <ac:spMkLst>
            <pc:docMk/>
            <pc:sldMk cId="1319555607" sldId="265"/>
            <ac:spMk id="3" creationId="{A666404B-2612-DAE1-BA77-2F43AD408624}"/>
          </ac:spMkLst>
        </pc:spChg>
      </pc:sldChg>
      <pc:sldChg chg="delSp modSp new mod">
        <pc:chgData name="Girish Mattikop" userId="d4f7e29d231479d3" providerId="LiveId" clId="{C39648DD-3C6D-409B-AAF7-25B00F153026}" dt="2023-06-21T14:13:25.188" v="234" actId="20577"/>
        <pc:sldMkLst>
          <pc:docMk/>
          <pc:sldMk cId="3016214178" sldId="266"/>
        </pc:sldMkLst>
        <pc:spChg chg="del">
          <ac:chgData name="Girish Mattikop" userId="d4f7e29d231479d3" providerId="LiveId" clId="{C39648DD-3C6D-409B-AAF7-25B00F153026}" dt="2023-06-21T14:07:49.412" v="156" actId="478"/>
          <ac:spMkLst>
            <pc:docMk/>
            <pc:sldMk cId="3016214178" sldId="266"/>
            <ac:spMk id="2" creationId="{868E9FC5-8BD5-9128-E1A3-77AF82C79CA7}"/>
          </ac:spMkLst>
        </pc:spChg>
        <pc:spChg chg="mod">
          <ac:chgData name="Girish Mattikop" userId="d4f7e29d231479d3" providerId="LiveId" clId="{C39648DD-3C6D-409B-AAF7-25B00F153026}" dt="2023-06-21T14:13:25.188" v="234" actId="20577"/>
          <ac:spMkLst>
            <pc:docMk/>
            <pc:sldMk cId="3016214178" sldId="266"/>
            <ac:spMk id="3" creationId="{03626A7B-5085-E5C4-F9A8-C5078CEF07ED}"/>
          </ac:spMkLst>
        </pc:spChg>
      </pc:sldChg>
      <pc:sldChg chg="delSp modSp new mod">
        <pc:chgData name="Girish Mattikop" userId="d4f7e29d231479d3" providerId="LiveId" clId="{C39648DD-3C6D-409B-AAF7-25B00F153026}" dt="2023-06-21T14:13:36.764" v="240" actId="20577"/>
        <pc:sldMkLst>
          <pc:docMk/>
          <pc:sldMk cId="1649705147" sldId="267"/>
        </pc:sldMkLst>
        <pc:spChg chg="del">
          <ac:chgData name="Girish Mattikop" userId="d4f7e29d231479d3" providerId="LiveId" clId="{C39648DD-3C6D-409B-AAF7-25B00F153026}" dt="2023-06-21T14:09:38.519" v="169" actId="478"/>
          <ac:spMkLst>
            <pc:docMk/>
            <pc:sldMk cId="1649705147" sldId="267"/>
            <ac:spMk id="2" creationId="{96AB7DB7-B97D-70E5-F7A9-B6601FEF5FE0}"/>
          </ac:spMkLst>
        </pc:spChg>
        <pc:spChg chg="mod">
          <ac:chgData name="Girish Mattikop" userId="d4f7e29d231479d3" providerId="LiveId" clId="{C39648DD-3C6D-409B-AAF7-25B00F153026}" dt="2023-06-21T14:13:36.764" v="240" actId="20577"/>
          <ac:spMkLst>
            <pc:docMk/>
            <pc:sldMk cId="1649705147" sldId="267"/>
            <ac:spMk id="3" creationId="{1F62D6A9-9168-F120-19FB-1D5F96EC43F0}"/>
          </ac:spMkLst>
        </pc:spChg>
      </pc:sldChg>
      <pc:sldChg chg="delSp modSp new mod">
        <pc:chgData name="Girish Mattikop" userId="d4f7e29d231479d3" providerId="LiveId" clId="{C39648DD-3C6D-409B-AAF7-25B00F153026}" dt="2023-06-21T14:26:26.526" v="264" actId="20577"/>
        <pc:sldMkLst>
          <pc:docMk/>
          <pc:sldMk cId="874757676" sldId="268"/>
        </pc:sldMkLst>
        <pc:spChg chg="del">
          <ac:chgData name="Girish Mattikop" userId="d4f7e29d231479d3" providerId="LiveId" clId="{C39648DD-3C6D-409B-AAF7-25B00F153026}" dt="2023-06-21T14:10:24.873" v="175" actId="478"/>
          <ac:spMkLst>
            <pc:docMk/>
            <pc:sldMk cId="874757676" sldId="268"/>
            <ac:spMk id="2" creationId="{9384ACE0-BFA2-E011-D4B0-DA96F7492223}"/>
          </ac:spMkLst>
        </pc:spChg>
        <pc:spChg chg="mod">
          <ac:chgData name="Girish Mattikop" userId="d4f7e29d231479d3" providerId="LiveId" clId="{C39648DD-3C6D-409B-AAF7-25B00F153026}" dt="2023-06-21T14:26:26.526" v="264" actId="20577"/>
          <ac:spMkLst>
            <pc:docMk/>
            <pc:sldMk cId="874757676" sldId="268"/>
            <ac:spMk id="3" creationId="{99128607-F0B6-3FD0-27DB-CEDE49327C32}"/>
          </ac:spMkLst>
        </pc:spChg>
      </pc:sldChg>
      <pc:sldChg chg="delSp modSp new mod">
        <pc:chgData name="Girish Mattikop" userId="d4f7e29d231479d3" providerId="LiveId" clId="{C39648DD-3C6D-409B-AAF7-25B00F153026}" dt="2023-06-21T14:14:06.939" v="252" actId="20577"/>
        <pc:sldMkLst>
          <pc:docMk/>
          <pc:sldMk cId="458583822" sldId="269"/>
        </pc:sldMkLst>
        <pc:spChg chg="del">
          <ac:chgData name="Girish Mattikop" userId="d4f7e29d231479d3" providerId="LiveId" clId="{C39648DD-3C6D-409B-AAF7-25B00F153026}" dt="2023-06-21T14:11:10.038" v="184" actId="478"/>
          <ac:spMkLst>
            <pc:docMk/>
            <pc:sldMk cId="458583822" sldId="269"/>
            <ac:spMk id="2" creationId="{29CA034B-970A-03DC-B42D-DB4770661265}"/>
          </ac:spMkLst>
        </pc:spChg>
        <pc:spChg chg="mod">
          <ac:chgData name="Girish Mattikop" userId="d4f7e29d231479d3" providerId="LiveId" clId="{C39648DD-3C6D-409B-AAF7-25B00F153026}" dt="2023-06-21T14:14:06.939" v="252" actId="20577"/>
          <ac:spMkLst>
            <pc:docMk/>
            <pc:sldMk cId="458583822" sldId="269"/>
            <ac:spMk id="3" creationId="{15A21366-7023-6DFD-10F5-F615DBC398A0}"/>
          </ac:spMkLst>
        </pc:spChg>
      </pc:sldChg>
      <pc:sldChg chg="delSp modSp new mod">
        <pc:chgData name="Girish Mattikop" userId="d4f7e29d231479d3" providerId="LiveId" clId="{C39648DD-3C6D-409B-AAF7-25B00F153026}" dt="2023-06-21T14:14:16.659" v="259" actId="20577"/>
        <pc:sldMkLst>
          <pc:docMk/>
          <pc:sldMk cId="763931947" sldId="270"/>
        </pc:sldMkLst>
        <pc:spChg chg="del">
          <ac:chgData name="Girish Mattikop" userId="d4f7e29d231479d3" providerId="LiveId" clId="{C39648DD-3C6D-409B-AAF7-25B00F153026}" dt="2023-06-21T14:11:40.047" v="191" actId="478"/>
          <ac:spMkLst>
            <pc:docMk/>
            <pc:sldMk cId="763931947" sldId="270"/>
            <ac:spMk id="2" creationId="{A5694EB4-5602-B095-B4D3-61D83E02523D}"/>
          </ac:spMkLst>
        </pc:spChg>
        <pc:spChg chg="mod">
          <ac:chgData name="Girish Mattikop" userId="d4f7e29d231479d3" providerId="LiveId" clId="{C39648DD-3C6D-409B-AAF7-25B00F153026}" dt="2023-06-21T14:14:16.659" v="259" actId="20577"/>
          <ac:spMkLst>
            <pc:docMk/>
            <pc:sldMk cId="763931947" sldId="270"/>
            <ac:spMk id="3" creationId="{DBE22992-101A-1650-43CB-127BA97F3A6F}"/>
          </ac:spMkLst>
        </pc:spChg>
      </pc:sldChg>
      <pc:sldChg chg="modSp add mod">
        <pc:chgData name="Girish Mattikop" userId="d4f7e29d231479d3" providerId="LiveId" clId="{C39648DD-3C6D-409B-AAF7-25B00F153026}" dt="2023-06-21T14:12:31.272" v="203" actId="20577"/>
        <pc:sldMkLst>
          <pc:docMk/>
          <pc:sldMk cId="827141689" sldId="271"/>
        </pc:sldMkLst>
        <pc:spChg chg="mod">
          <ac:chgData name="Girish Mattikop" userId="d4f7e29d231479d3" providerId="LiveId" clId="{C39648DD-3C6D-409B-AAF7-25B00F153026}" dt="2023-06-21T14:12:31.272" v="203" actId="20577"/>
          <ac:spMkLst>
            <pc:docMk/>
            <pc:sldMk cId="827141689" sldId="271"/>
            <ac:spMk id="3" creationId="{BC73E425-6527-5D61-AE19-9EA4274F1A37}"/>
          </ac:spMkLst>
        </pc:spChg>
      </pc:sldChg>
      <pc:sldChg chg="modSp add mod">
        <pc:chgData name="Girish Mattikop" userId="d4f7e29d231479d3" providerId="LiveId" clId="{C39648DD-3C6D-409B-AAF7-25B00F153026}" dt="2023-06-21T14:12:45.770" v="211" actId="20577"/>
        <pc:sldMkLst>
          <pc:docMk/>
          <pc:sldMk cId="3913416599" sldId="272"/>
        </pc:sldMkLst>
        <pc:spChg chg="mod">
          <ac:chgData name="Girish Mattikop" userId="d4f7e29d231479d3" providerId="LiveId" clId="{C39648DD-3C6D-409B-AAF7-25B00F153026}" dt="2023-06-21T14:12:45.770" v="211" actId="20577"/>
          <ac:spMkLst>
            <pc:docMk/>
            <pc:sldMk cId="3913416599" sldId="272"/>
            <ac:spMk id="3" creationId="{B7E55DA2-D636-1B22-D40F-7850070AC497}"/>
          </ac:spMkLst>
        </pc:spChg>
      </pc:sldChg>
      <pc:sldChg chg="modSp add mod">
        <pc:chgData name="Girish Mattikop" userId="d4f7e29d231479d3" providerId="LiveId" clId="{C39648DD-3C6D-409B-AAF7-25B00F153026}" dt="2023-06-21T14:12:59.816" v="219" actId="20577"/>
        <pc:sldMkLst>
          <pc:docMk/>
          <pc:sldMk cId="2225682052" sldId="273"/>
        </pc:sldMkLst>
        <pc:spChg chg="mod">
          <ac:chgData name="Girish Mattikop" userId="d4f7e29d231479d3" providerId="LiveId" clId="{C39648DD-3C6D-409B-AAF7-25B00F153026}" dt="2023-06-21T14:12:59.816" v="219" actId="20577"/>
          <ac:spMkLst>
            <pc:docMk/>
            <pc:sldMk cId="2225682052" sldId="273"/>
            <ac:spMk id="3" creationId="{DF8C92FD-F67F-92DE-E5EC-A750425B7350}"/>
          </ac:spMkLst>
        </pc:spChg>
      </pc:sldChg>
      <pc:sldChg chg="modSp add mod">
        <pc:chgData name="Girish Mattikop" userId="d4f7e29d231479d3" providerId="LiveId" clId="{C39648DD-3C6D-409B-AAF7-25B00F153026}" dt="2023-06-21T14:13:11.055" v="225" actId="20577"/>
        <pc:sldMkLst>
          <pc:docMk/>
          <pc:sldMk cId="3710623398" sldId="274"/>
        </pc:sldMkLst>
        <pc:spChg chg="mod">
          <ac:chgData name="Girish Mattikop" userId="d4f7e29d231479d3" providerId="LiveId" clId="{C39648DD-3C6D-409B-AAF7-25B00F153026}" dt="2023-06-21T14:13:11.055" v="225" actId="20577"/>
          <ac:spMkLst>
            <pc:docMk/>
            <pc:sldMk cId="3710623398" sldId="274"/>
            <ac:spMk id="3" creationId="{6EC92BCA-D29E-B7AD-10D4-D29116767F74}"/>
          </ac:spMkLst>
        </pc:spChg>
      </pc:sldChg>
      <pc:sldChg chg="modSp add mod">
        <pc:chgData name="Girish Mattikop" userId="d4f7e29d231479d3" providerId="LiveId" clId="{C39648DD-3C6D-409B-AAF7-25B00F153026}" dt="2023-06-21T14:13:20.719" v="231" actId="20577"/>
        <pc:sldMkLst>
          <pc:docMk/>
          <pc:sldMk cId="1321459867" sldId="275"/>
        </pc:sldMkLst>
        <pc:spChg chg="mod">
          <ac:chgData name="Girish Mattikop" userId="d4f7e29d231479d3" providerId="LiveId" clId="{C39648DD-3C6D-409B-AAF7-25B00F153026}" dt="2023-06-21T14:13:20.719" v="231" actId="20577"/>
          <ac:spMkLst>
            <pc:docMk/>
            <pc:sldMk cId="1321459867" sldId="275"/>
            <ac:spMk id="3" creationId="{A666404B-2612-DAE1-BA77-2F43AD408624}"/>
          </ac:spMkLst>
        </pc:spChg>
      </pc:sldChg>
      <pc:sldChg chg="modSp add mod">
        <pc:chgData name="Girish Mattikop" userId="d4f7e29d231479d3" providerId="LiveId" clId="{C39648DD-3C6D-409B-AAF7-25B00F153026}" dt="2023-06-21T14:13:33.098" v="237" actId="20577"/>
        <pc:sldMkLst>
          <pc:docMk/>
          <pc:sldMk cId="3222716793" sldId="276"/>
        </pc:sldMkLst>
        <pc:spChg chg="mod">
          <ac:chgData name="Girish Mattikop" userId="d4f7e29d231479d3" providerId="LiveId" clId="{C39648DD-3C6D-409B-AAF7-25B00F153026}" dt="2023-06-21T14:13:33.098" v="237" actId="20577"/>
          <ac:spMkLst>
            <pc:docMk/>
            <pc:sldMk cId="3222716793" sldId="276"/>
            <ac:spMk id="3" creationId="{03626A7B-5085-E5C4-F9A8-C5078CEF07ED}"/>
          </ac:spMkLst>
        </pc:spChg>
      </pc:sldChg>
      <pc:sldChg chg="modSp add mod">
        <pc:chgData name="Girish Mattikop" userId="d4f7e29d231479d3" providerId="LiveId" clId="{C39648DD-3C6D-409B-AAF7-25B00F153026}" dt="2023-06-21T14:13:40.225" v="243" actId="20577"/>
        <pc:sldMkLst>
          <pc:docMk/>
          <pc:sldMk cId="1922123605" sldId="277"/>
        </pc:sldMkLst>
        <pc:spChg chg="mod">
          <ac:chgData name="Girish Mattikop" userId="d4f7e29d231479d3" providerId="LiveId" clId="{C39648DD-3C6D-409B-AAF7-25B00F153026}" dt="2023-06-21T14:13:40.225" v="243" actId="20577"/>
          <ac:spMkLst>
            <pc:docMk/>
            <pc:sldMk cId="1922123605" sldId="277"/>
            <ac:spMk id="3" creationId="{1F62D6A9-9168-F120-19FB-1D5F96EC43F0}"/>
          </ac:spMkLst>
        </pc:spChg>
      </pc:sldChg>
      <pc:sldChg chg="modSp add mod">
        <pc:chgData name="Girish Mattikop" userId="d4f7e29d231479d3" providerId="LiveId" clId="{C39648DD-3C6D-409B-AAF7-25B00F153026}" dt="2023-06-21T14:26:42.205" v="265" actId="20577"/>
        <pc:sldMkLst>
          <pc:docMk/>
          <pc:sldMk cId="2644041860" sldId="278"/>
        </pc:sldMkLst>
        <pc:spChg chg="mod">
          <ac:chgData name="Girish Mattikop" userId="d4f7e29d231479d3" providerId="LiveId" clId="{C39648DD-3C6D-409B-AAF7-25B00F153026}" dt="2023-06-21T14:26:42.205" v="265" actId="20577"/>
          <ac:spMkLst>
            <pc:docMk/>
            <pc:sldMk cId="2644041860" sldId="278"/>
            <ac:spMk id="3" creationId="{99128607-F0B6-3FD0-27DB-CEDE49327C32}"/>
          </ac:spMkLst>
        </pc:spChg>
      </pc:sldChg>
      <pc:sldChg chg="modSp add mod">
        <pc:chgData name="Girish Mattikop" userId="d4f7e29d231479d3" providerId="LiveId" clId="{C39648DD-3C6D-409B-AAF7-25B00F153026}" dt="2023-06-21T14:14:11.250" v="255" actId="20577"/>
        <pc:sldMkLst>
          <pc:docMk/>
          <pc:sldMk cId="2825744876" sldId="279"/>
        </pc:sldMkLst>
        <pc:spChg chg="mod">
          <ac:chgData name="Girish Mattikop" userId="d4f7e29d231479d3" providerId="LiveId" clId="{C39648DD-3C6D-409B-AAF7-25B00F153026}" dt="2023-06-21T14:14:11.250" v="255" actId="20577"/>
          <ac:spMkLst>
            <pc:docMk/>
            <pc:sldMk cId="2825744876" sldId="279"/>
            <ac:spMk id="3" creationId="{15A21366-7023-6DFD-10F5-F615DBC398A0}"/>
          </ac:spMkLst>
        </pc:spChg>
      </pc:sldChg>
      <pc:sldChg chg="modSp add mod">
        <pc:chgData name="Girish Mattikop" userId="d4f7e29d231479d3" providerId="LiveId" clId="{C39648DD-3C6D-409B-AAF7-25B00F153026}" dt="2023-06-21T14:14:22.897" v="263" actId="20577"/>
        <pc:sldMkLst>
          <pc:docMk/>
          <pc:sldMk cId="1307323909" sldId="280"/>
        </pc:sldMkLst>
        <pc:spChg chg="mod">
          <ac:chgData name="Girish Mattikop" userId="d4f7e29d231479d3" providerId="LiveId" clId="{C39648DD-3C6D-409B-AAF7-25B00F153026}" dt="2023-06-21T14:14:22.897" v="263" actId="20577"/>
          <ac:spMkLst>
            <pc:docMk/>
            <pc:sldMk cId="1307323909" sldId="280"/>
            <ac:spMk id="3" creationId="{DBE22992-101A-1650-43CB-127BA97F3A6F}"/>
          </ac:spMkLst>
        </pc:spChg>
      </pc:sldChg>
      <pc:sldChg chg="modSp new mod">
        <pc:chgData name="Girish Mattikop" userId="d4f7e29d231479d3" providerId="LiveId" clId="{C39648DD-3C6D-409B-AAF7-25B00F153026}" dt="2023-06-23T05:43:48.324" v="288" actId="255"/>
        <pc:sldMkLst>
          <pc:docMk/>
          <pc:sldMk cId="2111470345" sldId="281"/>
        </pc:sldMkLst>
        <pc:spChg chg="mod">
          <ac:chgData name="Girish Mattikop" userId="d4f7e29d231479d3" providerId="LiveId" clId="{C39648DD-3C6D-409B-AAF7-25B00F153026}" dt="2023-06-23T05:43:39.631" v="286" actId="113"/>
          <ac:spMkLst>
            <pc:docMk/>
            <pc:sldMk cId="2111470345" sldId="281"/>
            <ac:spMk id="2" creationId="{4F79307A-B6DA-5D98-85C8-14552D2908E5}"/>
          </ac:spMkLst>
        </pc:spChg>
        <pc:spChg chg="mod">
          <ac:chgData name="Girish Mattikop" userId="d4f7e29d231479d3" providerId="LiveId" clId="{C39648DD-3C6D-409B-AAF7-25B00F153026}" dt="2023-06-23T05:43:48.324" v="288" actId="255"/>
          <ac:spMkLst>
            <pc:docMk/>
            <pc:sldMk cId="2111470345" sldId="281"/>
            <ac:spMk id="3" creationId="{769B3D21-8F36-5994-D517-2B66BC917A0B}"/>
          </ac:spMkLst>
        </pc:spChg>
      </pc:sldChg>
      <pc:sldChg chg="new del">
        <pc:chgData name="Girish Mattikop" userId="d4f7e29d231479d3" providerId="LiveId" clId="{C39648DD-3C6D-409B-AAF7-25B00F153026}" dt="2023-06-23T05:48:58.930" v="290" actId="2696"/>
        <pc:sldMkLst>
          <pc:docMk/>
          <pc:sldMk cId="645433911" sldId="28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9ADD6-8BCE-D380-11BB-4613B18D1E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FB7302-EB55-770B-11CE-A2099213A9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39025A5-3C02-5189-9359-429B8B7F23E9}"/>
              </a:ext>
            </a:extLst>
          </p:cNvPr>
          <p:cNvSpPr>
            <a:spLocks noGrp="1"/>
          </p:cNvSpPr>
          <p:nvPr>
            <p:ph type="dt" sz="half" idx="10"/>
          </p:nvPr>
        </p:nvSpPr>
        <p:spPr/>
        <p:txBody>
          <a:bodyPr/>
          <a:lstStyle/>
          <a:p>
            <a:fld id="{BE28B3D5-C4B7-42C6-B082-376E0C46C106}" type="datetimeFigureOut">
              <a:rPr lang="en-IN" smtClean="0"/>
              <a:t>23-06-2023</a:t>
            </a:fld>
            <a:endParaRPr lang="en-IN"/>
          </a:p>
        </p:txBody>
      </p:sp>
      <p:sp>
        <p:nvSpPr>
          <p:cNvPr id="5" name="Footer Placeholder 4">
            <a:extLst>
              <a:ext uri="{FF2B5EF4-FFF2-40B4-BE49-F238E27FC236}">
                <a16:creationId xmlns:a16="http://schemas.microsoft.com/office/drawing/2014/main" id="{90149EAE-256F-EE01-6D65-1B78EFA6EC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49A7BA-1D5A-3C99-D30F-46928754772C}"/>
              </a:ext>
            </a:extLst>
          </p:cNvPr>
          <p:cNvSpPr>
            <a:spLocks noGrp="1"/>
          </p:cNvSpPr>
          <p:nvPr>
            <p:ph type="sldNum" sz="quarter" idx="12"/>
          </p:nvPr>
        </p:nvSpPr>
        <p:spPr/>
        <p:txBody>
          <a:bodyPr/>
          <a:lstStyle/>
          <a:p>
            <a:fld id="{5C77DA3D-B3D3-4C58-B1E7-982690FF8D16}" type="slidenum">
              <a:rPr lang="en-IN" smtClean="0"/>
              <a:t>‹#›</a:t>
            </a:fld>
            <a:endParaRPr lang="en-IN"/>
          </a:p>
        </p:txBody>
      </p:sp>
    </p:spTree>
    <p:extLst>
      <p:ext uri="{BB962C8B-B14F-4D97-AF65-F5344CB8AC3E}">
        <p14:creationId xmlns:p14="http://schemas.microsoft.com/office/powerpoint/2010/main" val="1466333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EF4A7-0F0F-DDF7-8B8B-677E77B61A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4C72CD-1C52-9EE3-2EA6-DD7D7BF6F3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024EAF-9E7E-CE9C-9E2B-D3659F480AAE}"/>
              </a:ext>
            </a:extLst>
          </p:cNvPr>
          <p:cNvSpPr>
            <a:spLocks noGrp="1"/>
          </p:cNvSpPr>
          <p:nvPr>
            <p:ph type="dt" sz="half" idx="10"/>
          </p:nvPr>
        </p:nvSpPr>
        <p:spPr/>
        <p:txBody>
          <a:bodyPr/>
          <a:lstStyle/>
          <a:p>
            <a:fld id="{BE28B3D5-C4B7-42C6-B082-376E0C46C106}" type="datetimeFigureOut">
              <a:rPr lang="en-IN" smtClean="0"/>
              <a:t>23-06-2023</a:t>
            </a:fld>
            <a:endParaRPr lang="en-IN"/>
          </a:p>
        </p:txBody>
      </p:sp>
      <p:sp>
        <p:nvSpPr>
          <p:cNvPr id="5" name="Footer Placeholder 4">
            <a:extLst>
              <a:ext uri="{FF2B5EF4-FFF2-40B4-BE49-F238E27FC236}">
                <a16:creationId xmlns:a16="http://schemas.microsoft.com/office/drawing/2014/main" id="{E71CC62E-D093-0DDD-ABDB-F49DB33204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2E820F-72BA-1EE7-907C-99D9E6FF23BD}"/>
              </a:ext>
            </a:extLst>
          </p:cNvPr>
          <p:cNvSpPr>
            <a:spLocks noGrp="1"/>
          </p:cNvSpPr>
          <p:nvPr>
            <p:ph type="sldNum" sz="quarter" idx="12"/>
          </p:nvPr>
        </p:nvSpPr>
        <p:spPr/>
        <p:txBody>
          <a:bodyPr/>
          <a:lstStyle/>
          <a:p>
            <a:fld id="{5C77DA3D-B3D3-4C58-B1E7-982690FF8D16}" type="slidenum">
              <a:rPr lang="en-IN" smtClean="0"/>
              <a:t>‹#›</a:t>
            </a:fld>
            <a:endParaRPr lang="en-IN"/>
          </a:p>
        </p:txBody>
      </p:sp>
    </p:spTree>
    <p:extLst>
      <p:ext uri="{BB962C8B-B14F-4D97-AF65-F5344CB8AC3E}">
        <p14:creationId xmlns:p14="http://schemas.microsoft.com/office/powerpoint/2010/main" val="3874694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2ED477-CA1F-1E72-AD1E-48BABE94DD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847D7F-701B-ABA7-A71D-7A287CF841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CBADCE-E483-6405-9189-939488C9EC53}"/>
              </a:ext>
            </a:extLst>
          </p:cNvPr>
          <p:cNvSpPr>
            <a:spLocks noGrp="1"/>
          </p:cNvSpPr>
          <p:nvPr>
            <p:ph type="dt" sz="half" idx="10"/>
          </p:nvPr>
        </p:nvSpPr>
        <p:spPr/>
        <p:txBody>
          <a:bodyPr/>
          <a:lstStyle/>
          <a:p>
            <a:fld id="{BE28B3D5-C4B7-42C6-B082-376E0C46C106}" type="datetimeFigureOut">
              <a:rPr lang="en-IN" smtClean="0"/>
              <a:t>23-06-2023</a:t>
            </a:fld>
            <a:endParaRPr lang="en-IN"/>
          </a:p>
        </p:txBody>
      </p:sp>
      <p:sp>
        <p:nvSpPr>
          <p:cNvPr id="5" name="Footer Placeholder 4">
            <a:extLst>
              <a:ext uri="{FF2B5EF4-FFF2-40B4-BE49-F238E27FC236}">
                <a16:creationId xmlns:a16="http://schemas.microsoft.com/office/drawing/2014/main" id="{DACD66FE-5074-5AC6-59B5-8F50EA15D6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73942A-E338-7BC6-7AE1-51A9BCB397CE}"/>
              </a:ext>
            </a:extLst>
          </p:cNvPr>
          <p:cNvSpPr>
            <a:spLocks noGrp="1"/>
          </p:cNvSpPr>
          <p:nvPr>
            <p:ph type="sldNum" sz="quarter" idx="12"/>
          </p:nvPr>
        </p:nvSpPr>
        <p:spPr/>
        <p:txBody>
          <a:bodyPr/>
          <a:lstStyle/>
          <a:p>
            <a:fld id="{5C77DA3D-B3D3-4C58-B1E7-982690FF8D16}" type="slidenum">
              <a:rPr lang="en-IN" smtClean="0"/>
              <a:t>‹#›</a:t>
            </a:fld>
            <a:endParaRPr lang="en-IN"/>
          </a:p>
        </p:txBody>
      </p:sp>
    </p:spTree>
    <p:extLst>
      <p:ext uri="{BB962C8B-B14F-4D97-AF65-F5344CB8AC3E}">
        <p14:creationId xmlns:p14="http://schemas.microsoft.com/office/powerpoint/2010/main" val="267634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843C-38F9-0F6A-6C85-8224A7B83D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100B31-7C8E-92CF-58B3-24693BE72D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778B96-1C5A-344C-BE93-2753E54BA547}"/>
              </a:ext>
            </a:extLst>
          </p:cNvPr>
          <p:cNvSpPr>
            <a:spLocks noGrp="1"/>
          </p:cNvSpPr>
          <p:nvPr>
            <p:ph type="dt" sz="half" idx="10"/>
          </p:nvPr>
        </p:nvSpPr>
        <p:spPr/>
        <p:txBody>
          <a:bodyPr/>
          <a:lstStyle/>
          <a:p>
            <a:fld id="{BE28B3D5-C4B7-42C6-B082-376E0C46C106}" type="datetimeFigureOut">
              <a:rPr lang="en-IN" smtClean="0"/>
              <a:t>23-06-2023</a:t>
            </a:fld>
            <a:endParaRPr lang="en-IN"/>
          </a:p>
        </p:txBody>
      </p:sp>
      <p:sp>
        <p:nvSpPr>
          <p:cNvPr id="5" name="Footer Placeholder 4">
            <a:extLst>
              <a:ext uri="{FF2B5EF4-FFF2-40B4-BE49-F238E27FC236}">
                <a16:creationId xmlns:a16="http://schemas.microsoft.com/office/drawing/2014/main" id="{DB9F6097-7B7F-A8E5-0E98-E374D2AE72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DAB821-0256-133A-60D1-A40FAAAC8253}"/>
              </a:ext>
            </a:extLst>
          </p:cNvPr>
          <p:cNvSpPr>
            <a:spLocks noGrp="1"/>
          </p:cNvSpPr>
          <p:nvPr>
            <p:ph type="sldNum" sz="quarter" idx="12"/>
          </p:nvPr>
        </p:nvSpPr>
        <p:spPr/>
        <p:txBody>
          <a:bodyPr/>
          <a:lstStyle/>
          <a:p>
            <a:fld id="{5C77DA3D-B3D3-4C58-B1E7-982690FF8D16}" type="slidenum">
              <a:rPr lang="en-IN" smtClean="0"/>
              <a:t>‹#›</a:t>
            </a:fld>
            <a:endParaRPr lang="en-IN"/>
          </a:p>
        </p:txBody>
      </p:sp>
    </p:spTree>
    <p:extLst>
      <p:ext uri="{BB962C8B-B14F-4D97-AF65-F5344CB8AC3E}">
        <p14:creationId xmlns:p14="http://schemas.microsoft.com/office/powerpoint/2010/main" val="2726825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93A4-8923-C0A1-FC9E-C32C2AF2E1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459758-464D-765D-1D5C-113F7981BC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A4F3F5-1569-6AF2-BCC2-0211142A8636}"/>
              </a:ext>
            </a:extLst>
          </p:cNvPr>
          <p:cNvSpPr>
            <a:spLocks noGrp="1"/>
          </p:cNvSpPr>
          <p:nvPr>
            <p:ph type="dt" sz="half" idx="10"/>
          </p:nvPr>
        </p:nvSpPr>
        <p:spPr/>
        <p:txBody>
          <a:bodyPr/>
          <a:lstStyle/>
          <a:p>
            <a:fld id="{BE28B3D5-C4B7-42C6-B082-376E0C46C106}" type="datetimeFigureOut">
              <a:rPr lang="en-IN" smtClean="0"/>
              <a:t>23-06-2023</a:t>
            </a:fld>
            <a:endParaRPr lang="en-IN"/>
          </a:p>
        </p:txBody>
      </p:sp>
      <p:sp>
        <p:nvSpPr>
          <p:cNvPr id="5" name="Footer Placeholder 4">
            <a:extLst>
              <a:ext uri="{FF2B5EF4-FFF2-40B4-BE49-F238E27FC236}">
                <a16:creationId xmlns:a16="http://schemas.microsoft.com/office/drawing/2014/main" id="{21D94A67-42B5-C31E-3F47-A1C65359EF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EB79AE-AC96-BBEB-8D58-C9A1110FC852}"/>
              </a:ext>
            </a:extLst>
          </p:cNvPr>
          <p:cNvSpPr>
            <a:spLocks noGrp="1"/>
          </p:cNvSpPr>
          <p:nvPr>
            <p:ph type="sldNum" sz="quarter" idx="12"/>
          </p:nvPr>
        </p:nvSpPr>
        <p:spPr/>
        <p:txBody>
          <a:bodyPr/>
          <a:lstStyle/>
          <a:p>
            <a:fld id="{5C77DA3D-B3D3-4C58-B1E7-982690FF8D16}" type="slidenum">
              <a:rPr lang="en-IN" smtClean="0"/>
              <a:t>‹#›</a:t>
            </a:fld>
            <a:endParaRPr lang="en-IN"/>
          </a:p>
        </p:txBody>
      </p:sp>
    </p:spTree>
    <p:extLst>
      <p:ext uri="{BB962C8B-B14F-4D97-AF65-F5344CB8AC3E}">
        <p14:creationId xmlns:p14="http://schemas.microsoft.com/office/powerpoint/2010/main" val="1156234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383A-DB31-49E8-B5CC-8CDC7A45B0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C9063A-5BCC-8861-44F5-2810C48032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25E229-EB96-F488-17A8-0E80D6BDA0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252544-554B-9C80-8BD4-AE6A95567745}"/>
              </a:ext>
            </a:extLst>
          </p:cNvPr>
          <p:cNvSpPr>
            <a:spLocks noGrp="1"/>
          </p:cNvSpPr>
          <p:nvPr>
            <p:ph type="dt" sz="half" idx="10"/>
          </p:nvPr>
        </p:nvSpPr>
        <p:spPr/>
        <p:txBody>
          <a:bodyPr/>
          <a:lstStyle/>
          <a:p>
            <a:fld id="{BE28B3D5-C4B7-42C6-B082-376E0C46C106}" type="datetimeFigureOut">
              <a:rPr lang="en-IN" smtClean="0"/>
              <a:t>23-06-2023</a:t>
            </a:fld>
            <a:endParaRPr lang="en-IN"/>
          </a:p>
        </p:txBody>
      </p:sp>
      <p:sp>
        <p:nvSpPr>
          <p:cNvPr id="6" name="Footer Placeholder 5">
            <a:extLst>
              <a:ext uri="{FF2B5EF4-FFF2-40B4-BE49-F238E27FC236}">
                <a16:creationId xmlns:a16="http://schemas.microsoft.com/office/drawing/2014/main" id="{828AE9C1-5995-C511-4BD8-43DEA666DE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F4C23D-9EA6-8E90-C5D5-E07CB64E70AA}"/>
              </a:ext>
            </a:extLst>
          </p:cNvPr>
          <p:cNvSpPr>
            <a:spLocks noGrp="1"/>
          </p:cNvSpPr>
          <p:nvPr>
            <p:ph type="sldNum" sz="quarter" idx="12"/>
          </p:nvPr>
        </p:nvSpPr>
        <p:spPr/>
        <p:txBody>
          <a:bodyPr/>
          <a:lstStyle/>
          <a:p>
            <a:fld id="{5C77DA3D-B3D3-4C58-B1E7-982690FF8D16}" type="slidenum">
              <a:rPr lang="en-IN" smtClean="0"/>
              <a:t>‹#›</a:t>
            </a:fld>
            <a:endParaRPr lang="en-IN"/>
          </a:p>
        </p:txBody>
      </p:sp>
    </p:spTree>
    <p:extLst>
      <p:ext uri="{BB962C8B-B14F-4D97-AF65-F5344CB8AC3E}">
        <p14:creationId xmlns:p14="http://schemas.microsoft.com/office/powerpoint/2010/main" val="83681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D1312-F619-7C46-C62D-100B724E61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19F238-9CDC-035C-BB58-009ACE1D90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ECEFDB-C6A4-886C-0F10-254D488E6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929C2E-5859-D757-73A7-71D467A67F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98A1C1-E131-5D3A-D361-3CB9912973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8FD182-4823-709C-094C-0985D1033BAD}"/>
              </a:ext>
            </a:extLst>
          </p:cNvPr>
          <p:cNvSpPr>
            <a:spLocks noGrp="1"/>
          </p:cNvSpPr>
          <p:nvPr>
            <p:ph type="dt" sz="half" idx="10"/>
          </p:nvPr>
        </p:nvSpPr>
        <p:spPr/>
        <p:txBody>
          <a:bodyPr/>
          <a:lstStyle/>
          <a:p>
            <a:fld id="{BE28B3D5-C4B7-42C6-B082-376E0C46C106}" type="datetimeFigureOut">
              <a:rPr lang="en-IN" smtClean="0"/>
              <a:t>23-06-2023</a:t>
            </a:fld>
            <a:endParaRPr lang="en-IN"/>
          </a:p>
        </p:txBody>
      </p:sp>
      <p:sp>
        <p:nvSpPr>
          <p:cNvPr id="8" name="Footer Placeholder 7">
            <a:extLst>
              <a:ext uri="{FF2B5EF4-FFF2-40B4-BE49-F238E27FC236}">
                <a16:creationId xmlns:a16="http://schemas.microsoft.com/office/drawing/2014/main" id="{517222BD-9886-D4E1-E86F-81BC953549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309A3B-A29F-D23F-F67E-DBDDABC6B784}"/>
              </a:ext>
            </a:extLst>
          </p:cNvPr>
          <p:cNvSpPr>
            <a:spLocks noGrp="1"/>
          </p:cNvSpPr>
          <p:nvPr>
            <p:ph type="sldNum" sz="quarter" idx="12"/>
          </p:nvPr>
        </p:nvSpPr>
        <p:spPr/>
        <p:txBody>
          <a:bodyPr/>
          <a:lstStyle/>
          <a:p>
            <a:fld id="{5C77DA3D-B3D3-4C58-B1E7-982690FF8D16}" type="slidenum">
              <a:rPr lang="en-IN" smtClean="0"/>
              <a:t>‹#›</a:t>
            </a:fld>
            <a:endParaRPr lang="en-IN"/>
          </a:p>
        </p:txBody>
      </p:sp>
    </p:spTree>
    <p:extLst>
      <p:ext uri="{BB962C8B-B14F-4D97-AF65-F5344CB8AC3E}">
        <p14:creationId xmlns:p14="http://schemas.microsoft.com/office/powerpoint/2010/main" val="3788568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26B9-6690-8DD1-A299-DC715FA20E7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88ABAE-3CF7-2040-7184-A8024058EB36}"/>
              </a:ext>
            </a:extLst>
          </p:cNvPr>
          <p:cNvSpPr>
            <a:spLocks noGrp="1"/>
          </p:cNvSpPr>
          <p:nvPr>
            <p:ph type="dt" sz="half" idx="10"/>
          </p:nvPr>
        </p:nvSpPr>
        <p:spPr/>
        <p:txBody>
          <a:bodyPr/>
          <a:lstStyle/>
          <a:p>
            <a:fld id="{BE28B3D5-C4B7-42C6-B082-376E0C46C106}" type="datetimeFigureOut">
              <a:rPr lang="en-IN" smtClean="0"/>
              <a:t>23-06-2023</a:t>
            </a:fld>
            <a:endParaRPr lang="en-IN"/>
          </a:p>
        </p:txBody>
      </p:sp>
      <p:sp>
        <p:nvSpPr>
          <p:cNvPr id="4" name="Footer Placeholder 3">
            <a:extLst>
              <a:ext uri="{FF2B5EF4-FFF2-40B4-BE49-F238E27FC236}">
                <a16:creationId xmlns:a16="http://schemas.microsoft.com/office/drawing/2014/main" id="{C29A4467-DBC8-E82E-F86D-40CE3BD29F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398C5D-AD5F-8241-DE67-BA2E7A855C3D}"/>
              </a:ext>
            </a:extLst>
          </p:cNvPr>
          <p:cNvSpPr>
            <a:spLocks noGrp="1"/>
          </p:cNvSpPr>
          <p:nvPr>
            <p:ph type="sldNum" sz="quarter" idx="12"/>
          </p:nvPr>
        </p:nvSpPr>
        <p:spPr/>
        <p:txBody>
          <a:bodyPr/>
          <a:lstStyle/>
          <a:p>
            <a:fld id="{5C77DA3D-B3D3-4C58-B1E7-982690FF8D16}" type="slidenum">
              <a:rPr lang="en-IN" smtClean="0"/>
              <a:t>‹#›</a:t>
            </a:fld>
            <a:endParaRPr lang="en-IN"/>
          </a:p>
        </p:txBody>
      </p:sp>
    </p:spTree>
    <p:extLst>
      <p:ext uri="{BB962C8B-B14F-4D97-AF65-F5344CB8AC3E}">
        <p14:creationId xmlns:p14="http://schemas.microsoft.com/office/powerpoint/2010/main" val="86144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BCC9F2-DFBB-A11F-AF73-D29F9731FCDD}"/>
              </a:ext>
            </a:extLst>
          </p:cNvPr>
          <p:cNvSpPr>
            <a:spLocks noGrp="1"/>
          </p:cNvSpPr>
          <p:nvPr>
            <p:ph type="dt" sz="half" idx="10"/>
          </p:nvPr>
        </p:nvSpPr>
        <p:spPr/>
        <p:txBody>
          <a:bodyPr/>
          <a:lstStyle/>
          <a:p>
            <a:fld id="{BE28B3D5-C4B7-42C6-B082-376E0C46C106}" type="datetimeFigureOut">
              <a:rPr lang="en-IN" smtClean="0"/>
              <a:t>23-06-2023</a:t>
            </a:fld>
            <a:endParaRPr lang="en-IN"/>
          </a:p>
        </p:txBody>
      </p:sp>
      <p:sp>
        <p:nvSpPr>
          <p:cNvPr id="3" name="Footer Placeholder 2">
            <a:extLst>
              <a:ext uri="{FF2B5EF4-FFF2-40B4-BE49-F238E27FC236}">
                <a16:creationId xmlns:a16="http://schemas.microsoft.com/office/drawing/2014/main" id="{35056E85-5B24-5BEB-6A84-1A6038F0E4E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201BFD-A504-A3A8-BC31-BBCAF3B5988F}"/>
              </a:ext>
            </a:extLst>
          </p:cNvPr>
          <p:cNvSpPr>
            <a:spLocks noGrp="1"/>
          </p:cNvSpPr>
          <p:nvPr>
            <p:ph type="sldNum" sz="quarter" idx="12"/>
          </p:nvPr>
        </p:nvSpPr>
        <p:spPr/>
        <p:txBody>
          <a:bodyPr/>
          <a:lstStyle/>
          <a:p>
            <a:fld id="{5C77DA3D-B3D3-4C58-B1E7-982690FF8D16}" type="slidenum">
              <a:rPr lang="en-IN" smtClean="0"/>
              <a:t>‹#›</a:t>
            </a:fld>
            <a:endParaRPr lang="en-IN"/>
          </a:p>
        </p:txBody>
      </p:sp>
    </p:spTree>
    <p:extLst>
      <p:ext uri="{BB962C8B-B14F-4D97-AF65-F5344CB8AC3E}">
        <p14:creationId xmlns:p14="http://schemas.microsoft.com/office/powerpoint/2010/main" val="3779751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A244E-854D-E78C-5F3E-74B06929B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0337DD-CCD9-7D0D-F8AC-218C175F9B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769047-3C81-970D-78CD-8138FF026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222EB1-C0F7-3D5E-5FD4-B28F680B2D82}"/>
              </a:ext>
            </a:extLst>
          </p:cNvPr>
          <p:cNvSpPr>
            <a:spLocks noGrp="1"/>
          </p:cNvSpPr>
          <p:nvPr>
            <p:ph type="dt" sz="half" idx="10"/>
          </p:nvPr>
        </p:nvSpPr>
        <p:spPr/>
        <p:txBody>
          <a:bodyPr/>
          <a:lstStyle/>
          <a:p>
            <a:fld id="{BE28B3D5-C4B7-42C6-B082-376E0C46C106}" type="datetimeFigureOut">
              <a:rPr lang="en-IN" smtClean="0"/>
              <a:t>23-06-2023</a:t>
            </a:fld>
            <a:endParaRPr lang="en-IN"/>
          </a:p>
        </p:txBody>
      </p:sp>
      <p:sp>
        <p:nvSpPr>
          <p:cNvPr id="6" name="Footer Placeholder 5">
            <a:extLst>
              <a:ext uri="{FF2B5EF4-FFF2-40B4-BE49-F238E27FC236}">
                <a16:creationId xmlns:a16="http://schemas.microsoft.com/office/drawing/2014/main" id="{E5F42C46-4D78-F58C-D785-F06795F250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645637-95AB-4B07-A5A9-9CD1813FFEAD}"/>
              </a:ext>
            </a:extLst>
          </p:cNvPr>
          <p:cNvSpPr>
            <a:spLocks noGrp="1"/>
          </p:cNvSpPr>
          <p:nvPr>
            <p:ph type="sldNum" sz="quarter" idx="12"/>
          </p:nvPr>
        </p:nvSpPr>
        <p:spPr/>
        <p:txBody>
          <a:bodyPr/>
          <a:lstStyle/>
          <a:p>
            <a:fld id="{5C77DA3D-B3D3-4C58-B1E7-982690FF8D16}" type="slidenum">
              <a:rPr lang="en-IN" smtClean="0"/>
              <a:t>‹#›</a:t>
            </a:fld>
            <a:endParaRPr lang="en-IN"/>
          </a:p>
        </p:txBody>
      </p:sp>
    </p:spTree>
    <p:extLst>
      <p:ext uri="{BB962C8B-B14F-4D97-AF65-F5344CB8AC3E}">
        <p14:creationId xmlns:p14="http://schemas.microsoft.com/office/powerpoint/2010/main" val="252646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2F82-0048-B937-3E6E-A9D81D574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BE4FDF-235B-BE0A-24BC-B9157BA3FC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DED7E5-8C0C-0A6E-EDEB-158413EF9C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AF2984-F870-CD84-F489-80254E935FC2}"/>
              </a:ext>
            </a:extLst>
          </p:cNvPr>
          <p:cNvSpPr>
            <a:spLocks noGrp="1"/>
          </p:cNvSpPr>
          <p:nvPr>
            <p:ph type="dt" sz="half" idx="10"/>
          </p:nvPr>
        </p:nvSpPr>
        <p:spPr/>
        <p:txBody>
          <a:bodyPr/>
          <a:lstStyle/>
          <a:p>
            <a:fld id="{BE28B3D5-C4B7-42C6-B082-376E0C46C106}" type="datetimeFigureOut">
              <a:rPr lang="en-IN" smtClean="0"/>
              <a:t>23-06-2023</a:t>
            </a:fld>
            <a:endParaRPr lang="en-IN"/>
          </a:p>
        </p:txBody>
      </p:sp>
      <p:sp>
        <p:nvSpPr>
          <p:cNvPr id="6" name="Footer Placeholder 5">
            <a:extLst>
              <a:ext uri="{FF2B5EF4-FFF2-40B4-BE49-F238E27FC236}">
                <a16:creationId xmlns:a16="http://schemas.microsoft.com/office/drawing/2014/main" id="{B34B49A9-E394-E18C-DAEB-5F8C3DD7AE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245675-5F81-1189-24DC-AC27A929125A}"/>
              </a:ext>
            </a:extLst>
          </p:cNvPr>
          <p:cNvSpPr>
            <a:spLocks noGrp="1"/>
          </p:cNvSpPr>
          <p:nvPr>
            <p:ph type="sldNum" sz="quarter" idx="12"/>
          </p:nvPr>
        </p:nvSpPr>
        <p:spPr/>
        <p:txBody>
          <a:bodyPr/>
          <a:lstStyle/>
          <a:p>
            <a:fld id="{5C77DA3D-B3D3-4C58-B1E7-982690FF8D16}" type="slidenum">
              <a:rPr lang="en-IN" smtClean="0"/>
              <a:t>‹#›</a:t>
            </a:fld>
            <a:endParaRPr lang="en-IN"/>
          </a:p>
        </p:txBody>
      </p:sp>
    </p:spTree>
    <p:extLst>
      <p:ext uri="{BB962C8B-B14F-4D97-AF65-F5344CB8AC3E}">
        <p14:creationId xmlns:p14="http://schemas.microsoft.com/office/powerpoint/2010/main" val="2905919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691591-B44B-893C-E070-1ABABAED43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71EE47-B874-BB28-2040-81D31EBBF0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DE7052-AFED-5C58-844F-5F7971303D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28B3D5-C4B7-42C6-B082-376E0C46C106}" type="datetimeFigureOut">
              <a:rPr lang="en-IN" smtClean="0"/>
              <a:t>23-06-2023</a:t>
            </a:fld>
            <a:endParaRPr lang="en-IN"/>
          </a:p>
        </p:txBody>
      </p:sp>
      <p:sp>
        <p:nvSpPr>
          <p:cNvPr id="5" name="Footer Placeholder 4">
            <a:extLst>
              <a:ext uri="{FF2B5EF4-FFF2-40B4-BE49-F238E27FC236}">
                <a16:creationId xmlns:a16="http://schemas.microsoft.com/office/drawing/2014/main" id="{09BABFB2-A65E-CF2F-BBAA-5087D66C18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6D2B98-D9C7-D78A-CC4F-474A17751B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77DA3D-B3D3-4C58-B1E7-982690FF8D16}" type="slidenum">
              <a:rPr lang="en-IN" smtClean="0"/>
              <a:t>‹#›</a:t>
            </a:fld>
            <a:endParaRPr lang="en-IN"/>
          </a:p>
        </p:txBody>
      </p:sp>
    </p:spTree>
    <p:extLst>
      <p:ext uri="{BB962C8B-B14F-4D97-AF65-F5344CB8AC3E}">
        <p14:creationId xmlns:p14="http://schemas.microsoft.com/office/powerpoint/2010/main" val="3272778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AD70-5ACC-56AA-C4A4-9685BAEA1B99}"/>
              </a:ext>
            </a:extLst>
          </p:cNvPr>
          <p:cNvSpPr>
            <a:spLocks noGrp="1"/>
          </p:cNvSpPr>
          <p:nvPr>
            <p:ph type="ctrTitle"/>
          </p:nvPr>
        </p:nvSpPr>
        <p:spPr/>
        <p:txBody>
          <a:bodyPr/>
          <a:lstStyle/>
          <a:p>
            <a:r>
              <a:rPr lang="en-US" dirty="0"/>
              <a:t>FOSS</a:t>
            </a:r>
            <a:endParaRPr lang="en-IN" dirty="0"/>
          </a:p>
        </p:txBody>
      </p:sp>
      <p:sp>
        <p:nvSpPr>
          <p:cNvPr id="3" name="Subtitle 2">
            <a:extLst>
              <a:ext uri="{FF2B5EF4-FFF2-40B4-BE49-F238E27FC236}">
                <a16:creationId xmlns:a16="http://schemas.microsoft.com/office/drawing/2014/main" id="{98051066-D949-1F77-6797-5C469CA2109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06798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E55DA2-D636-1B22-D40F-7850070AC497}"/>
              </a:ext>
            </a:extLst>
          </p:cNvPr>
          <p:cNvSpPr>
            <a:spLocks noGrp="1"/>
          </p:cNvSpPr>
          <p:nvPr>
            <p:ph idx="1"/>
          </p:nvPr>
        </p:nvSpPr>
        <p:spPr>
          <a:xfrm>
            <a:off x="838200" y="812613"/>
            <a:ext cx="10515600" cy="4351338"/>
          </a:xfrm>
        </p:spPr>
        <p:txBody>
          <a:bodyPr>
            <a:normAutofit/>
          </a:bodyPr>
          <a:lstStyle/>
          <a:p>
            <a:pPr marL="0" indent="0" algn="l">
              <a:buNone/>
            </a:pPr>
            <a:r>
              <a:rPr lang="en-US" b="0" i="0" u="none" strike="noStrike" baseline="0" dirty="0">
                <a:latin typeface="Calibri" panose="020F0502020204030204" pitchFamily="34" charset="0"/>
              </a:rPr>
              <a:t>2. Which of the following is a benefit of Open Source Software for businesses?</a:t>
            </a:r>
          </a:p>
          <a:p>
            <a:pPr marL="0" indent="0" algn="l">
              <a:buNone/>
            </a:pPr>
            <a:r>
              <a:rPr lang="en-US" b="0" i="0" u="none" strike="noStrike" baseline="0" dirty="0">
                <a:latin typeface="Calibri" panose="020F0502020204030204" pitchFamily="34" charset="0"/>
              </a:rPr>
              <a:t>a) It requires a large upfront investment</a:t>
            </a:r>
          </a:p>
          <a:p>
            <a:pPr marL="0" indent="0" algn="l">
              <a:buNone/>
            </a:pPr>
            <a:r>
              <a:rPr lang="en-US" b="0" i="0" u="none" strike="noStrike" baseline="0" dirty="0">
                <a:latin typeface="Calibri" panose="020F0502020204030204" pitchFamily="34" charset="0"/>
              </a:rPr>
              <a:t>b) It is always more stable than proprietary software</a:t>
            </a:r>
          </a:p>
          <a:p>
            <a:pPr marL="0" indent="0" algn="l">
              <a:buNone/>
            </a:pPr>
            <a:r>
              <a:rPr lang="en-US" b="1" i="1" u="none" strike="noStrike" baseline="0" dirty="0">
                <a:latin typeface="Calibri" panose="020F0502020204030204" pitchFamily="34" charset="0"/>
              </a:rPr>
              <a:t>c) It allows businesses to customize and modify software to fit their needs</a:t>
            </a:r>
            <a:endParaRPr lang="en-IN" b="1" i="1" dirty="0"/>
          </a:p>
        </p:txBody>
      </p:sp>
    </p:spTree>
    <p:extLst>
      <p:ext uri="{BB962C8B-B14F-4D97-AF65-F5344CB8AC3E}">
        <p14:creationId xmlns:p14="http://schemas.microsoft.com/office/powerpoint/2010/main" val="3913416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8C92FD-F67F-92DE-E5EC-A750425B7350}"/>
              </a:ext>
            </a:extLst>
          </p:cNvPr>
          <p:cNvSpPr>
            <a:spLocks noGrp="1"/>
          </p:cNvSpPr>
          <p:nvPr>
            <p:ph idx="1"/>
          </p:nvPr>
        </p:nvSpPr>
        <p:spPr>
          <a:xfrm>
            <a:off x="838200" y="973978"/>
            <a:ext cx="10515600" cy="4351338"/>
          </a:xfrm>
        </p:spPr>
        <p:txBody>
          <a:bodyPr>
            <a:normAutofit/>
          </a:bodyPr>
          <a:lstStyle/>
          <a:p>
            <a:pPr marL="0" indent="0" algn="l">
              <a:buNone/>
            </a:pPr>
            <a:r>
              <a:rPr lang="en-US" b="0" i="0" u="none" strike="noStrike" baseline="0" dirty="0">
                <a:latin typeface="Calibri" panose="020F0502020204030204" pitchFamily="34" charset="0"/>
              </a:rPr>
              <a:t>3. What is a benefit of Open Source Software for government organizations?</a:t>
            </a:r>
          </a:p>
          <a:p>
            <a:pPr marL="0" indent="0" algn="l">
              <a:buNone/>
            </a:pPr>
            <a:r>
              <a:rPr lang="en-US" b="0" i="0" u="none" strike="noStrike" baseline="0" dirty="0">
                <a:latin typeface="Calibri" panose="020F0502020204030204" pitchFamily="34" charset="0"/>
              </a:rPr>
              <a:t>a) It is always more secure than proprietary software</a:t>
            </a:r>
          </a:p>
          <a:p>
            <a:pPr marL="0" indent="0" algn="l">
              <a:buNone/>
            </a:pPr>
            <a:r>
              <a:rPr lang="en-US" b="0" i="0" u="none" strike="noStrike" baseline="0" dirty="0">
                <a:latin typeface="Calibri" panose="020F0502020204030204" pitchFamily="34" charset="0"/>
              </a:rPr>
              <a:t>b) It is more expensive than proprietary software</a:t>
            </a:r>
          </a:p>
          <a:p>
            <a:pPr marL="0" indent="0" algn="l">
              <a:buNone/>
            </a:pPr>
            <a:r>
              <a:rPr lang="en-US" b="0" i="0" u="none" strike="noStrike" baseline="0" dirty="0">
                <a:latin typeface="Calibri" panose="020F0502020204030204" pitchFamily="34" charset="0"/>
              </a:rPr>
              <a:t>c) It promotes transparency and accountability in government operations</a:t>
            </a:r>
            <a:endParaRPr lang="en-IN" dirty="0"/>
          </a:p>
        </p:txBody>
      </p:sp>
    </p:spTree>
    <p:extLst>
      <p:ext uri="{BB962C8B-B14F-4D97-AF65-F5344CB8AC3E}">
        <p14:creationId xmlns:p14="http://schemas.microsoft.com/office/powerpoint/2010/main" val="1065389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8C92FD-F67F-92DE-E5EC-A750425B7350}"/>
              </a:ext>
            </a:extLst>
          </p:cNvPr>
          <p:cNvSpPr>
            <a:spLocks noGrp="1"/>
          </p:cNvSpPr>
          <p:nvPr>
            <p:ph idx="1"/>
          </p:nvPr>
        </p:nvSpPr>
        <p:spPr>
          <a:xfrm>
            <a:off x="838200" y="973978"/>
            <a:ext cx="10515600" cy="4351338"/>
          </a:xfrm>
        </p:spPr>
        <p:txBody>
          <a:bodyPr>
            <a:normAutofit/>
          </a:bodyPr>
          <a:lstStyle/>
          <a:p>
            <a:pPr marL="0" indent="0" algn="l">
              <a:buNone/>
            </a:pPr>
            <a:r>
              <a:rPr lang="en-US" b="0" i="0" u="none" strike="noStrike" baseline="0" dirty="0">
                <a:latin typeface="Calibri" panose="020F0502020204030204" pitchFamily="34" charset="0"/>
              </a:rPr>
              <a:t>3. What is a benefit of Open Source Software for government organizations?</a:t>
            </a:r>
          </a:p>
          <a:p>
            <a:pPr marL="0" indent="0" algn="l">
              <a:buNone/>
            </a:pPr>
            <a:r>
              <a:rPr lang="en-US" b="0" i="0" u="none" strike="noStrike" baseline="0" dirty="0">
                <a:latin typeface="Calibri" panose="020F0502020204030204" pitchFamily="34" charset="0"/>
              </a:rPr>
              <a:t>a) It is always more secure than proprietary software</a:t>
            </a:r>
          </a:p>
          <a:p>
            <a:pPr marL="0" indent="0" algn="l">
              <a:buNone/>
            </a:pPr>
            <a:r>
              <a:rPr lang="en-US" b="0" i="0" u="none" strike="noStrike" baseline="0" dirty="0">
                <a:latin typeface="Calibri" panose="020F0502020204030204" pitchFamily="34" charset="0"/>
              </a:rPr>
              <a:t>b) It is more expensive than proprietary software</a:t>
            </a:r>
          </a:p>
          <a:p>
            <a:pPr marL="0" indent="0" algn="l">
              <a:buNone/>
            </a:pPr>
            <a:r>
              <a:rPr lang="en-US" b="1" i="1" u="none" strike="noStrike" baseline="0" dirty="0">
                <a:latin typeface="Calibri" panose="020F0502020204030204" pitchFamily="34" charset="0"/>
              </a:rPr>
              <a:t>c) It promotes transparency and accountability in government operations</a:t>
            </a:r>
            <a:endParaRPr lang="en-IN" b="1" i="1" dirty="0"/>
          </a:p>
        </p:txBody>
      </p:sp>
    </p:spTree>
    <p:extLst>
      <p:ext uri="{BB962C8B-B14F-4D97-AF65-F5344CB8AC3E}">
        <p14:creationId xmlns:p14="http://schemas.microsoft.com/office/powerpoint/2010/main" val="2225682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92BCA-D29E-B7AD-10D4-D29116767F74}"/>
              </a:ext>
            </a:extLst>
          </p:cNvPr>
          <p:cNvSpPr>
            <a:spLocks noGrp="1"/>
          </p:cNvSpPr>
          <p:nvPr>
            <p:ph idx="1"/>
          </p:nvPr>
        </p:nvSpPr>
        <p:spPr>
          <a:xfrm>
            <a:off x="775447" y="956048"/>
            <a:ext cx="10515600" cy="4351338"/>
          </a:xfrm>
        </p:spPr>
        <p:txBody>
          <a:bodyPr>
            <a:normAutofit/>
          </a:bodyPr>
          <a:lstStyle/>
          <a:p>
            <a:pPr marL="0" indent="0" algn="l">
              <a:buNone/>
            </a:pPr>
            <a:r>
              <a:rPr lang="en-US" b="0" i="0" u="none" strike="noStrike" baseline="0" dirty="0">
                <a:latin typeface="Calibri" panose="020F0502020204030204" pitchFamily="34" charset="0"/>
              </a:rPr>
              <a:t>4. What is a benefit of Open Source Software for developers?</a:t>
            </a:r>
          </a:p>
          <a:p>
            <a:pPr marL="0" indent="0" algn="l">
              <a:buNone/>
            </a:pPr>
            <a:r>
              <a:rPr lang="en-US" b="0" i="0" u="none" strike="noStrike" baseline="0" dirty="0">
                <a:latin typeface="Calibri" panose="020F0502020204030204" pitchFamily="34" charset="0"/>
              </a:rPr>
              <a:t>a) It is always easier to use than proprietary software</a:t>
            </a:r>
          </a:p>
          <a:p>
            <a:pPr marL="0" indent="0" algn="l">
              <a:buNone/>
            </a:pPr>
            <a:r>
              <a:rPr lang="en-US" u="none" strike="noStrike" baseline="0" dirty="0">
                <a:latin typeface="Calibri" panose="020F0502020204030204" pitchFamily="34" charset="0"/>
              </a:rPr>
              <a:t>b) It promotes collaboration and allows for learning from others' code</a:t>
            </a:r>
          </a:p>
          <a:p>
            <a:pPr marL="0" indent="0" algn="l">
              <a:buNone/>
            </a:pPr>
            <a:r>
              <a:rPr lang="en-US" b="0" i="0" u="none" strike="noStrike" baseline="0" dirty="0">
                <a:latin typeface="Calibri" panose="020F0502020204030204" pitchFamily="34" charset="0"/>
              </a:rPr>
              <a:t>c) It provides job security for developers</a:t>
            </a:r>
            <a:endParaRPr lang="en-IN" dirty="0"/>
          </a:p>
        </p:txBody>
      </p:sp>
    </p:spTree>
    <p:extLst>
      <p:ext uri="{BB962C8B-B14F-4D97-AF65-F5344CB8AC3E}">
        <p14:creationId xmlns:p14="http://schemas.microsoft.com/office/powerpoint/2010/main" val="3000807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C92BCA-D29E-B7AD-10D4-D29116767F74}"/>
              </a:ext>
            </a:extLst>
          </p:cNvPr>
          <p:cNvSpPr>
            <a:spLocks noGrp="1"/>
          </p:cNvSpPr>
          <p:nvPr>
            <p:ph idx="1"/>
          </p:nvPr>
        </p:nvSpPr>
        <p:spPr>
          <a:xfrm>
            <a:off x="775447" y="956048"/>
            <a:ext cx="10515600" cy="4351338"/>
          </a:xfrm>
        </p:spPr>
        <p:txBody>
          <a:bodyPr>
            <a:normAutofit/>
          </a:bodyPr>
          <a:lstStyle/>
          <a:p>
            <a:pPr marL="0" indent="0" algn="l">
              <a:buNone/>
            </a:pPr>
            <a:r>
              <a:rPr lang="en-US" b="0" i="0" u="none" strike="noStrike" baseline="0" dirty="0">
                <a:latin typeface="Calibri" panose="020F0502020204030204" pitchFamily="34" charset="0"/>
              </a:rPr>
              <a:t>4. What is a benefit of Open Source Software for developers?</a:t>
            </a:r>
          </a:p>
          <a:p>
            <a:pPr marL="0" indent="0" algn="l">
              <a:buNone/>
            </a:pPr>
            <a:r>
              <a:rPr lang="en-US" b="0" i="0" u="none" strike="noStrike" baseline="0" dirty="0">
                <a:latin typeface="Calibri" panose="020F0502020204030204" pitchFamily="34" charset="0"/>
              </a:rPr>
              <a:t>a) It is always easier to use than proprietary software</a:t>
            </a:r>
          </a:p>
          <a:p>
            <a:pPr marL="0" indent="0" algn="l">
              <a:buNone/>
            </a:pPr>
            <a:r>
              <a:rPr lang="en-US" b="1" i="1" u="none" strike="noStrike" baseline="0" dirty="0">
                <a:latin typeface="Calibri" panose="020F0502020204030204" pitchFamily="34" charset="0"/>
              </a:rPr>
              <a:t>b) It promotes collaboration and allows for learning from others' code</a:t>
            </a:r>
          </a:p>
          <a:p>
            <a:pPr marL="0" indent="0" algn="l">
              <a:buNone/>
            </a:pPr>
            <a:r>
              <a:rPr lang="en-US" b="0" i="0" u="none" strike="noStrike" baseline="0" dirty="0">
                <a:latin typeface="Calibri" panose="020F0502020204030204" pitchFamily="34" charset="0"/>
              </a:rPr>
              <a:t>c) It provides job security for developers</a:t>
            </a:r>
            <a:endParaRPr lang="en-IN" dirty="0"/>
          </a:p>
        </p:txBody>
      </p:sp>
    </p:spTree>
    <p:extLst>
      <p:ext uri="{BB962C8B-B14F-4D97-AF65-F5344CB8AC3E}">
        <p14:creationId xmlns:p14="http://schemas.microsoft.com/office/powerpoint/2010/main" val="3710623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6404B-2612-DAE1-BA77-2F43AD408624}"/>
              </a:ext>
            </a:extLst>
          </p:cNvPr>
          <p:cNvSpPr>
            <a:spLocks noGrp="1"/>
          </p:cNvSpPr>
          <p:nvPr>
            <p:ph idx="1"/>
          </p:nvPr>
        </p:nvSpPr>
        <p:spPr>
          <a:xfrm>
            <a:off x="918883" y="857437"/>
            <a:ext cx="10515600" cy="4351338"/>
          </a:xfrm>
        </p:spPr>
        <p:txBody>
          <a:bodyPr>
            <a:normAutofit/>
          </a:bodyPr>
          <a:lstStyle/>
          <a:p>
            <a:pPr marL="0" indent="0" algn="l">
              <a:buNone/>
            </a:pPr>
            <a:r>
              <a:rPr lang="en-US" b="0" i="0" u="none" strike="noStrike" baseline="0" dirty="0">
                <a:latin typeface="Calibri" panose="020F0502020204030204" pitchFamily="34" charset="0"/>
              </a:rPr>
              <a:t>5. What is the potential impact of Open Source Software on education?</a:t>
            </a:r>
          </a:p>
          <a:p>
            <a:pPr marL="0" indent="0" algn="l">
              <a:buNone/>
            </a:pPr>
            <a:r>
              <a:rPr lang="en-US" b="0" i="0" u="none" strike="noStrike" baseline="0" dirty="0">
                <a:latin typeface="Calibri" panose="020F0502020204030204" pitchFamily="34" charset="0"/>
              </a:rPr>
              <a:t>a) It can make education more expensive</a:t>
            </a:r>
          </a:p>
          <a:p>
            <a:pPr marL="0" indent="0" algn="l">
              <a:buNone/>
            </a:pPr>
            <a:r>
              <a:rPr lang="en-US" u="none" strike="noStrike" baseline="0" dirty="0">
                <a:latin typeface="Calibri" panose="020F0502020204030204" pitchFamily="34" charset="0"/>
              </a:rPr>
              <a:t>b) It can make education more accessible and affordable</a:t>
            </a:r>
          </a:p>
          <a:p>
            <a:pPr marL="0" indent="0" algn="l">
              <a:buNone/>
            </a:pPr>
            <a:r>
              <a:rPr lang="en-US" b="0" i="0" u="none" strike="noStrike" baseline="0" dirty="0">
                <a:latin typeface="Calibri" panose="020F0502020204030204" pitchFamily="34" charset="0"/>
              </a:rPr>
              <a:t>c) It can reduce the quality of education</a:t>
            </a:r>
            <a:endParaRPr lang="en-IN" dirty="0"/>
          </a:p>
        </p:txBody>
      </p:sp>
    </p:spTree>
    <p:extLst>
      <p:ext uri="{BB962C8B-B14F-4D97-AF65-F5344CB8AC3E}">
        <p14:creationId xmlns:p14="http://schemas.microsoft.com/office/powerpoint/2010/main" val="1319555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6404B-2612-DAE1-BA77-2F43AD408624}"/>
              </a:ext>
            </a:extLst>
          </p:cNvPr>
          <p:cNvSpPr>
            <a:spLocks noGrp="1"/>
          </p:cNvSpPr>
          <p:nvPr>
            <p:ph idx="1"/>
          </p:nvPr>
        </p:nvSpPr>
        <p:spPr>
          <a:xfrm>
            <a:off x="918883" y="857437"/>
            <a:ext cx="10515600" cy="4351338"/>
          </a:xfrm>
        </p:spPr>
        <p:txBody>
          <a:bodyPr>
            <a:normAutofit/>
          </a:bodyPr>
          <a:lstStyle/>
          <a:p>
            <a:pPr marL="0" indent="0" algn="l">
              <a:buNone/>
            </a:pPr>
            <a:r>
              <a:rPr lang="en-US" b="0" i="0" u="none" strike="noStrike" baseline="0" dirty="0">
                <a:latin typeface="Calibri" panose="020F0502020204030204" pitchFamily="34" charset="0"/>
              </a:rPr>
              <a:t>5. What is the potential impact of Open Source Software on education?</a:t>
            </a:r>
          </a:p>
          <a:p>
            <a:pPr marL="0" indent="0" algn="l">
              <a:buNone/>
            </a:pPr>
            <a:r>
              <a:rPr lang="en-US" b="0" i="0" u="none" strike="noStrike" baseline="0" dirty="0">
                <a:latin typeface="Calibri" panose="020F0502020204030204" pitchFamily="34" charset="0"/>
              </a:rPr>
              <a:t>a) It can make education more expensive</a:t>
            </a:r>
          </a:p>
          <a:p>
            <a:pPr marL="0" indent="0" algn="l">
              <a:buNone/>
            </a:pPr>
            <a:r>
              <a:rPr lang="en-US" b="1" i="1" u="none" strike="noStrike" baseline="0" dirty="0">
                <a:latin typeface="Calibri" panose="020F0502020204030204" pitchFamily="34" charset="0"/>
              </a:rPr>
              <a:t>b) It can make education more accessible and affordable</a:t>
            </a:r>
          </a:p>
          <a:p>
            <a:pPr marL="0" indent="0" algn="l">
              <a:buNone/>
            </a:pPr>
            <a:r>
              <a:rPr lang="en-US" b="0" i="0" u="none" strike="noStrike" baseline="0" dirty="0">
                <a:latin typeface="Calibri" panose="020F0502020204030204" pitchFamily="34" charset="0"/>
              </a:rPr>
              <a:t>c) It can reduce the quality of education</a:t>
            </a:r>
            <a:endParaRPr lang="en-IN" dirty="0"/>
          </a:p>
        </p:txBody>
      </p:sp>
    </p:spTree>
    <p:extLst>
      <p:ext uri="{BB962C8B-B14F-4D97-AF65-F5344CB8AC3E}">
        <p14:creationId xmlns:p14="http://schemas.microsoft.com/office/powerpoint/2010/main" val="1321459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626A7B-5085-E5C4-F9A8-C5078CEF07ED}"/>
              </a:ext>
            </a:extLst>
          </p:cNvPr>
          <p:cNvSpPr>
            <a:spLocks noGrp="1"/>
          </p:cNvSpPr>
          <p:nvPr>
            <p:ph idx="1"/>
          </p:nvPr>
        </p:nvSpPr>
        <p:spPr>
          <a:xfrm>
            <a:off x="838200" y="785720"/>
            <a:ext cx="10515600" cy="4351338"/>
          </a:xfrm>
        </p:spPr>
        <p:txBody>
          <a:bodyPr>
            <a:normAutofit/>
          </a:bodyPr>
          <a:lstStyle/>
          <a:p>
            <a:pPr marL="0" indent="0" algn="l">
              <a:buNone/>
            </a:pPr>
            <a:r>
              <a:rPr lang="en-US" b="0" i="0" u="none" strike="noStrike" baseline="0" dirty="0">
                <a:latin typeface="Calibri" panose="020F0502020204030204" pitchFamily="34" charset="0"/>
              </a:rPr>
              <a:t>6. What is the potential impact of Open Source Software on healthcare?</a:t>
            </a:r>
          </a:p>
          <a:p>
            <a:pPr marL="0" indent="0" algn="l">
              <a:buNone/>
            </a:pPr>
            <a:r>
              <a:rPr lang="en-US" b="0" i="0" u="none" strike="noStrike" baseline="0" dirty="0">
                <a:latin typeface="Calibri" panose="020F0502020204030204" pitchFamily="34" charset="0"/>
              </a:rPr>
              <a:t>a) It can increase healthcare costs</a:t>
            </a:r>
          </a:p>
          <a:p>
            <a:pPr marL="0" indent="0" algn="l">
              <a:buNone/>
            </a:pPr>
            <a:r>
              <a:rPr lang="en-US" b="0" i="0" u="none" strike="noStrike" baseline="0" dirty="0">
                <a:latin typeface="Calibri" panose="020F0502020204030204" pitchFamily="34" charset="0"/>
              </a:rPr>
              <a:t>b) It can improve patient outcomes through better software tools</a:t>
            </a:r>
          </a:p>
          <a:p>
            <a:pPr marL="0" indent="0" algn="l">
              <a:buNone/>
            </a:pPr>
            <a:r>
              <a:rPr lang="en-US" b="0" i="0" u="none" strike="noStrike" baseline="0" dirty="0">
                <a:latin typeface="Calibri" panose="020F0502020204030204" pitchFamily="34" charset="0"/>
              </a:rPr>
              <a:t>c) It can make healthcare less accessible</a:t>
            </a:r>
            <a:endParaRPr lang="en-IN" dirty="0"/>
          </a:p>
        </p:txBody>
      </p:sp>
    </p:spTree>
    <p:extLst>
      <p:ext uri="{BB962C8B-B14F-4D97-AF65-F5344CB8AC3E}">
        <p14:creationId xmlns:p14="http://schemas.microsoft.com/office/powerpoint/2010/main" val="3016214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626A7B-5085-E5C4-F9A8-C5078CEF07ED}"/>
              </a:ext>
            </a:extLst>
          </p:cNvPr>
          <p:cNvSpPr>
            <a:spLocks noGrp="1"/>
          </p:cNvSpPr>
          <p:nvPr>
            <p:ph idx="1"/>
          </p:nvPr>
        </p:nvSpPr>
        <p:spPr>
          <a:xfrm>
            <a:off x="838200" y="785720"/>
            <a:ext cx="10515600" cy="4351338"/>
          </a:xfrm>
        </p:spPr>
        <p:txBody>
          <a:bodyPr>
            <a:normAutofit/>
          </a:bodyPr>
          <a:lstStyle/>
          <a:p>
            <a:pPr marL="0" indent="0" algn="l">
              <a:buNone/>
            </a:pPr>
            <a:r>
              <a:rPr lang="en-US" b="0" i="0" u="none" strike="noStrike" baseline="0" dirty="0">
                <a:latin typeface="Calibri" panose="020F0502020204030204" pitchFamily="34" charset="0"/>
              </a:rPr>
              <a:t>6. What is the potential impact of Open Source Software on healthcare?</a:t>
            </a:r>
          </a:p>
          <a:p>
            <a:pPr marL="0" indent="0" algn="l">
              <a:buNone/>
            </a:pPr>
            <a:r>
              <a:rPr lang="en-US" b="0" i="0" u="none" strike="noStrike" baseline="0" dirty="0">
                <a:latin typeface="Calibri" panose="020F0502020204030204" pitchFamily="34" charset="0"/>
              </a:rPr>
              <a:t>a) It can increase healthcare costs</a:t>
            </a:r>
          </a:p>
          <a:p>
            <a:pPr marL="0" indent="0" algn="l">
              <a:buNone/>
            </a:pPr>
            <a:r>
              <a:rPr lang="en-US" b="1" i="1" u="none" strike="noStrike" baseline="0" dirty="0">
                <a:latin typeface="Calibri" panose="020F0502020204030204" pitchFamily="34" charset="0"/>
              </a:rPr>
              <a:t>b) It can improve patient outcomes through better software tools</a:t>
            </a:r>
          </a:p>
          <a:p>
            <a:pPr marL="0" indent="0" algn="l">
              <a:buNone/>
            </a:pPr>
            <a:r>
              <a:rPr lang="en-US" b="0" i="0" u="none" strike="noStrike" baseline="0" dirty="0">
                <a:latin typeface="Calibri" panose="020F0502020204030204" pitchFamily="34" charset="0"/>
              </a:rPr>
              <a:t>c) It can make healthcare less accessible</a:t>
            </a:r>
            <a:endParaRPr lang="en-IN" dirty="0"/>
          </a:p>
        </p:txBody>
      </p:sp>
    </p:spTree>
    <p:extLst>
      <p:ext uri="{BB962C8B-B14F-4D97-AF65-F5344CB8AC3E}">
        <p14:creationId xmlns:p14="http://schemas.microsoft.com/office/powerpoint/2010/main" val="3222716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62D6A9-9168-F120-19FB-1D5F96EC43F0}"/>
              </a:ext>
            </a:extLst>
          </p:cNvPr>
          <p:cNvSpPr>
            <a:spLocks noGrp="1"/>
          </p:cNvSpPr>
          <p:nvPr>
            <p:ph idx="1"/>
          </p:nvPr>
        </p:nvSpPr>
        <p:spPr>
          <a:xfrm>
            <a:off x="936811" y="956048"/>
            <a:ext cx="10515600" cy="4351338"/>
          </a:xfrm>
        </p:spPr>
        <p:txBody>
          <a:bodyPr>
            <a:normAutofit/>
          </a:bodyPr>
          <a:lstStyle/>
          <a:p>
            <a:pPr marL="0" indent="0" algn="l">
              <a:buNone/>
            </a:pPr>
            <a:r>
              <a:rPr lang="en-US" sz="2400" b="0" i="0" u="none" strike="noStrike" baseline="0" dirty="0">
                <a:latin typeface="Calibri" panose="020F0502020204030204" pitchFamily="34" charset="0"/>
              </a:rPr>
              <a:t>7. What is the potential impact of Open Source Software on scientific research?</a:t>
            </a:r>
          </a:p>
          <a:p>
            <a:pPr marL="0" indent="0" algn="l">
              <a:buNone/>
            </a:pPr>
            <a:r>
              <a:rPr lang="en-US" sz="2400" b="0" i="0" u="none" strike="noStrike" baseline="0" dirty="0">
                <a:latin typeface="Calibri" panose="020F0502020204030204" pitchFamily="34" charset="0"/>
              </a:rPr>
              <a:t>a) It can increase collaboration and accelerate scientific progress</a:t>
            </a:r>
          </a:p>
          <a:p>
            <a:pPr marL="0" indent="0" algn="l">
              <a:buNone/>
            </a:pPr>
            <a:r>
              <a:rPr lang="en-US" sz="2400" b="0" i="0" u="none" strike="noStrike" baseline="0" dirty="0">
                <a:latin typeface="Calibri" panose="020F0502020204030204" pitchFamily="34" charset="0"/>
              </a:rPr>
              <a:t>b) It can hinder scientific progress by making it difficult to protect intellectual property</a:t>
            </a:r>
          </a:p>
          <a:p>
            <a:pPr marL="0" indent="0" algn="l">
              <a:buNone/>
            </a:pPr>
            <a:r>
              <a:rPr lang="en-US" sz="2400" b="0" i="0" u="none" strike="noStrike" baseline="0" dirty="0">
                <a:latin typeface="Calibri" panose="020F0502020204030204" pitchFamily="34" charset="0"/>
              </a:rPr>
              <a:t>c) It has no impact on scientific research</a:t>
            </a:r>
            <a:endParaRPr lang="en-IN" sz="2400" dirty="0"/>
          </a:p>
        </p:txBody>
      </p:sp>
    </p:spTree>
    <p:extLst>
      <p:ext uri="{BB962C8B-B14F-4D97-AF65-F5344CB8AC3E}">
        <p14:creationId xmlns:p14="http://schemas.microsoft.com/office/powerpoint/2010/main" val="164970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6AADB-0A59-1BCA-D057-A94DB3DBAA0B}"/>
              </a:ext>
            </a:extLst>
          </p:cNvPr>
          <p:cNvSpPr>
            <a:spLocks noGrp="1"/>
          </p:cNvSpPr>
          <p:nvPr>
            <p:ph type="title"/>
          </p:nvPr>
        </p:nvSpPr>
        <p:spPr/>
        <p:txBody>
          <a:bodyPr>
            <a:normAutofit/>
          </a:bodyPr>
          <a:lstStyle/>
          <a:p>
            <a:r>
              <a:rPr lang="en-IN" sz="4800" b="1" i="0" u="none" strike="noStrike" baseline="0" dirty="0">
                <a:latin typeface="Calibri,Bold"/>
              </a:rPr>
              <a:t>What is FREE SOFTWARE</a:t>
            </a:r>
            <a:endParaRPr lang="en-IN" sz="4800" dirty="0"/>
          </a:p>
        </p:txBody>
      </p:sp>
      <p:sp>
        <p:nvSpPr>
          <p:cNvPr id="3" name="Content Placeholder 2">
            <a:extLst>
              <a:ext uri="{FF2B5EF4-FFF2-40B4-BE49-F238E27FC236}">
                <a16:creationId xmlns:a16="http://schemas.microsoft.com/office/drawing/2014/main" id="{1B87CEF9-DBB7-6AC5-22FB-95217D054BAF}"/>
              </a:ext>
            </a:extLst>
          </p:cNvPr>
          <p:cNvSpPr>
            <a:spLocks noGrp="1"/>
          </p:cNvSpPr>
          <p:nvPr>
            <p:ph idx="1"/>
          </p:nvPr>
        </p:nvSpPr>
        <p:spPr>
          <a:xfrm>
            <a:off x="838200" y="1825625"/>
            <a:ext cx="10797988" cy="2011269"/>
          </a:xfrm>
        </p:spPr>
        <p:txBody>
          <a:bodyPr>
            <a:noAutofit/>
          </a:bodyPr>
          <a:lstStyle/>
          <a:p>
            <a:pPr marL="0" indent="0" algn="l">
              <a:buNone/>
            </a:pPr>
            <a:r>
              <a:rPr lang="en-US" sz="3200" b="0" i="0" u="none" strike="noStrike" baseline="0" dirty="0">
                <a:latin typeface="Times New Roman" panose="02020603050405020304" pitchFamily="18" charset="0"/>
              </a:rPr>
              <a:t>Free software is software that users are free to use, modify, and distribute without any restrictions on access or use. The term "free" in this context refers to freedom, not price. Free software is often distributed under a license that ensures that the software remains free, even </a:t>
            </a:r>
            <a:r>
              <a:rPr lang="en-IN" sz="3200" b="0" i="0" u="none" strike="noStrike" baseline="0" dirty="0">
                <a:latin typeface="Times New Roman" panose="02020603050405020304" pitchFamily="18" charset="0"/>
              </a:rPr>
              <a:t>when modified or redistributed.</a:t>
            </a:r>
            <a:endParaRPr lang="en-IN" sz="3200" dirty="0"/>
          </a:p>
        </p:txBody>
      </p:sp>
    </p:spTree>
    <p:extLst>
      <p:ext uri="{BB962C8B-B14F-4D97-AF65-F5344CB8AC3E}">
        <p14:creationId xmlns:p14="http://schemas.microsoft.com/office/powerpoint/2010/main" val="3081796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62D6A9-9168-F120-19FB-1D5F96EC43F0}"/>
              </a:ext>
            </a:extLst>
          </p:cNvPr>
          <p:cNvSpPr>
            <a:spLocks noGrp="1"/>
          </p:cNvSpPr>
          <p:nvPr>
            <p:ph idx="1"/>
          </p:nvPr>
        </p:nvSpPr>
        <p:spPr>
          <a:xfrm>
            <a:off x="936811" y="956048"/>
            <a:ext cx="10515600" cy="4351338"/>
          </a:xfrm>
        </p:spPr>
        <p:txBody>
          <a:bodyPr>
            <a:normAutofit/>
          </a:bodyPr>
          <a:lstStyle/>
          <a:p>
            <a:pPr marL="0" indent="0" algn="l">
              <a:buNone/>
            </a:pPr>
            <a:r>
              <a:rPr lang="en-US" sz="2400" b="0" i="0" u="none" strike="noStrike" baseline="0" dirty="0">
                <a:latin typeface="Calibri" panose="020F0502020204030204" pitchFamily="34" charset="0"/>
              </a:rPr>
              <a:t>7. What is the potential impact of Open Source Software on scientific research?</a:t>
            </a:r>
          </a:p>
          <a:p>
            <a:pPr marL="0" indent="0" algn="l">
              <a:buNone/>
            </a:pPr>
            <a:r>
              <a:rPr lang="en-US" sz="2400" b="1" i="0" u="none" strike="noStrike" baseline="0" dirty="0">
                <a:latin typeface="Calibri" panose="020F0502020204030204" pitchFamily="34" charset="0"/>
              </a:rPr>
              <a:t>a) It can increase collaboration and accelerate scientific progress</a:t>
            </a:r>
          </a:p>
          <a:p>
            <a:pPr marL="0" indent="0" algn="l">
              <a:buNone/>
            </a:pPr>
            <a:r>
              <a:rPr lang="en-US" sz="2400" b="0" i="0" u="none" strike="noStrike" baseline="0" dirty="0">
                <a:latin typeface="Calibri" panose="020F0502020204030204" pitchFamily="34" charset="0"/>
              </a:rPr>
              <a:t>b) It can hinder scientific progress by making it difficult to protect intellectual property</a:t>
            </a:r>
          </a:p>
          <a:p>
            <a:pPr marL="0" indent="0" algn="l">
              <a:buNone/>
            </a:pPr>
            <a:r>
              <a:rPr lang="en-US" sz="2400" b="0" i="0" u="none" strike="noStrike" baseline="0" dirty="0">
                <a:latin typeface="Calibri" panose="020F0502020204030204" pitchFamily="34" charset="0"/>
              </a:rPr>
              <a:t>c) It has no impact on scientific research</a:t>
            </a:r>
            <a:endParaRPr lang="en-IN" sz="2400" dirty="0"/>
          </a:p>
        </p:txBody>
      </p:sp>
    </p:spTree>
    <p:extLst>
      <p:ext uri="{BB962C8B-B14F-4D97-AF65-F5344CB8AC3E}">
        <p14:creationId xmlns:p14="http://schemas.microsoft.com/office/powerpoint/2010/main" val="1922123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28607-F0B6-3FD0-27DB-CEDE49327C32}"/>
              </a:ext>
            </a:extLst>
          </p:cNvPr>
          <p:cNvSpPr>
            <a:spLocks noGrp="1"/>
          </p:cNvSpPr>
          <p:nvPr>
            <p:ph idx="1"/>
          </p:nvPr>
        </p:nvSpPr>
        <p:spPr>
          <a:xfrm>
            <a:off x="703730" y="714001"/>
            <a:ext cx="10515600" cy="4351338"/>
          </a:xfrm>
        </p:spPr>
        <p:txBody>
          <a:bodyPr>
            <a:normAutofit/>
          </a:bodyPr>
          <a:lstStyle/>
          <a:p>
            <a:pPr marL="0" indent="0" algn="l">
              <a:buNone/>
            </a:pPr>
            <a:r>
              <a:rPr lang="en-US" sz="3200" b="0" i="0" u="none" strike="noStrike" baseline="0" dirty="0">
                <a:latin typeface="Calibri" panose="020F0502020204030204" pitchFamily="34" charset="0"/>
              </a:rPr>
              <a:t>8. Which of the following is an example of Open Source Software that had a significant impact </a:t>
            </a:r>
            <a:r>
              <a:rPr lang="en-IN" sz="3200" b="0" i="0" u="none" strike="noStrike" baseline="0" dirty="0">
                <a:latin typeface="Calibri" panose="020F0502020204030204" pitchFamily="34" charset="0"/>
              </a:rPr>
              <a:t>on the world?</a:t>
            </a:r>
          </a:p>
          <a:p>
            <a:pPr marL="0" indent="0" algn="l">
              <a:buNone/>
            </a:pPr>
            <a:r>
              <a:rPr lang="en-IN" sz="3200" b="0" i="0" u="none" strike="noStrike" baseline="0" dirty="0">
                <a:latin typeface="Calibri" panose="020F0502020204030204" pitchFamily="34" charset="0"/>
              </a:rPr>
              <a:t>a) Microsoft Office</a:t>
            </a:r>
          </a:p>
          <a:p>
            <a:pPr marL="0" indent="0" algn="l">
              <a:buNone/>
            </a:pPr>
            <a:r>
              <a:rPr lang="en-IN" sz="3200" b="0" i="0" u="none" strike="noStrike" baseline="0" dirty="0">
                <a:latin typeface="Calibri" panose="020F0502020204030204" pitchFamily="34" charset="0"/>
              </a:rPr>
              <a:t>b) Google Chrome</a:t>
            </a:r>
          </a:p>
          <a:p>
            <a:pPr marL="0" indent="0" algn="l">
              <a:buNone/>
            </a:pPr>
            <a:r>
              <a:rPr lang="en-IN" sz="3200" b="0" i="0" u="none" strike="noStrike" baseline="0" dirty="0">
                <a:latin typeface="Calibri" panose="020F0502020204030204" pitchFamily="34" charset="0"/>
              </a:rPr>
              <a:t>c) Linux</a:t>
            </a:r>
            <a:endParaRPr lang="en-IN" sz="3200" dirty="0"/>
          </a:p>
        </p:txBody>
      </p:sp>
    </p:spTree>
    <p:extLst>
      <p:ext uri="{BB962C8B-B14F-4D97-AF65-F5344CB8AC3E}">
        <p14:creationId xmlns:p14="http://schemas.microsoft.com/office/powerpoint/2010/main" val="874757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128607-F0B6-3FD0-27DB-CEDE49327C32}"/>
              </a:ext>
            </a:extLst>
          </p:cNvPr>
          <p:cNvSpPr>
            <a:spLocks noGrp="1"/>
          </p:cNvSpPr>
          <p:nvPr>
            <p:ph idx="1"/>
          </p:nvPr>
        </p:nvSpPr>
        <p:spPr>
          <a:xfrm>
            <a:off x="703730" y="714001"/>
            <a:ext cx="10515600" cy="4351338"/>
          </a:xfrm>
        </p:spPr>
        <p:txBody>
          <a:bodyPr>
            <a:normAutofit/>
          </a:bodyPr>
          <a:lstStyle/>
          <a:p>
            <a:pPr marL="0" indent="0" algn="l">
              <a:buNone/>
            </a:pPr>
            <a:r>
              <a:rPr lang="en-US" sz="3200" b="0" i="0" u="none" strike="noStrike" baseline="0" dirty="0">
                <a:latin typeface="Calibri" panose="020F0502020204030204" pitchFamily="34" charset="0"/>
              </a:rPr>
              <a:t>8. Which of the following is an example of Open Source Software </a:t>
            </a:r>
            <a:r>
              <a:rPr lang="en-US" sz="3200" b="0" i="0" u="none" strike="noStrike" baseline="0">
                <a:latin typeface="Calibri" panose="020F0502020204030204" pitchFamily="34" charset="0"/>
              </a:rPr>
              <a:t>that had </a:t>
            </a:r>
            <a:r>
              <a:rPr lang="en-US" sz="3200" b="0" i="0" u="none" strike="noStrike" baseline="0" dirty="0">
                <a:latin typeface="Calibri" panose="020F0502020204030204" pitchFamily="34" charset="0"/>
              </a:rPr>
              <a:t>a significant impact </a:t>
            </a:r>
            <a:r>
              <a:rPr lang="en-IN" sz="3200" b="0" i="0" u="none" strike="noStrike" baseline="0" dirty="0">
                <a:latin typeface="Calibri" panose="020F0502020204030204" pitchFamily="34" charset="0"/>
              </a:rPr>
              <a:t>on the world?</a:t>
            </a:r>
          </a:p>
          <a:p>
            <a:pPr marL="0" indent="0" algn="l">
              <a:buNone/>
            </a:pPr>
            <a:r>
              <a:rPr lang="en-IN" sz="3200" b="0" i="0" u="none" strike="noStrike" baseline="0" dirty="0">
                <a:latin typeface="Calibri" panose="020F0502020204030204" pitchFamily="34" charset="0"/>
              </a:rPr>
              <a:t>a) Microsoft Office</a:t>
            </a:r>
          </a:p>
          <a:p>
            <a:pPr marL="0" indent="0" algn="l">
              <a:buNone/>
            </a:pPr>
            <a:r>
              <a:rPr lang="en-IN" sz="3200" b="0" i="0" u="none" strike="noStrike" baseline="0" dirty="0">
                <a:latin typeface="Calibri" panose="020F0502020204030204" pitchFamily="34" charset="0"/>
              </a:rPr>
              <a:t>b) Google Chrome</a:t>
            </a:r>
          </a:p>
          <a:p>
            <a:pPr marL="0" indent="0" algn="l">
              <a:buNone/>
            </a:pPr>
            <a:r>
              <a:rPr lang="en-IN" sz="3200" b="1" i="1" u="none" strike="noStrike" baseline="0" dirty="0">
                <a:latin typeface="Calibri" panose="020F0502020204030204" pitchFamily="34" charset="0"/>
              </a:rPr>
              <a:t>c) Linux</a:t>
            </a:r>
            <a:endParaRPr lang="en-IN" sz="3200" b="1" i="1" dirty="0"/>
          </a:p>
        </p:txBody>
      </p:sp>
    </p:spTree>
    <p:extLst>
      <p:ext uri="{BB962C8B-B14F-4D97-AF65-F5344CB8AC3E}">
        <p14:creationId xmlns:p14="http://schemas.microsoft.com/office/powerpoint/2010/main" val="2644041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A21366-7023-6DFD-10F5-F615DBC398A0}"/>
              </a:ext>
            </a:extLst>
          </p:cNvPr>
          <p:cNvSpPr>
            <a:spLocks noGrp="1"/>
          </p:cNvSpPr>
          <p:nvPr>
            <p:ph idx="1"/>
          </p:nvPr>
        </p:nvSpPr>
        <p:spPr>
          <a:xfrm>
            <a:off x="757517" y="714001"/>
            <a:ext cx="10515600" cy="4351338"/>
          </a:xfrm>
        </p:spPr>
        <p:txBody>
          <a:bodyPr>
            <a:normAutofit/>
          </a:bodyPr>
          <a:lstStyle/>
          <a:p>
            <a:pPr marL="0" indent="0" algn="l">
              <a:buNone/>
            </a:pPr>
            <a:r>
              <a:rPr lang="en-US" sz="2400" b="0" i="0" u="none" strike="noStrike" baseline="0" dirty="0">
                <a:latin typeface="Calibri" panose="020F0502020204030204" pitchFamily="34" charset="0"/>
              </a:rPr>
              <a:t>9. What is the impact of Open Source Software on software development as a whole?</a:t>
            </a:r>
          </a:p>
          <a:p>
            <a:pPr marL="0" indent="0" algn="l">
              <a:buNone/>
            </a:pPr>
            <a:r>
              <a:rPr lang="en-US" sz="2400" b="0" i="0" u="none" strike="noStrike" baseline="0" dirty="0">
                <a:latin typeface="Calibri" panose="020F0502020204030204" pitchFamily="34" charset="0"/>
              </a:rPr>
              <a:t>a) It has made proprietary software obsolete</a:t>
            </a:r>
          </a:p>
          <a:p>
            <a:pPr marL="0" indent="0" algn="l">
              <a:buNone/>
            </a:pPr>
            <a:r>
              <a:rPr lang="en-US" sz="2400" b="0" i="0" u="none" strike="noStrike" baseline="0" dirty="0">
                <a:latin typeface="Calibri" panose="020F0502020204030204" pitchFamily="34" charset="0"/>
              </a:rPr>
              <a:t>b) It has led to more collaboration and innovation in software development</a:t>
            </a:r>
          </a:p>
          <a:p>
            <a:pPr marL="0" indent="0" algn="l">
              <a:buNone/>
            </a:pPr>
            <a:r>
              <a:rPr lang="en-US" sz="2400" b="0" i="0" u="none" strike="noStrike" baseline="0" dirty="0">
                <a:latin typeface="Calibri" panose="020F0502020204030204" pitchFamily="34" charset="0"/>
              </a:rPr>
              <a:t>c) It has made software development less accessible</a:t>
            </a:r>
            <a:endParaRPr lang="en-IN" sz="2400" dirty="0"/>
          </a:p>
        </p:txBody>
      </p:sp>
    </p:spTree>
    <p:extLst>
      <p:ext uri="{BB962C8B-B14F-4D97-AF65-F5344CB8AC3E}">
        <p14:creationId xmlns:p14="http://schemas.microsoft.com/office/powerpoint/2010/main" val="458583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A21366-7023-6DFD-10F5-F615DBC398A0}"/>
              </a:ext>
            </a:extLst>
          </p:cNvPr>
          <p:cNvSpPr>
            <a:spLocks noGrp="1"/>
          </p:cNvSpPr>
          <p:nvPr>
            <p:ph idx="1"/>
          </p:nvPr>
        </p:nvSpPr>
        <p:spPr>
          <a:xfrm>
            <a:off x="757517" y="714001"/>
            <a:ext cx="10515600" cy="4351338"/>
          </a:xfrm>
        </p:spPr>
        <p:txBody>
          <a:bodyPr>
            <a:normAutofit/>
          </a:bodyPr>
          <a:lstStyle/>
          <a:p>
            <a:pPr marL="0" indent="0" algn="l">
              <a:buNone/>
            </a:pPr>
            <a:r>
              <a:rPr lang="en-US" sz="2400" b="0" i="0" u="none" strike="noStrike" baseline="0" dirty="0">
                <a:latin typeface="Calibri" panose="020F0502020204030204" pitchFamily="34" charset="0"/>
              </a:rPr>
              <a:t>9. What is the impact of Open Source Software on software development as a whole?</a:t>
            </a:r>
          </a:p>
          <a:p>
            <a:pPr marL="0" indent="0" algn="l">
              <a:buNone/>
            </a:pPr>
            <a:r>
              <a:rPr lang="en-US" sz="2400" b="0" i="0" u="none" strike="noStrike" baseline="0" dirty="0">
                <a:latin typeface="Calibri" panose="020F0502020204030204" pitchFamily="34" charset="0"/>
              </a:rPr>
              <a:t>a) It has made proprietary software obsolete</a:t>
            </a:r>
          </a:p>
          <a:p>
            <a:pPr marL="0" indent="0" algn="l">
              <a:buNone/>
            </a:pPr>
            <a:r>
              <a:rPr lang="en-US" sz="2400" b="1" i="1" u="none" strike="noStrike" baseline="0" dirty="0">
                <a:latin typeface="Calibri" panose="020F0502020204030204" pitchFamily="34" charset="0"/>
              </a:rPr>
              <a:t>b) It has led to more collaboration and innovation in software development</a:t>
            </a:r>
          </a:p>
          <a:p>
            <a:pPr marL="0" indent="0" algn="l">
              <a:buNone/>
            </a:pPr>
            <a:r>
              <a:rPr lang="en-US" sz="2400" b="0" i="0" u="none" strike="noStrike" baseline="0" dirty="0">
                <a:latin typeface="Calibri" panose="020F0502020204030204" pitchFamily="34" charset="0"/>
              </a:rPr>
              <a:t>c) It has made software development less accessible</a:t>
            </a:r>
            <a:endParaRPr lang="en-IN" sz="2400" dirty="0"/>
          </a:p>
        </p:txBody>
      </p:sp>
    </p:spTree>
    <p:extLst>
      <p:ext uri="{BB962C8B-B14F-4D97-AF65-F5344CB8AC3E}">
        <p14:creationId xmlns:p14="http://schemas.microsoft.com/office/powerpoint/2010/main" val="2825744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E22992-101A-1650-43CB-127BA97F3A6F}"/>
              </a:ext>
            </a:extLst>
          </p:cNvPr>
          <p:cNvSpPr>
            <a:spLocks noGrp="1"/>
          </p:cNvSpPr>
          <p:nvPr>
            <p:ph idx="1"/>
          </p:nvPr>
        </p:nvSpPr>
        <p:spPr>
          <a:xfrm>
            <a:off x="838200" y="875366"/>
            <a:ext cx="10515600" cy="4351338"/>
          </a:xfrm>
        </p:spPr>
        <p:txBody>
          <a:bodyPr>
            <a:normAutofit/>
          </a:bodyPr>
          <a:lstStyle/>
          <a:p>
            <a:pPr marL="0" indent="0" algn="l">
              <a:buNone/>
            </a:pPr>
            <a:r>
              <a:rPr lang="en-US" b="0" i="0" u="none" strike="noStrike" baseline="0" dirty="0">
                <a:latin typeface="Calibri" panose="020F0502020204030204" pitchFamily="34" charset="0"/>
              </a:rPr>
              <a:t>10. What is a potential downside of using Open Source Software?</a:t>
            </a:r>
          </a:p>
          <a:p>
            <a:pPr marL="0" indent="0" algn="l">
              <a:buNone/>
            </a:pPr>
            <a:r>
              <a:rPr lang="en-US" b="0" i="0" u="none" strike="noStrike" baseline="0" dirty="0">
                <a:latin typeface="Calibri" panose="020F0502020204030204" pitchFamily="34" charset="0"/>
              </a:rPr>
              <a:t>a) It is always less secure than proprietary software</a:t>
            </a:r>
          </a:p>
          <a:p>
            <a:pPr marL="0" indent="0" algn="l">
              <a:buNone/>
            </a:pPr>
            <a:r>
              <a:rPr lang="en-US" b="0" i="0" u="none" strike="noStrike" baseline="0" dirty="0">
                <a:latin typeface="Calibri" panose="020F0502020204030204" pitchFamily="34" charset="0"/>
              </a:rPr>
              <a:t>b) It can be more difficult to find support and expertise</a:t>
            </a:r>
          </a:p>
          <a:p>
            <a:pPr marL="0" indent="0" algn="l">
              <a:buNone/>
            </a:pPr>
            <a:r>
              <a:rPr lang="en-US" b="0" i="0" u="none" strike="noStrike" baseline="0" dirty="0">
                <a:latin typeface="Calibri" panose="020F0502020204030204" pitchFamily="34" charset="0"/>
              </a:rPr>
              <a:t>c) It is always more expensive than proprietary software</a:t>
            </a:r>
            <a:endParaRPr lang="en-IN" dirty="0"/>
          </a:p>
        </p:txBody>
      </p:sp>
    </p:spTree>
    <p:extLst>
      <p:ext uri="{BB962C8B-B14F-4D97-AF65-F5344CB8AC3E}">
        <p14:creationId xmlns:p14="http://schemas.microsoft.com/office/powerpoint/2010/main" val="7639319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E22992-101A-1650-43CB-127BA97F3A6F}"/>
              </a:ext>
            </a:extLst>
          </p:cNvPr>
          <p:cNvSpPr>
            <a:spLocks noGrp="1"/>
          </p:cNvSpPr>
          <p:nvPr>
            <p:ph idx="1"/>
          </p:nvPr>
        </p:nvSpPr>
        <p:spPr>
          <a:xfrm>
            <a:off x="838200" y="875366"/>
            <a:ext cx="10515600" cy="4351338"/>
          </a:xfrm>
        </p:spPr>
        <p:txBody>
          <a:bodyPr>
            <a:normAutofit/>
          </a:bodyPr>
          <a:lstStyle/>
          <a:p>
            <a:pPr marL="0" indent="0" algn="l">
              <a:buNone/>
            </a:pPr>
            <a:r>
              <a:rPr lang="en-US" b="0" i="0" u="none" strike="noStrike" baseline="0" dirty="0">
                <a:latin typeface="Calibri" panose="020F0502020204030204" pitchFamily="34" charset="0"/>
              </a:rPr>
              <a:t>10. What is a potential downside of using Open Source Software?</a:t>
            </a:r>
          </a:p>
          <a:p>
            <a:pPr marL="0" indent="0" algn="l">
              <a:buNone/>
            </a:pPr>
            <a:r>
              <a:rPr lang="en-US" b="0" i="0" u="none" strike="noStrike" baseline="0" dirty="0">
                <a:latin typeface="Calibri" panose="020F0502020204030204" pitchFamily="34" charset="0"/>
              </a:rPr>
              <a:t>a) It is always less secure than proprietary software</a:t>
            </a:r>
          </a:p>
          <a:p>
            <a:pPr marL="0" indent="0" algn="l">
              <a:buNone/>
            </a:pPr>
            <a:r>
              <a:rPr lang="en-US" b="1" i="1" u="none" strike="noStrike" baseline="0" dirty="0">
                <a:latin typeface="Calibri" panose="020F0502020204030204" pitchFamily="34" charset="0"/>
              </a:rPr>
              <a:t>b) It can be more difficult to find support and expertise</a:t>
            </a:r>
          </a:p>
          <a:p>
            <a:pPr marL="0" indent="0" algn="l">
              <a:buNone/>
            </a:pPr>
            <a:r>
              <a:rPr lang="en-US" b="0" i="0" u="none" strike="noStrike" baseline="0" dirty="0">
                <a:latin typeface="Calibri" panose="020F0502020204030204" pitchFamily="34" charset="0"/>
              </a:rPr>
              <a:t>c) It is always more expensive than proprietary software</a:t>
            </a:r>
            <a:endParaRPr lang="en-IN" dirty="0"/>
          </a:p>
        </p:txBody>
      </p:sp>
    </p:spTree>
    <p:extLst>
      <p:ext uri="{BB962C8B-B14F-4D97-AF65-F5344CB8AC3E}">
        <p14:creationId xmlns:p14="http://schemas.microsoft.com/office/powerpoint/2010/main" val="1307323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B8F26-8850-1714-BE20-AE16F92B6BF2}"/>
              </a:ext>
            </a:extLst>
          </p:cNvPr>
          <p:cNvSpPr>
            <a:spLocks noGrp="1"/>
          </p:cNvSpPr>
          <p:nvPr>
            <p:ph type="title"/>
          </p:nvPr>
        </p:nvSpPr>
        <p:spPr/>
        <p:txBody>
          <a:bodyPr>
            <a:normAutofit/>
          </a:bodyPr>
          <a:lstStyle/>
          <a:p>
            <a:r>
              <a:rPr lang="en-US" sz="3200" b="0" i="0" u="none" strike="noStrike" baseline="0" dirty="0">
                <a:latin typeface="Times New Roman" panose="02020603050405020304" pitchFamily="18" charset="0"/>
              </a:rPr>
              <a:t>Free software has several characteristics, including:</a:t>
            </a:r>
            <a:endParaRPr lang="en-IN" sz="3200" dirty="0"/>
          </a:p>
        </p:txBody>
      </p:sp>
      <p:sp>
        <p:nvSpPr>
          <p:cNvPr id="3" name="Content Placeholder 2">
            <a:extLst>
              <a:ext uri="{FF2B5EF4-FFF2-40B4-BE49-F238E27FC236}">
                <a16:creationId xmlns:a16="http://schemas.microsoft.com/office/drawing/2014/main" id="{E7416BEE-6F6D-0F9D-92D7-4869619E008E}"/>
              </a:ext>
            </a:extLst>
          </p:cNvPr>
          <p:cNvSpPr>
            <a:spLocks noGrp="1"/>
          </p:cNvSpPr>
          <p:nvPr>
            <p:ph idx="1"/>
          </p:nvPr>
        </p:nvSpPr>
        <p:spPr/>
        <p:txBody>
          <a:bodyPr>
            <a:normAutofit/>
          </a:bodyPr>
          <a:lstStyle/>
          <a:p>
            <a:pPr algn="l"/>
            <a:r>
              <a:rPr lang="en-US" sz="2000" b="1" i="0" u="none" strike="noStrike" baseline="0" dirty="0">
                <a:latin typeface="Times New Roman" panose="02020603050405020304" pitchFamily="18" charset="0"/>
              </a:rPr>
              <a:t>Freedom to use:</a:t>
            </a:r>
            <a:r>
              <a:rPr lang="en-US" sz="2000" b="0" i="0" u="none" strike="noStrike" baseline="0" dirty="0">
                <a:latin typeface="Times New Roman" panose="02020603050405020304" pitchFamily="18" charset="0"/>
              </a:rPr>
              <a:t> Free software provides users with the freedom to run, install, and use the software for any purpose, without any restrictions.</a:t>
            </a:r>
          </a:p>
          <a:p>
            <a:pPr algn="l"/>
            <a:r>
              <a:rPr lang="en-US" sz="2000" b="1" i="0" u="none" strike="noStrike" baseline="0" dirty="0">
                <a:latin typeface="Times New Roman" panose="02020603050405020304" pitchFamily="18" charset="0"/>
              </a:rPr>
              <a:t>Freedom to modify</a:t>
            </a:r>
            <a:r>
              <a:rPr lang="en-US" sz="2000" b="0" i="0" u="none" strike="noStrike" baseline="0" dirty="0">
                <a:latin typeface="Times New Roman" panose="02020603050405020304" pitchFamily="18" charset="0"/>
              </a:rPr>
              <a:t>: Free software allows users to modify and customize the software to meet their specific needs and requirements, providing greater flexibility and control over </a:t>
            </a:r>
            <a:r>
              <a:rPr lang="en-IN" sz="2000" b="0" i="0" u="none" strike="noStrike" baseline="0" dirty="0">
                <a:latin typeface="Times New Roman" panose="02020603050405020304" pitchFamily="18" charset="0"/>
              </a:rPr>
              <a:t>software functionality.</a:t>
            </a:r>
          </a:p>
          <a:p>
            <a:pPr algn="l"/>
            <a:r>
              <a:rPr lang="en-US" sz="2000" b="1" i="0" u="none" strike="noStrike" baseline="0" dirty="0">
                <a:latin typeface="Times New Roman" panose="02020603050405020304" pitchFamily="18" charset="0"/>
              </a:rPr>
              <a:t>Freedom to distribute</a:t>
            </a:r>
            <a:r>
              <a:rPr lang="en-US" sz="2000" b="0" i="0" u="none" strike="noStrike" baseline="0" dirty="0">
                <a:latin typeface="Times New Roman" panose="02020603050405020304" pitchFamily="18" charset="0"/>
              </a:rPr>
              <a:t>: Free software can be distributed freely, without any restrictions on the number of copies or recipients.</a:t>
            </a:r>
          </a:p>
          <a:p>
            <a:pPr algn="l"/>
            <a:r>
              <a:rPr lang="en-US" sz="2000" b="1" i="0" u="none" strike="noStrike" baseline="0" dirty="0">
                <a:latin typeface="Times New Roman" panose="02020603050405020304" pitchFamily="18" charset="0"/>
              </a:rPr>
              <a:t>Source code availability</a:t>
            </a:r>
            <a:r>
              <a:rPr lang="en-US" sz="2000" b="0" i="0" u="none" strike="noStrike" baseline="0" dirty="0">
                <a:latin typeface="Times New Roman" panose="02020603050405020304" pitchFamily="18" charset="0"/>
              </a:rPr>
              <a:t>: Free software provides access to the source code, which can be modified and redistributed, allowing for greater transparency and community-driven </a:t>
            </a:r>
            <a:r>
              <a:rPr lang="en-IN" sz="2000" b="0" i="0" u="none" strike="noStrike" baseline="0" dirty="0">
                <a:latin typeface="Times New Roman" panose="02020603050405020304" pitchFamily="18" charset="0"/>
              </a:rPr>
              <a:t>development.</a:t>
            </a:r>
          </a:p>
          <a:p>
            <a:pPr algn="l"/>
            <a:r>
              <a:rPr lang="en-US" sz="2000" b="1" i="0" u="none" strike="noStrike" baseline="0" dirty="0">
                <a:latin typeface="Times New Roman" panose="02020603050405020304" pitchFamily="18" charset="0"/>
              </a:rPr>
              <a:t>Collaborative development</a:t>
            </a:r>
            <a:r>
              <a:rPr lang="en-US" sz="2000" b="0" i="0" u="none" strike="noStrike" baseline="0" dirty="0">
                <a:latin typeface="Times New Roman" panose="02020603050405020304" pitchFamily="18" charset="0"/>
              </a:rPr>
              <a:t>: Free software encourages collaboration and community driven</a:t>
            </a:r>
            <a:r>
              <a:rPr lang="en-US" sz="2000" dirty="0">
                <a:latin typeface="Times New Roman" panose="02020603050405020304" pitchFamily="18" charset="0"/>
              </a:rPr>
              <a:t> </a:t>
            </a:r>
            <a:r>
              <a:rPr lang="en-US" sz="2000" b="0" i="0" u="none" strike="noStrike" baseline="0" dirty="0">
                <a:latin typeface="Times New Roman" panose="02020603050405020304" pitchFamily="18" charset="0"/>
              </a:rPr>
              <a:t>development, with developers and users contributing to the improvement and </a:t>
            </a:r>
            <a:r>
              <a:rPr lang="en-IN" sz="2000" b="0" i="0" u="none" strike="noStrike" baseline="0" dirty="0">
                <a:latin typeface="Times New Roman" panose="02020603050405020304" pitchFamily="18" charset="0"/>
              </a:rPr>
              <a:t>maintenance of the software.</a:t>
            </a:r>
            <a:endParaRPr lang="en-IN" sz="2000" dirty="0"/>
          </a:p>
        </p:txBody>
      </p:sp>
    </p:spTree>
    <p:extLst>
      <p:ext uri="{BB962C8B-B14F-4D97-AF65-F5344CB8AC3E}">
        <p14:creationId xmlns:p14="http://schemas.microsoft.com/office/powerpoint/2010/main" val="3866323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07555-4AA9-358C-2CE9-E9532077D4BD}"/>
              </a:ext>
            </a:extLst>
          </p:cNvPr>
          <p:cNvSpPr>
            <a:spLocks noGrp="1"/>
          </p:cNvSpPr>
          <p:nvPr>
            <p:ph type="title"/>
          </p:nvPr>
        </p:nvSpPr>
        <p:spPr/>
        <p:txBody>
          <a:bodyPr>
            <a:normAutofit/>
          </a:bodyPr>
          <a:lstStyle/>
          <a:p>
            <a:r>
              <a:rPr lang="en-US" sz="3600" b="1" i="0" u="none" strike="noStrike" baseline="0" dirty="0">
                <a:latin typeface="Calibri,Bold"/>
              </a:rPr>
              <a:t>Examples of FREE SOFTWARE</a:t>
            </a:r>
            <a:endParaRPr lang="en-IN" sz="3600" dirty="0"/>
          </a:p>
        </p:txBody>
      </p:sp>
      <p:sp>
        <p:nvSpPr>
          <p:cNvPr id="3" name="Content Placeholder 2">
            <a:extLst>
              <a:ext uri="{FF2B5EF4-FFF2-40B4-BE49-F238E27FC236}">
                <a16:creationId xmlns:a16="http://schemas.microsoft.com/office/drawing/2014/main" id="{2456CD02-BAAA-01AF-2515-E02DB0451BAC}"/>
              </a:ext>
            </a:extLst>
          </p:cNvPr>
          <p:cNvSpPr>
            <a:spLocks noGrp="1"/>
          </p:cNvSpPr>
          <p:nvPr>
            <p:ph idx="1"/>
          </p:nvPr>
        </p:nvSpPr>
        <p:spPr>
          <a:xfrm>
            <a:off x="838200" y="2052917"/>
            <a:ext cx="10515600" cy="3792351"/>
          </a:xfrm>
        </p:spPr>
        <p:txBody>
          <a:bodyPr>
            <a:normAutofit/>
          </a:bodyPr>
          <a:lstStyle/>
          <a:p>
            <a:pPr algn="l"/>
            <a:r>
              <a:rPr lang="en-US" sz="2400" b="1" i="0" u="none" strike="noStrike" baseline="0" dirty="0">
                <a:latin typeface="Times New Roman" panose="02020603050405020304" pitchFamily="18" charset="0"/>
              </a:rPr>
              <a:t>Linux Operating System</a:t>
            </a:r>
            <a:r>
              <a:rPr lang="en-US" sz="2400" b="0" i="0" u="none" strike="noStrike" baseline="0" dirty="0">
                <a:latin typeface="Times New Roman" panose="02020603050405020304" pitchFamily="18" charset="0"/>
              </a:rPr>
              <a:t>: Linux is a free and open source operating system that is widely used in enterprise environments and personal computers.</a:t>
            </a:r>
          </a:p>
          <a:p>
            <a:pPr algn="l"/>
            <a:r>
              <a:rPr lang="en-US" sz="2400" b="1" i="0" u="none" strike="noStrike" baseline="0" dirty="0">
                <a:latin typeface="Times New Roman" panose="02020603050405020304" pitchFamily="18" charset="0"/>
              </a:rPr>
              <a:t>Apache Web Server:</a:t>
            </a:r>
            <a:r>
              <a:rPr lang="en-US" sz="2400" b="0" i="0" u="none" strike="noStrike" baseline="0" dirty="0">
                <a:latin typeface="Times New Roman" panose="02020603050405020304" pitchFamily="18" charset="0"/>
              </a:rPr>
              <a:t> Apache is a free and open source web server that is used to serve </a:t>
            </a:r>
            <a:r>
              <a:rPr lang="en-IN" sz="2400" b="0" i="0" u="none" strike="noStrike" baseline="0" dirty="0">
                <a:latin typeface="Times New Roman" panose="02020603050405020304" pitchFamily="18" charset="0"/>
              </a:rPr>
              <a:t>web pages on the internet.</a:t>
            </a:r>
          </a:p>
          <a:p>
            <a:pPr algn="l"/>
            <a:r>
              <a:rPr lang="en-US" sz="2400" b="1" i="0" u="none" strike="noStrike" baseline="0" dirty="0">
                <a:latin typeface="Times New Roman" panose="02020603050405020304" pitchFamily="18" charset="0"/>
              </a:rPr>
              <a:t>LibreOffice</a:t>
            </a:r>
            <a:r>
              <a:rPr lang="en-US" sz="2400" b="0" i="0" u="none" strike="noStrike" baseline="0" dirty="0">
                <a:latin typeface="Times New Roman" panose="02020603050405020304" pitchFamily="18" charset="0"/>
              </a:rPr>
              <a:t>: LibreOffice is a free and open source office productivity suite that includes word processing, spreadsheet, and presentation software.</a:t>
            </a:r>
          </a:p>
          <a:p>
            <a:pPr algn="l"/>
            <a:r>
              <a:rPr lang="en-US" sz="2400" b="1" i="0" u="none" strike="noStrike" baseline="0" dirty="0">
                <a:latin typeface="Times New Roman" panose="02020603050405020304" pitchFamily="18" charset="0"/>
              </a:rPr>
              <a:t>GIMP</a:t>
            </a:r>
            <a:r>
              <a:rPr lang="en-US" sz="2400" b="0" i="0" u="none" strike="noStrike" baseline="0" dirty="0">
                <a:latin typeface="Times New Roman" panose="02020603050405020304" pitchFamily="18" charset="0"/>
              </a:rPr>
              <a:t>: GIMP is a free and open source image editing software that can be used for tasks such as photo retouching, image composition, and image authoring.</a:t>
            </a:r>
          </a:p>
          <a:p>
            <a:pPr algn="l"/>
            <a:endParaRPr lang="en-IN" dirty="0"/>
          </a:p>
        </p:txBody>
      </p:sp>
    </p:spTree>
    <p:extLst>
      <p:ext uri="{BB962C8B-B14F-4D97-AF65-F5344CB8AC3E}">
        <p14:creationId xmlns:p14="http://schemas.microsoft.com/office/powerpoint/2010/main" val="3185478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F3D2-FC32-1B23-2656-07B5BE0E3824}"/>
              </a:ext>
            </a:extLst>
          </p:cNvPr>
          <p:cNvSpPr>
            <a:spLocks noGrp="1"/>
          </p:cNvSpPr>
          <p:nvPr>
            <p:ph type="title"/>
          </p:nvPr>
        </p:nvSpPr>
        <p:spPr/>
        <p:txBody>
          <a:bodyPr/>
          <a:lstStyle/>
          <a:p>
            <a:r>
              <a:rPr lang="en-US" sz="4400" b="1" i="0" u="none" strike="noStrike" baseline="0" dirty="0">
                <a:latin typeface="Calibri,Bold"/>
              </a:rPr>
              <a:t>Examples of FREE SOFTWARE</a:t>
            </a:r>
            <a:endParaRPr lang="en-IN" dirty="0"/>
          </a:p>
        </p:txBody>
      </p:sp>
      <p:sp>
        <p:nvSpPr>
          <p:cNvPr id="3" name="Content Placeholder 2">
            <a:extLst>
              <a:ext uri="{FF2B5EF4-FFF2-40B4-BE49-F238E27FC236}">
                <a16:creationId xmlns:a16="http://schemas.microsoft.com/office/drawing/2014/main" id="{17407828-298A-4A37-330D-534D29C3040C}"/>
              </a:ext>
            </a:extLst>
          </p:cNvPr>
          <p:cNvSpPr>
            <a:spLocks noGrp="1"/>
          </p:cNvSpPr>
          <p:nvPr>
            <p:ph idx="1"/>
          </p:nvPr>
        </p:nvSpPr>
        <p:spPr/>
        <p:txBody>
          <a:bodyPr/>
          <a:lstStyle/>
          <a:p>
            <a:pPr algn="l"/>
            <a:r>
              <a:rPr lang="en-US" sz="2800" b="1" i="0" u="none" strike="noStrike" baseline="0" dirty="0">
                <a:latin typeface="Times New Roman" panose="02020603050405020304" pitchFamily="18" charset="0"/>
              </a:rPr>
              <a:t>VLC Media Player</a:t>
            </a:r>
            <a:r>
              <a:rPr lang="en-US" sz="2800" b="0" i="0" u="none" strike="noStrike" baseline="0" dirty="0">
                <a:latin typeface="Times New Roman" panose="02020603050405020304" pitchFamily="18" charset="0"/>
              </a:rPr>
              <a:t>: VLC is a free and open source multimedia player that supports a wide variety of audio and video formats.</a:t>
            </a:r>
          </a:p>
          <a:p>
            <a:pPr algn="l"/>
            <a:r>
              <a:rPr lang="en-US" sz="2800" b="1" i="0" u="none" strike="noStrike" baseline="0" dirty="0">
                <a:latin typeface="Times New Roman" panose="02020603050405020304" pitchFamily="18" charset="0"/>
              </a:rPr>
              <a:t>Firefox Web Browser</a:t>
            </a:r>
            <a:r>
              <a:rPr lang="en-US" sz="2800" b="0" i="0" u="none" strike="noStrike" baseline="0" dirty="0">
                <a:latin typeface="Times New Roman" panose="02020603050405020304" pitchFamily="18" charset="0"/>
              </a:rPr>
              <a:t>: Firefox is a free and open source web browser that is developed </a:t>
            </a:r>
            <a:r>
              <a:rPr lang="en-IN" sz="2800" b="0" i="0" u="none" strike="noStrike" baseline="0" dirty="0">
                <a:latin typeface="Times New Roman" panose="02020603050405020304" pitchFamily="18" charset="0"/>
              </a:rPr>
              <a:t>by the Mozilla Foundation</a:t>
            </a:r>
          </a:p>
          <a:p>
            <a:pPr algn="l"/>
            <a:r>
              <a:rPr lang="en-US" sz="2800" b="1" i="0" u="none" strike="noStrike" baseline="0" dirty="0">
                <a:latin typeface="Times New Roman" panose="02020603050405020304" pitchFamily="18" charset="0"/>
              </a:rPr>
              <a:t>MySQL</a:t>
            </a:r>
            <a:r>
              <a:rPr lang="en-US" sz="2800" b="0" i="0" u="none" strike="noStrike" baseline="0" dirty="0">
                <a:latin typeface="Times New Roman" panose="02020603050405020304" pitchFamily="18" charset="0"/>
              </a:rPr>
              <a:t>: MySQL is a free and open source relational database management system that is widely used in web applications</a:t>
            </a:r>
          </a:p>
          <a:p>
            <a:pPr algn="l"/>
            <a:r>
              <a:rPr lang="en-US" sz="2800" b="1" i="0" u="none" strike="noStrike" baseline="0" dirty="0">
                <a:latin typeface="Times New Roman" panose="02020603050405020304" pitchFamily="18" charset="0"/>
              </a:rPr>
              <a:t>Blender</a:t>
            </a:r>
            <a:r>
              <a:rPr lang="en-US" sz="2800" b="0" i="0" u="none" strike="noStrike" baseline="0" dirty="0">
                <a:latin typeface="Times New Roman" panose="02020603050405020304" pitchFamily="18" charset="0"/>
              </a:rPr>
              <a:t>: Blender is a free and open source 3D computer graphics software that can be used for creating animations, visual effects, and video games.</a:t>
            </a:r>
          </a:p>
          <a:p>
            <a:endParaRPr lang="en-IN" dirty="0"/>
          </a:p>
        </p:txBody>
      </p:sp>
    </p:spTree>
    <p:extLst>
      <p:ext uri="{BB962C8B-B14F-4D97-AF65-F5344CB8AC3E}">
        <p14:creationId xmlns:p14="http://schemas.microsoft.com/office/powerpoint/2010/main" val="2794794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9307A-B6DA-5D98-85C8-14552D2908E5}"/>
              </a:ext>
            </a:extLst>
          </p:cNvPr>
          <p:cNvSpPr>
            <a:spLocks noGrp="1"/>
          </p:cNvSpPr>
          <p:nvPr>
            <p:ph type="title"/>
          </p:nvPr>
        </p:nvSpPr>
        <p:spPr/>
        <p:txBody>
          <a:bodyPr>
            <a:normAutofit/>
          </a:bodyPr>
          <a:lstStyle/>
          <a:p>
            <a:r>
              <a:rPr lang="en-US" sz="2400" b="1" i="0" u="none" strike="noStrike" baseline="0" dirty="0">
                <a:latin typeface="Times New Roman" panose="02020603050405020304" pitchFamily="18" charset="0"/>
              </a:rPr>
              <a:t>Some key differences between free software and open source software include:</a:t>
            </a:r>
            <a:endParaRPr lang="en-IN" sz="2400" b="1" dirty="0"/>
          </a:p>
        </p:txBody>
      </p:sp>
      <p:sp>
        <p:nvSpPr>
          <p:cNvPr id="3" name="Content Placeholder 2">
            <a:extLst>
              <a:ext uri="{FF2B5EF4-FFF2-40B4-BE49-F238E27FC236}">
                <a16:creationId xmlns:a16="http://schemas.microsoft.com/office/drawing/2014/main" id="{769B3D21-8F36-5994-D517-2B66BC917A0B}"/>
              </a:ext>
            </a:extLst>
          </p:cNvPr>
          <p:cNvSpPr>
            <a:spLocks noGrp="1"/>
          </p:cNvSpPr>
          <p:nvPr>
            <p:ph idx="1"/>
          </p:nvPr>
        </p:nvSpPr>
        <p:spPr/>
        <p:txBody>
          <a:bodyPr>
            <a:normAutofit/>
          </a:bodyPr>
          <a:lstStyle/>
          <a:p>
            <a:pPr marL="0" indent="0" algn="l">
              <a:buNone/>
            </a:pPr>
            <a:r>
              <a:rPr lang="en-US" sz="2200" b="0" i="0" u="none" strike="noStrike" baseline="0" dirty="0">
                <a:latin typeface="Times New Roman" panose="02020603050405020304" pitchFamily="18" charset="0"/>
              </a:rPr>
              <a:t>1. </a:t>
            </a:r>
            <a:r>
              <a:rPr lang="en-US" sz="2200" b="1" i="0" u="none" strike="noStrike" baseline="0" dirty="0">
                <a:latin typeface="Times New Roman" panose="02020603050405020304" pitchFamily="18" charset="0"/>
              </a:rPr>
              <a:t>Freedom</a:t>
            </a:r>
            <a:r>
              <a:rPr lang="en-US" sz="2200" b="0" i="0" u="none" strike="noStrike" baseline="0" dirty="0">
                <a:latin typeface="Times New Roman" panose="02020603050405020304" pitchFamily="18" charset="0"/>
              </a:rPr>
              <a:t>: Free software places a greater emphasis on the freedom to use, modify, and distribute software without any restrictions, while open source software places a greater emphasis on the ability to access and modify the source code.</a:t>
            </a:r>
          </a:p>
          <a:p>
            <a:pPr marL="0" indent="0" algn="l">
              <a:buNone/>
            </a:pPr>
            <a:r>
              <a:rPr lang="en-US" sz="2200" b="0" i="0" u="none" strike="noStrike" baseline="0" dirty="0">
                <a:latin typeface="Times New Roman" panose="02020603050405020304" pitchFamily="18" charset="0"/>
              </a:rPr>
              <a:t>2. </a:t>
            </a:r>
            <a:r>
              <a:rPr lang="en-US" sz="2200" b="1" i="0" u="none" strike="noStrike" baseline="0" dirty="0">
                <a:latin typeface="Times New Roman" panose="02020603050405020304" pitchFamily="18" charset="0"/>
              </a:rPr>
              <a:t>Philosophy</a:t>
            </a:r>
            <a:r>
              <a:rPr lang="en-US" sz="2200" b="0" i="0" u="none" strike="noStrike" baseline="0" dirty="0">
                <a:latin typeface="Times New Roman" panose="02020603050405020304" pitchFamily="18" charset="0"/>
              </a:rPr>
              <a:t>: Free software is based on the philosophy of freedom, while open source software is based on the benefits of collaboration and transparency.</a:t>
            </a:r>
          </a:p>
          <a:p>
            <a:pPr marL="0" indent="0" algn="l">
              <a:buNone/>
            </a:pPr>
            <a:r>
              <a:rPr lang="en-US" sz="2200" b="0" i="0" u="none" strike="noStrike" baseline="0" dirty="0">
                <a:latin typeface="Times New Roman" panose="02020603050405020304" pitchFamily="18" charset="0"/>
              </a:rPr>
              <a:t>3. </a:t>
            </a:r>
            <a:r>
              <a:rPr lang="en-US" sz="2200" b="1" i="0" u="none" strike="noStrike" baseline="0" dirty="0">
                <a:latin typeface="Times New Roman" panose="02020603050405020304" pitchFamily="18" charset="0"/>
              </a:rPr>
              <a:t>Licensing</a:t>
            </a:r>
            <a:r>
              <a:rPr lang="en-US" sz="2200" b="0" i="0" u="none" strike="noStrike" baseline="0" dirty="0">
                <a:latin typeface="Times New Roman" panose="02020603050405020304" pitchFamily="18" charset="0"/>
              </a:rPr>
              <a:t>: Free software is typically distributed under licenses such as the GNU General Public License (GPL), which ensures that the software remains free, even when modified or redistributed. Open source software can be distributed under a variety of licenses, some of which may not necessarily ensure the software remains free.</a:t>
            </a:r>
            <a:endParaRPr lang="en-IN" sz="2200" dirty="0"/>
          </a:p>
        </p:txBody>
      </p:sp>
    </p:spTree>
    <p:extLst>
      <p:ext uri="{BB962C8B-B14F-4D97-AF65-F5344CB8AC3E}">
        <p14:creationId xmlns:p14="http://schemas.microsoft.com/office/powerpoint/2010/main" val="2111470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3E425-6527-5D61-AE19-9EA4274F1A37}"/>
              </a:ext>
            </a:extLst>
          </p:cNvPr>
          <p:cNvSpPr>
            <a:spLocks noGrp="1"/>
          </p:cNvSpPr>
          <p:nvPr>
            <p:ph idx="1"/>
          </p:nvPr>
        </p:nvSpPr>
        <p:spPr>
          <a:xfrm>
            <a:off x="838200" y="767790"/>
            <a:ext cx="10515600" cy="4351338"/>
          </a:xfrm>
        </p:spPr>
        <p:txBody>
          <a:bodyPr>
            <a:normAutofit/>
          </a:bodyPr>
          <a:lstStyle/>
          <a:p>
            <a:pPr marL="0" indent="0" algn="l">
              <a:buNone/>
            </a:pPr>
            <a:r>
              <a:rPr lang="en-US" sz="3200" b="0" i="0" u="none" strike="noStrike" baseline="0" dirty="0">
                <a:latin typeface="Calibri" panose="020F0502020204030204" pitchFamily="34" charset="0"/>
              </a:rPr>
              <a:t>1. What is a key reason for the need for Open Source Software?</a:t>
            </a:r>
          </a:p>
          <a:p>
            <a:pPr marL="0" indent="0" algn="l">
              <a:buNone/>
            </a:pPr>
            <a:r>
              <a:rPr lang="en-US" sz="3200" b="0" i="0" u="none" strike="noStrike" baseline="0" dirty="0">
                <a:latin typeface="Calibri" panose="020F0502020204030204" pitchFamily="34" charset="0"/>
              </a:rPr>
              <a:t>a) It is always more secure than proprietary software</a:t>
            </a:r>
          </a:p>
          <a:p>
            <a:pPr marL="0" indent="0" algn="l">
              <a:buNone/>
            </a:pPr>
            <a:r>
              <a:rPr lang="en-US" sz="3200" b="0" i="0" u="none" strike="noStrike" baseline="0" dirty="0">
                <a:latin typeface="Calibri" panose="020F0502020204030204" pitchFamily="34" charset="0"/>
              </a:rPr>
              <a:t>b) It is free of cost</a:t>
            </a:r>
          </a:p>
          <a:p>
            <a:pPr marL="0" indent="0" algn="l">
              <a:buNone/>
            </a:pPr>
            <a:r>
              <a:rPr lang="en-US" sz="3200" b="0" i="0" u="none" strike="noStrike" baseline="0" dirty="0">
                <a:latin typeface="Calibri" panose="020F0502020204030204" pitchFamily="34" charset="0"/>
              </a:rPr>
              <a:t>c) It promotes innovation and collaboration</a:t>
            </a:r>
            <a:endParaRPr lang="en-IN" sz="3200" dirty="0"/>
          </a:p>
        </p:txBody>
      </p:sp>
    </p:spTree>
    <p:extLst>
      <p:ext uri="{BB962C8B-B14F-4D97-AF65-F5344CB8AC3E}">
        <p14:creationId xmlns:p14="http://schemas.microsoft.com/office/powerpoint/2010/main" val="3301070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3E425-6527-5D61-AE19-9EA4274F1A37}"/>
              </a:ext>
            </a:extLst>
          </p:cNvPr>
          <p:cNvSpPr>
            <a:spLocks noGrp="1"/>
          </p:cNvSpPr>
          <p:nvPr>
            <p:ph idx="1"/>
          </p:nvPr>
        </p:nvSpPr>
        <p:spPr>
          <a:xfrm>
            <a:off x="838200" y="767790"/>
            <a:ext cx="10515600" cy="4351338"/>
          </a:xfrm>
        </p:spPr>
        <p:txBody>
          <a:bodyPr>
            <a:normAutofit/>
          </a:bodyPr>
          <a:lstStyle/>
          <a:p>
            <a:pPr marL="0" indent="0" algn="l">
              <a:buNone/>
            </a:pPr>
            <a:r>
              <a:rPr lang="en-US" sz="3200" b="0" i="0" u="none" strike="noStrike" baseline="0" dirty="0">
                <a:latin typeface="Calibri" panose="020F0502020204030204" pitchFamily="34" charset="0"/>
              </a:rPr>
              <a:t>1. What is a key reason for the need for Open Source Software?</a:t>
            </a:r>
          </a:p>
          <a:p>
            <a:pPr marL="0" indent="0" algn="l">
              <a:buNone/>
            </a:pPr>
            <a:r>
              <a:rPr lang="en-US" sz="3200" b="0" i="0" u="none" strike="noStrike" baseline="0" dirty="0">
                <a:latin typeface="Calibri" panose="020F0502020204030204" pitchFamily="34" charset="0"/>
              </a:rPr>
              <a:t>a) It is always more secure than proprietary software</a:t>
            </a:r>
          </a:p>
          <a:p>
            <a:pPr marL="0" indent="0" algn="l">
              <a:buNone/>
            </a:pPr>
            <a:r>
              <a:rPr lang="en-US" sz="3200" b="0" i="0" u="none" strike="noStrike" baseline="0" dirty="0">
                <a:latin typeface="Calibri" panose="020F0502020204030204" pitchFamily="34" charset="0"/>
              </a:rPr>
              <a:t>b) It is free of cost</a:t>
            </a:r>
          </a:p>
          <a:p>
            <a:pPr marL="0" indent="0" algn="l">
              <a:buNone/>
            </a:pPr>
            <a:r>
              <a:rPr lang="en-US" sz="3200" b="1" i="1" u="none" strike="noStrike" baseline="0" dirty="0">
                <a:latin typeface="Calibri" panose="020F0502020204030204" pitchFamily="34" charset="0"/>
              </a:rPr>
              <a:t>c) It promotes innovation and collaboration</a:t>
            </a:r>
            <a:endParaRPr lang="en-IN" sz="3200" b="1" i="1" dirty="0"/>
          </a:p>
        </p:txBody>
      </p:sp>
    </p:spTree>
    <p:extLst>
      <p:ext uri="{BB962C8B-B14F-4D97-AF65-F5344CB8AC3E}">
        <p14:creationId xmlns:p14="http://schemas.microsoft.com/office/powerpoint/2010/main" val="827141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E55DA2-D636-1B22-D40F-7850070AC497}"/>
              </a:ext>
            </a:extLst>
          </p:cNvPr>
          <p:cNvSpPr>
            <a:spLocks noGrp="1"/>
          </p:cNvSpPr>
          <p:nvPr>
            <p:ph idx="1"/>
          </p:nvPr>
        </p:nvSpPr>
        <p:spPr>
          <a:xfrm>
            <a:off x="838200" y="812613"/>
            <a:ext cx="10515600" cy="4351338"/>
          </a:xfrm>
        </p:spPr>
        <p:txBody>
          <a:bodyPr>
            <a:normAutofit/>
          </a:bodyPr>
          <a:lstStyle/>
          <a:p>
            <a:pPr marL="0" indent="0" algn="l">
              <a:buNone/>
            </a:pPr>
            <a:r>
              <a:rPr lang="en-US" b="0" i="0" u="none" strike="noStrike" baseline="0" dirty="0">
                <a:latin typeface="Calibri" panose="020F0502020204030204" pitchFamily="34" charset="0"/>
              </a:rPr>
              <a:t>2. Which of the following is a benefit of Open Source Software for businesses?</a:t>
            </a:r>
          </a:p>
          <a:p>
            <a:pPr marL="0" indent="0" algn="l">
              <a:buNone/>
            </a:pPr>
            <a:r>
              <a:rPr lang="en-US" b="0" i="0" u="none" strike="noStrike" baseline="0" dirty="0">
                <a:latin typeface="Calibri" panose="020F0502020204030204" pitchFamily="34" charset="0"/>
              </a:rPr>
              <a:t>a) It requires a large upfront investment</a:t>
            </a:r>
          </a:p>
          <a:p>
            <a:pPr marL="0" indent="0" algn="l">
              <a:buNone/>
            </a:pPr>
            <a:r>
              <a:rPr lang="en-US" b="0" i="0" u="none" strike="noStrike" baseline="0" dirty="0">
                <a:latin typeface="Calibri" panose="020F0502020204030204" pitchFamily="34" charset="0"/>
              </a:rPr>
              <a:t>b) It is always more stable than proprietary software</a:t>
            </a:r>
          </a:p>
          <a:p>
            <a:pPr marL="0" indent="0" algn="l">
              <a:buNone/>
            </a:pPr>
            <a:r>
              <a:rPr lang="en-US" b="0" i="0" u="none" strike="noStrike" baseline="0" dirty="0">
                <a:latin typeface="Calibri" panose="020F0502020204030204" pitchFamily="34" charset="0"/>
              </a:rPr>
              <a:t>c) It allows businesses to customize and modify software to fit their needs</a:t>
            </a:r>
            <a:endParaRPr lang="en-IN" dirty="0"/>
          </a:p>
        </p:txBody>
      </p:sp>
    </p:spTree>
    <p:extLst>
      <p:ext uri="{BB962C8B-B14F-4D97-AF65-F5344CB8AC3E}">
        <p14:creationId xmlns:p14="http://schemas.microsoft.com/office/powerpoint/2010/main" val="4255015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1412</Words>
  <Application>Microsoft Office PowerPoint</Application>
  <PresentationFormat>Widescreen</PresentationFormat>
  <Paragraphs>103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Calibri,Bold</vt:lpstr>
      <vt:lpstr>Times New Roman</vt:lpstr>
      <vt:lpstr>Office Theme</vt:lpstr>
      <vt:lpstr>FOSS</vt:lpstr>
      <vt:lpstr>What is FREE SOFTWARE</vt:lpstr>
      <vt:lpstr>Free software has several characteristics, including:</vt:lpstr>
      <vt:lpstr>Examples of FREE SOFTWARE</vt:lpstr>
      <vt:lpstr>Examples of FREE SOFTWARE</vt:lpstr>
      <vt:lpstr>Some key differences between free software and open source software include: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FOSS</dc:title>
  <dc:creator>Girish Mattikop</dc:creator>
  <cp:lastModifiedBy>Girish Mattikop</cp:lastModifiedBy>
  <cp:revision>1</cp:revision>
  <dcterms:created xsi:type="dcterms:W3CDTF">2023-06-21T13:54:29Z</dcterms:created>
  <dcterms:modified xsi:type="dcterms:W3CDTF">2023-06-23T05:48:59Z</dcterms:modified>
</cp:coreProperties>
</file>