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rish Mattikop" userId="d4f7e29d231479d3" providerId="LiveId" clId="{DEE3F949-3726-4141-B39B-6F561A8186C7}"/>
    <pc:docChg chg="addSld modSld">
      <pc:chgData name="Girish Mattikop" userId="d4f7e29d231479d3" providerId="LiveId" clId="{DEE3F949-3726-4141-B39B-6F561A8186C7}" dt="2023-07-26T04:56:10.799" v="69" actId="20577"/>
      <pc:docMkLst>
        <pc:docMk/>
      </pc:docMkLst>
      <pc:sldChg chg="modSp mod">
        <pc:chgData name="Girish Mattikop" userId="d4f7e29d231479d3" providerId="LiveId" clId="{DEE3F949-3726-4141-B39B-6F561A8186C7}" dt="2023-07-26T04:53:46.868" v="45" actId="113"/>
        <pc:sldMkLst>
          <pc:docMk/>
          <pc:sldMk cId="446706334" sldId="257"/>
        </pc:sldMkLst>
        <pc:spChg chg="mod">
          <ac:chgData name="Girish Mattikop" userId="d4f7e29d231479d3" providerId="LiveId" clId="{DEE3F949-3726-4141-B39B-6F561A8186C7}" dt="2023-07-26T04:53:44.002" v="44" actId="113"/>
          <ac:spMkLst>
            <pc:docMk/>
            <pc:sldMk cId="446706334" sldId="257"/>
            <ac:spMk id="2" creationId="{82C8DBE0-DA2E-76A6-6958-330C31759E15}"/>
          </ac:spMkLst>
        </pc:spChg>
        <pc:spChg chg="mod">
          <ac:chgData name="Girish Mattikop" userId="d4f7e29d231479d3" providerId="LiveId" clId="{DEE3F949-3726-4141-B39B-6F561A8186C7}" dt="2023-07-26T04:53:46.868" v="45" actId="113"/>
          <ac:spMkLst>
            <pc:docMk/>
            <pc:sldMk cId="446706334" sldId="257"/>
            <ac:spMk id="3" creationId="{9E1C6B9B-09E0-7BA6-A037-B619018FE075}"/>
          </ac:spMkLst>
        </pc:spChg>
      </pc:sldChg>
      <pc:sldChg chg="modSp mod">
        <pc:chgData name="Girish Mattikop" userId="d4f7e29d231479d3" providerId="LiveId" clId="{DEE3F949-3726-4141-B39B-6F561A8186C7}" dt="2023-07-26T04:53:34.546" v="43" actId="113"/>
        <pc:sldMkLst>
          <pc:docMk/>
          <pc:sldMk cId="1790667301" sldId="258"/>
        </pc:sldMkLst>
        <pc:spChg chg="mod">
          <ac:chgData name="Girish Mattikop" userId="d4f7e29d231479d3" providerId="LiveId" clId="{DEE3F949-3726-4141-B39B-6F561A8186C7}" dt="2023-07-26T04:53:34.546" v="43" actId="113"/>
          <ac:spMkLst>
            <pc:docMk/>
            <pc:sldMk cId="1790667301" sldId="258"/>
            <ac:spMk id="2" creationId="{918D93A0-C191-A8FF-D9F9-52C15522A0CF}"/>
          </ac:spMkLst>
        </pc:spChg>
        <pc:spChg chg="mod">
          <ac:chgData name="Girish Mattikop" userId="d4f7e29d231479d3" providerId="LiveId" clId="{DEE3F949-3726-4141-B39B-6F561A8186C7}" dt="2023-07-26T04:53:25.464" v="41" actId="12"/>
          <ac:spMkLst>
            <pc:docMk/>
            <pc:sldMk cId="1790667301" sldId="258"/>
            <ac:spMk id="3" creationId="{1269AB09-49CD-A4E6-5BE1-E775BEB14B92}"/>
          </ac:spMkLst>
        </pc:spChg>
      </pc:sldChg>
      <pc:sldChg chg="modSp new mod">
        <pc:chgData name="Girish Mattikop" userId="d4f7e29d231479d3" providerId="LiveId" clId="{DEE3F949-3726-4141-B39B-6F561A8186C7}" dt="2023-07-26T04:56:10.799" v="69" actId="20577"/>
        <pc:sldMkLst>
          <pc:docMk/>
          <pc:sldMk cId="2205026600" sldId="259"/>
        </pc:sldMkLst>
        <pc:spChg chg="mod">
          <ac:chgData name="Girish Mattikop" userId="d4f7e29d231479d3" providerId="LiveId" clId="{DEE3F949-3726-4141-B39B-6F561A8186C7}" dt="2023-07-26T04:56:00.158" v="53" actId="20577"/>
          <ac:spMkLst>
            <pc:docMk/>
            <pc:sldMk cId="2205026600" sldId="259"/>
            <ac:spMk id="2" creationId="{351E9264-4868-6581-772C-B2536561CAE7}"/>
          </ac:spMkLst>
        </pc:spChg>
        <pc:spChg chg="mod">
          <ac:chgData name="Girish Mattikop" userId="d4f7e29d231479d3" providerId="LiveId" clId="{DEE3F949-3726-4141-B39B-6F561A8186C7}" dt="2023-07-26T04:56:10.799" v="69" actId="20577"/>
          <ac:spMkLst>
            <pc:docMk/>
            <pc:sldMk cId="2205026600" sldId="259"/>
            <ac:spMk id="3" creationId="{C4789F02-B49F-9826-E6B1-FB7991AF12F0}"/>
          </ac:spMkLst>
        </pc:spChg>
      </pc:sldChg>
    </pc:docChg>
  </pc:docChgLst>
  <pc:docChgLst>
    <pc:chgData name="Girish Mattikop" userId="d4f7e29d231479d3" providerId="LiveId" clId="{26A1392E-3CF6-44E7-9F08-E0B1C9DC916A}"/>
    <pc:docChg chg="delSld">
      <pc:chgData name="Girish Mattikop" userId="d4f7e29d231479d3" providerId="LiveId" clId="{26A1392E-3CF6-44E7-9F08-E0B1C9DC916A}" dt="2024-07-15T12:21:56.166" v="0" actId="2696"/>
      <pc:docMkLst>
        <pc:docMk/>
      </pc:docMkLst>
      <pc:sldChg chg="del">
        <pc:chgData name="Girish Mattikop" userId="d4f7e29d231479d3" providerId="LiveId" clId="{26A1392E-3CF6-44E7-9F08-E0B1C9DC916A}" dt="2024-07-15T12:21:56.166" v="0" actId="2696"/>
        <pc:sldMkLst>
          <pc:docMk/>
          <pc:sldMk cId="1018604195"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73586-BEAF-2435-E980-6CF727386A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AC2E85-52F7-DD48-76CE-E07E30BE6B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E5F02F-2714-C587-07BF-5224416043D3}"/>
              </a:ext>
            </a:extLst>
          </p:cNvPr>
          <p:cNvSpPr>
            <a:spLocks noGrp="1"/>
          </p:cNvSpPr>
          <p:nvPr>
            <p:ph type="dt" sz="half" idx="10"/>
          </p:nvPr>
        </p:nvSpPr>
        <p:spPr/>
        <p:txBody>
          <a:bodyPr/>
          <a:lstStyle/>
          <a:p>
            <a:fld id="{DAFE2FB5-35E1-40B1-891F-4E899686E745}" type="datetimeFigureOut">
              <a:rPr lang="en-IN" smtClean="0"/>
              <a:t>15-07-2024</a:t>
            </a:fld>
            <a:endParaRPr lang="en-IN"/>
          </a:p>
        </p:txBody>
      </p:sp>
      <p:sp>
        <p:nvSpPr>
          <p:cNvPr id="5" name="Footer Placeholder 4">
            <a:extLst>
              <a:ext uri="{FF2B5EF4-FFF2-40B4-BE49-F238E27FC236}">
                <a16:creationId xmlns:a16="http://schemas.microsoft.com/office/drawing/2014/main" id="{4DFEB2A0-5876-EA07-B10C-05A0AAE08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B91D68-6C93-4B0D-5633-F4C4B512DED9}"/>
              </a:ext>
            </a:extLst>
          </p:cNvPr>
          <p:cNvSpPr>
            <a:spLocks noGrp="1"/>
          </p:cNvSpPr>
          <p:nvPr>
            <p:ph type="sldNum" sz="quarter" idx="12"/>
          </p:nvPr>
        </p:nvSpPr>
        <p:spPr/>
        <p:txBody>
          <a:bodyPr/>
          <a:lstStyle/>
          <a:p>
            <a:fld id="{EDDC6642-9696-4860-BFDF-A5F538949DA8}" type="slidenum">
              <a:rPr lang="en-IN" smtClean="0"/>
              <a:t>‹#›</a:t>
            </a:fld>
            <a:endParaRPr lang="en-IN"/>
          </a:p>
        </p:txBody>
      </p:sp>
    </p:spTree>
    <p:extLst>
      <p:ext uri="{BB962C8B-B14F-4D97-AF65-F5344CB8AC3E}">
        <p14:creationId xmlns:p14="http://schemas.microsoft.com/office/powerpoint/2010/main" val="943005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37B16-E77B-6040-D0CB-BD55F126C73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DA64C6-93C0-A170-2554-B9E2E4CA28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6A0F22-28FB-0EC1-638E-EEBB65DDC802}"/>
              </a:ext>
            </a:extLst>
          </p:cNvPr>
          <p:cNvSpPr>
            <a:spLocks noGrp="1"/>
          </p:cNvSpPr>
          <p:nvPr>
            <p:ph type="dt" sz="half" idx="10"/>
          </p:nvPr>
        </p:nvSpPr>
        <p:spPr/>
        <p:txBody>
          <a:bodyPr/>
          <a:lstStyle/>
          <a:p>
            <a:fld id="{DAFE2FB5-35E1-40B1-891F-4E899686E745}" type="datetimeFigureOut">
              <a:rPr lang="en-IN" smtClean="0"/>
              <a:t>15-07-2024</a:t>
            </a:fld>
            <a:endParaRPr lang="en-IN"/>
          </a:p>
        </p:txBody>
      </p:sp>
      <p:sp>
        <p:nvSpPr>
          <p:cNvPr id="5" name="Footer Placeholder 4">
            <a:extLst>
              <a:ext uri="{FF2B5EF4-FFF2-40B4-BE49-F238E27FC236}">
                <a16:creationId xmlns:a16="http://schemas.microsoft.com/office/drawing/2014/main" id="{1A455589-B35B-2E0C-0F50-10370E5845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634E95-1362-A2A7-F814-53FECE678E91}"/>
              </a:ext>
            </a:extLst>
          </p:cNvPr>
          <p:cNvSpPr>
            <a:spLocks noGrp="1"/>
          </p:cNvSpPr>
          <p:nvPr>
            <p:ph type="sldNum" sz="quarter" idx="12"/>
          </p:nvPr>
        </p:nvSpPr>
        <p:spPr/>
        <p:txBody>
          <a:bodyPr/>
          <a:lstStyle/>
          <a:p>
            <a:fld id="{EDDC6642-9696-4860-BFDF-A5F538949DA8}" type="slidenum">
              <a:rPr lang="en-IN" smtClean="0"/>
              <a:t>‹#›</a:t>
            </a:fld>
            <a:endParaRPr lang="en-IN"/>
          </a:p>
        </p:txBody>
      </p:sp>
    </p:spTree>
    <p:extLst>
      <p:ext uri="{BB962C8B-B14F-4D97-AF65-F5344CB8AC3E}">
        <p14:creationId xmlns:p14="http://schemas.microsoft.com/office/powerpoint/2010/main" val="2800049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48D5D-E384-7C7A-BE97-9D4BDAFFBC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A309D2-A69D-3165-43B0-590F331AB2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68FE65-3966-7A89-628B-26A73D6777FB}"/>
              </a:ext>
            </a:extLst>
          </p:cNvPr>
          <p:cNvSpPr>
            <a:spLocks noGrp="1"/>
          </p:cNvSpPr>
          <p:nvPr>
            <p:ph type="dt" sz="half" idx="10"/>
          </p:nvPr>
        </p:nvSpPr>
        <p:spPr/>
        <p:txBody>
          <a:bodyPr/>
          <a:lstStyle/>
          <a:p>
            <a:fld id="{DAFE2FB5-35E1-40B1-891F-4E899686E745}" type="datetimeFigureOut">
              <a:rPr lang="en-IN" smtClean="0"/>
              <a:t>15-07-2024</a:t>
            </a:fld>
            <a:endParaRPr lang="en-IN"/>
          </a:p>
        </p:txBody>
      </p:sp>
      <p:sp>
        <p:nvSpPr>
          <p:cNvPr id="5" name="Footer Placeholder 4">
            <a:extLst>
              <a:ext uri="{FF2B5EF4-FFF2-40B4-BE49-F238E27FC236}">
                <a16:creationId xmlns:a16="http://schemas.microsoft.com/office/drawing/2014/main" id="{12683902-9C57-0B51-42F3-6935D6B619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92F6A6-29A2-DF56-DD38-E0347E8B9B6C}"/>
              </a:ext>
            </a:extLst>
          </p:cNvPr>
          <p:cNvSpPr>
            <a:spLocks noGrp="1"/>
          </p:cNvSpPr>
          <p:nvPr>
            <p:ph type="sldNum" sz="quarter" idx="12"/>
          </p:nvPr>
        </p:nvSpPr>
        <p:spPr/>
        <p:txBody>
          <a:bodyPr/>
          <a:lstStyle/>
          <a:p>
            <a:fld id="{EDDC6642-9696-4860-BFDF-A5F538949DA8}" type="slidenum">
              <a:rPr lang="en-IN" smtClean="0"/>
              <a:t>‹#›</a:t>
            </a:fld>
            <a:endParaRPr lang="en-IN"/>
          </a:p>
        </p:txBody>
      </p:sp>
    </p:spTree>
    <p:extLst>
      <p:ext uri="{BB962C8B-B14F-4D97-AF65-F5344CB8AC3E}">
        <p14:creationId xmlns:p14="http://schemas.microsoft.com/office/powerpoint/2010/main" val="982359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D2E8D-D204-402C-9405-5D461827C6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001C4-94C3-DB49-1633-028AED3C66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5915BD-1C4E-D002-8712-0DF8B2777A61}"/>
              </a:ext>
            </a:extLst>
          </p:cNvPr>
          <p:cNvSpPr>
            <a:spLocks noGrp="1"/>
          </p:cNvSpPr>
          <p:nvPr>
            <p:ph type="dt" sz="half" idx="10"/>
          </p:nvPr>
        </p:nvSpPr>
        <p:spPr/>
        <p:txBody>
          <a:bodyPr/>
          <a:lstStyle/>
          <a:p>
            <a:fld id="{DAFE2FB5-35E1-40B1-891F-4E899686E745}" type="datetimeFigureOut">
              <a:rPr lang="en-IN" smtClean="0"/>
              <a:t>15-07-2024</a:t>
            </a:fld>
            <a:endParaRPr lang="en-IN"/>
          </a:p>
        </p:txBody>
      </p:sp>
      <p:sp>
        <p:nvSpPr>
          <p:cNvPr id="5" name="Footer Placeholder 4">
            <a:extLst>
              <a:ext uri="{FF2B5EF4-FFF2-40B4-BE49-F238E27FC236}">
                <a16:creationId xmlns:a16="http://schemas.microsoft.com/office/drawing/2014/main" id="{880CCD8F-696B-B44B-B683-F9FF150821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B69965-35D1-123F-4DEC-53C03DE0EF2B}"/>
              </a:ext>
            </a:extLst>
          </p:cNvPr>
          <p:cNvSpPr>
            <a:spLocks noGrp="1"/>
          </p:cNvSpPr>
          <p:nvPr>
            <p:ph type="sldNum" sz="quarter" idx="12"/>
          </p:nvPr>
        </p:nvSpPr>
        <p:spPr/>
        <p:txBody>
          <a:bodyPr/>
          <a:lstStyle/>
          <a:p>
            <a:fld id="{EDDC6642-9696-4860-BFDF-A5F538949DA8}" type="slidenum">
              <a:rPr lang="en-IN" smtClean="0"/>
              <a:t>‹#›</a:t>
            </a:fld>
            <a:endParaRPr lang="en-IN"/>
          </a:p>
        </p:txBody>
      </p:sp>
    </p:spTree>
    <p:extLst>
      <p:ext uri="{BB962C8B-B14F-4D97-AF65-F5344CB8AC3E}">
        <p14:creationId xmlns:p14="http://schemas.microsoft.com/office/powerpoint/2010/main" val="1876974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1ED7-E723-A799-B88D-0A12B2BEA8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AF9CE8-79F7-41F3-9D8C-CF48805950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F13483-7EE4-5B73-5512-28D02E2FABFD}"/>
              </a:ext>
            </a:extLst>
          </p:cNvPr>
          <p:cNvSpPr>
            <a:spLocks noGrp="1"/>
          </p:cNvSpPr>
          <p:nvPr>
            <p:ph type="dt" sz="half" idx="10"/>
          </p:nvPr>
        </p:nvSpPr>
        <p:spPr/>
        <p:txBody>
          <a:bodyPr/>
          <a:lstStyle/>
          <a:p>
            <a:fld id="{DAFE2FB5-35E1-40B1-891F-4E899686E745}" type="datetimeFigureOut">
              <a:rPr lang="en-IN" smtClean="0"/>
              <a:t>15-07-2024</a:t>
            </a:fld>
            <a:endParaRPr lang="en-IN"/>
          </a:p>
        </p:txBody>
      </p:sp>
      <p:sp>
        <p:nvSpPr>
          <p:cNvPr id="5" name="Footer Placeholder 4">
            <a:extLst>
              <a:ext uri="{FF2B5EF4-FFF2-40B4-BE49-F238E27FC236}">
                <a16:creationId xmlns:a16="http://schemas.microsoft.com/office/drawing/2014/main" id="{55932249-04B9-5B72-19C2-4EEE0B7DEA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95BF0D-7683-2108-1905-B50BABDDCE6B}"/>
              </a:ext>
            </a:extLst>
          </p:cNvPr>
          <p:cNvSpPr>
            <a:spLocks noGrp="1"/>
          </p:cNvSpPr>
          <p:nvPr>
            <p:ph type="sldNum" sz="quarter" idx="12"/>
          </p:nvPr>
        </p:nvSpPr>
        <p:spPr/>
        <p:txBody>
          <a:bodyPr/>
          <a:lstStyle/>
          <a:p>
            <a:fld id="{EDDC6642-9696-4860-BFDF-A5F538949DA8}" type="slidenum">
              <a:rPr lang="en-IN" smtClean="0"/>
              <a:t>‹#›</a:t>
            </a:fld>
            <a:endParaRPr lang="en-IN"/>
          </a:p>
        </p:txBody>
      </p:sp>
    </p:spTree>
    <p:extLst>
      <p:ext uri="{BB962C8B-B14F-4D97-AF65-F5344CB8AC3E}">
        <p14:creationId xmlns:p14="http://schemas.microsoft.com/office/powerpoint/2010/main" val="3435470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0284E-10F0-64BE-3DEA-3300C491EE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DBB8A8-F316-8B05-44FE-9ED0FFA2AF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D59C657-DD47-8C8C-E627-F5EAFC6CA2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BA08DE2-6218-9DF8-E0D6-A752BD169C46}"/>
              </a:ext>
            </a:extLst>
          </p:cNvPr>
          <p:cNvSpPr>
            <a:spLocks noGrp="1"/>
          </p:cNvSpPr>
          <p:nvPr>
            <p:ph type="dt" sz="half" idx="10"/>
          </p:nvPr>
        </p:nvSpPr>
        <p:spPr/>
        <p:txBody>
          <a:bodyPr/>
          <a:lstStyle/>
          <a:p>
            <a:fld id="{DAFE2FB5-35E1-40B1-891F-4E899686E745}" type="datetimeFigureOut">
              <a:rPr lang="en-IN" smtClean="0"/>
              <a:t>15-07-2024</a:t>
            </a:fld>
            <a:endParaRPr lang="en-IN"/>
          </a:p>
        </p:txBody>
      </p:sp>
      <p:sp>
        <p:nvSpPr>
          <p:cNvPr id="6" name="Footer Placeholder 5">
            <a:extLst>
              <a:ext uri="{FF2B5EF4-FFF2-40B4-BE49-F238E27FC236}">
                <a16:creationId xmlns:a16="http://schemas.microsoft.com/office/drawing/2014/main" id="{72E7ADDC-F4E4-0F4A-4F13-63F808845B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DD501D-2F9F-FFFB-C165-14E2AD381553}"/>
              </a:ext>
            </a:extLst>
          </p:cNvPr>
          <p:cNvSpPr>
            <a:spLocks noGrp="1"/>
          </p:cNvSpPr>
          <p:nvPr>
            <p:ph type="sldNum" sz="quarter" idx="12"/>
          </p:nvPr>
        </p:nvSpPr>
        <p:spPr/>
        <p:txBody>
          <a:bodyPr/>
          <a:lstStyle/>
          <a:p>
            <a:fld id="{EDDC6642-9696-4860-BFDF-A5F538949DA8}" type="slidenum">
              <a:rPr lang="en-IN" smtClean="0"/>
              <a:t>‹#›</a:t>
            </a:fld>
            <a:endParaRPr lang="en-IN"/>
          </a:p>
        </p:txBody>
      </p:sp>
    </p:spTree>
    <p:extLst>
      <p:ext uri="{BB962C8B-B14F-4D97-AF65-F5344CB8AC3E}">
        <p14:creationId xmlns:p14="http://schemas.microsoft.com/office/powerpoint/2010/main" val="3980766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18BF6-ABC4-95F2-3ECB-A52EA89ED7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D8E167-AFD5-CB24-FA7B-6E5EDE0CF8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91A773-94BE-B450-4D61-B776B93778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49EE87-EC36-9FBE-E3B9-75162F8C83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059A6-9BD3-E8C9-4B3F-60CE2B17B3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393F94-CFE3-0BCA-5B0A-02A021D42E8F}"/>
              </a:ext>
            </a:extLst>
          </p:cNvPr>
          <p:cNvSpPr>
            <a:spLocks noGrp="1"/>
          </p:cNvSpPr>
          <p:nvPr>
            <p:ph type="dt" sz="half" idx="10"/>
          </p:nvPr>
        </p:nvSpPr>
        <p:spPr/>
        <p:txBody>
          <a:bodyPr/>
          <a:lstStyle/>
          <a:p>
            <a:fld id="{DAFE2FB5-35E1-40B1-891F-4E899686E745}" type="datetimeFigureOut">
              <a:rPr lang="en-IN" smtClean="0"/>
              <a:t>15-07-2024</a:t>
            </a:fld>
            <a:endParaRPr lang="en-IN"/>
          </a:p>
        </p:txBody>
      </p:sp>
      <p:sp>
        <p:nvSpPr>
          <p:cNvPr id="8" name="Footer Placeholder 7">
            <a:extLst>
              <a:ext uri="{FF2B5EF4-FFF2-40B4-BE49-F238E27FC236}">
                <a16:creationId xmlns:a16="http://schemas.microsoft.com/office/drawing/2014/main" id="{5E6B043B-87AE-A2FD-A767-230BD8CB585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3A8DE5-2C5D-ADA0-E12D-C1BEF9DB4591}"/>
              </a:ext>
            </a:extLst>
          </p:cNvPr>
          <p:cNvSpPr>
            <a:spLocks noGrp="1"/>
          </p:cNvSpPr>
          <p:nvPr>
            <p:ph type="sldNum" sz="quarter" idx="12"/>
          </p:nvPr>
        </p:nvSpPr>
        <p:spPr/>
        <p:txBody>
          <a:bodyPr/>
          <a:lstStyle/>
          <a:p>
            <a:fld id="{EDDC6642-9696-4860-BFDF-A5F538949DA8}" type="slidenum">
              <a:rPr lang="en-IN" smtClean="0"/>
              <a:t>‹#›</a:t>
            </a:fld>
            <a:endParaRPr lang="en-IN"/>
          </a:p>
        </p:txBody>
      </p:sp>
    </p:spTree>
    <p:extLst>
      <p:ext uri="{BB962C8B-B14F-4D97-AF65-F5344CB8AC3E}">
        <p14:creationId xmlns:p14="http://schemas.microsoft.com/office/powerpoint/2010/main" val="2897269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B5BCC-30B1-C881-8EF7-E2679E58FF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79009A-739E-D987-E50D-EBF0E9B26DF5}"/>
              </a:ext>
            </a:extLst>
          </p:cNvPr>
          <p:cNvSpPr>
            <a:spLocks noGrp="1"/>
          </p:cNvSpPr>
          <p:nvPr>
            <p:ph type="dt" sz="half" idx="10"/>
          </p:nvPr>
        </p:nvSpPr>
        <p:spPr/>
        <p:txBody>
          <a:bodyPr/>
          <a:lstStyle/>
          <a:p>
            <a:fld id="{DAFE2FB5-35E1-40B1-891F-4E899686E745}" type="datetimeFigureOut">
              <a:rPr lang="en-IN" smtClean="0"/>
              <a:t>15-07-2024</a:t>
            </a:fld>
            <a:endParaRPr lang="en-IN"/>
          </a:p>
        </p:txBody>
      </p:sp>
      <p:sp>
        <p:nvSpPr>
          <p:cNvPr id="4" name="Footer Placeholder 3">
            <a:extLst>
              <a:ext uri="{FF2B5EF4-FFF2-40B4-BE49-F238E27FC236}">
                <a16:creationId xmlns:a16="http://schemas.microsoft.com/office/drawing/2014/main" id="{EFA41138-7A06-08A0-1827-AEEA6D5B6B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4237BE-B112-42C8-7B5E-40242B46F098}"/>
              </a:ext>
            </a:extLst>
          </p:cNvPr>
          <p:cNvSpPr>
            <a:spLocks noGrp="1"/>
          </p:cNvSpPr>
          <p:nvPr>
            <p:ph type="sldNum" sz="quarter" idx="12"/>
          </p:nvPr>
        </p:nvSpPr>
        <p:spPr/>
        <p:txBody>
          <a:bodyPr/>
          <a:lstStyle/>
          <a:p>
            <a:fld id="{EDDC6642-9696-4860-BFDF-A5F538949DA8}" type="slidenum">
              <a:rPr lang="en-IN" smtClean="0"/>
              <a:t>‹#›</a:t>
            </a:fld>
            <a:endParaRPr lang="en-IN"/>
          </a:p>
        </p:txBody>
      </p:sp>
    </p:spTree>
    <p:extLst>
      <p:ext uri="{BB962C8B-B14F-4D97-AF65-F5344CB8AC3E}">
        <p14:creationId xmlns:p14="http://schemas.microsoft.com/office/powerpoint/2010/main" val="3980439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8E6537-1C23-EA32-5C38-17D80CB3F6C6}"/>
              </a:ext>
            </a:extLst>
          </p:cNvPr>
          <p:cNvSpPr>
            <a:spLocks noGrp="1"/>
          </p:cNvSpPr>
          <p:nvPr>
            <p:ph type="dt" sz="half" idx="10"/>
          </p:nvPr>
        </p:nvSpPr>
        <p:spPr/>
        <p:txBody>
          <a:bodyPr/>
          <a:lstStyle/>
          <a:p>
            <a:fld id="{DAFE2FB5-35E1-40B1-891F-4E899686E745}" type="datetimeFigureOut">
              <a:rPr lang="en-IN" smtClean="0"/>
              <a:t>15-07-2024</a:t>
            </a:fld>
            <a:endParaRPr lang="en-IN"/>
          </a:p>
        </p:txBody>
      </p:sp>
      <p:sp>
        <p:nvSpPr>
          <p:cNvPr id="3" name="Footer Placeholder 2">
            <a:extLst>
              <a:ext uri="{FF2B5EF4-FFF2-40B4-BE49-F238E27FC236}">
                <a16:creationId xmlns:a16="http://schemas.microsoft.com/office/drawing/2014/main" id="{34DE60C6-401C-1F9B-BF26-2270E47FC15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964A43-596B-E573-E808-0570A843BDDC}"/>
              </a:ext>
            </a:extLst>
          </p:cNvPr>
          <p:cNvSpPr>
            <a:spLocks noGrp="1"/>
          </p:cNvSpPr>
          <p:nvPr>
            <p:ph type="sldNum" sz="quarter" idx="12"/>
          </p:nvPr>
        </p:nvSpPr>
        <p:spPr/>
        <p:txBody>
          <a:bodyPr/>
          <a:lstStyle/>
          <a:p>
            <a:fld id="{EDDC6642-9696-4860-BFDF-A5F538949DA8}" type="slidenum">
              <a:rPr lang="en-IN" smtClean="0"/>
              <a:t>‹#›</a:t>
            </a:fld>
            <a:endParaRPr lang="en-IN"/>
          </a:p>
        </p:txBody>
      </p:sp>
    </p:spTree>
    <p:extLst>
      <p:ext uri="{BB962C8B-B14F-4D97-AF65-F5344CB8AC3E}">
        <p14:creationId xmlns:p14="http://schemas.microsoft.com/office/powerpoint/2010/main" val="1110027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71694-8EF7-CEAE-98A9-281AA29D2D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30F8BC-037C-10E6-F262-06BD2C5320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960605D-373D-F330-2635-A82DDDD780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C95499-E035-CFCC-393A-1863C2EF4F91}"/>
              </a:ext>
            </a:extLst>
          </p:cNvPr>
          <p:cNvSpPr>
            <a:spLocks noGrp="1"/>
          </p:cNvSpPr>
          <p:nvPr>
            <p:ph type="dt" sz="half" idx="10"/>
          </p:nvPr>
        </p:nvSpPr>
        <p:spPr/>
        <p:txBody>
          <a:bodyPr/>
          <a:lstStyle/>
          <a:p>
            <a:fld id="{DAFE2FB5-35E1-40B1-891F-4E899686E745}" type="datetimeFigureOut">
              <a:rPr lang="en-IN" smtClean="0"/>
              <a:t>15-07-2024</a:t>
            </a:fld>
            <a:endParaRPr lang="en-IN"/>
          </a:p>
        </p:txBody>
      </p:sp>
      <p:sp>
        <p:nvSpPr>
          <p:cNvPr id="6" name="Footer Placeholder 5">
            <a:extLst>
              <a:ext uri="{FF2B5EF4-FFF2-40B4-BE49-F238E27FC236}">
                <a16:creationId xmlns:a16="http://schemas.microsoft.com/office/drawing/2014/main" id="{3F55BCC7-DC00-8C3C-92F2-AB5B2445B3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B13B6B-5719-1F8E-12EC-94426D2EE8AC}"/>
              </a:ext>
            </a:extLst>
          </p:cNvPr>
          <p:cNvSpPr>
            <a:spLocks noGrp="1"/>
          </p:cNvSpPr>
          <p:nvPr>
            <p:ph type="sldNum" sz="quarter" idx="12"/>
          </p:nvPr>
        </p:nvSpPr>
        <p:spPr/>
        <p:txBody>
          <a:bodyPr/>
          <a:lstStyle/>
          <a:p>
            <a:fld id="{EDDC6642-9696-4860-BFDF-A5F538949DA8}" type="slidenum">
              <a:rPr lang="en-IN" smtClean="0"/>
              <a:t>‹#›</a:t>
            </a:fld>
            <a:endParaRPr lang="en-IN"/>
          </a:p>
        </p:txBody>
      </p:sp>
    </p:spTree>
    <p:extLst>
      <p:ext uri="{BB962C8B-B14F-4D97-AF65-F5344CB8AC3E}">
        <p14:creationId xmlns:p14="http://schemas.microsoft.com/office/powerpoint/2010/main" val="2259001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E035-7CA1-3AD2-2D5D-D794DB20B9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BC0DFE-1163-498B-93C2-38D5745A4F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70F3C6-685B-5F9A-4238-774AB3B87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1B54E-57AB-B9BF-CC6E-FED759389DA4}"/>
              </a:ext>
            </a:extLst>
          </p:cNvPr>
          <p:cNvSpPr>
            <a:spLocks noGrp="1"/>
          </p:cNvSpPr>
          <p:nvPr>
            <p:ph type="dt" sz="half" idx="10"/>
          </p:nvPr>
        </p:nvSpPr>
        <p:spPr/>
        <p:txBody>
          <a:bodyPr/>
          <a:lstStyle/>
          <a:p>
            <a:fld id="{DAFE2FB5-35E1-40B1-891F-4E899686E745}" type="datetimeFigureOut">
              <a:rPr lang="en-IN" smtClean="0"/>
              <a:t>15-07-2024</a:t>
            </a:fld>
            <a:endParaRPr lang="en-IN"/>
          </a:p>
        </p:txBody>
      </p:sp>
      <p:sp>
        <p:nvSpPr>
          <p:cNvPr id="6" name="Footer Placeholder 5">
            <a:extLst>
              <a:ext uri="{FF2B5EF4-FFF2-40B4-BE49-F238E27FC236}">
                <a16:creationId xmlns:a16="http://schemas.microsoft.com/office/drawing/2014/main" id="{48FF7052-DCFB-3093-ADE7-B537DC3902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7BEDD1-29C6-A629-69F8-E7452511AB62}"/>
              </a:ext>
            </a:extLst>
          </p:cNvPr>
          <p:cNvSpPr>
            <a:spLocks noGrp="1"/>
          </p:cNvSpPr>
          <p:nvPr>
            <p:ph type="sldNum" sz="quarter" idx="12"/>
          </p:nvPr>
        </p:nvSpPr>
        <p:spPr/>
        <p:txBody>
          <a:bodyPr/>
          <a:lstStyle/>
          <a:p>
            <a:fld id="{EDDC6642-9696-4860-BFDF-A5F538949DA8}" type="slidenum">
              <a:rPr lang="en-IN" smtClean="0"/>
              <a:t>‹#›</a:t>
            </a:fld>
            <a:endParaRPr lang="en-IN"/>
          </a:p>
        </p:txBody>
      </p:sp>
    </p:spTree>
    <p:extLst>
      <p:ext uri="{BB962C8B-B14F-4D97-AF65-F5344CB8AC3E}">
        <p14:creationId xmlns:p14="http://schemas.microsoft.com/office/powerpoint/2010/main" val="3407060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79408C-4BC0-2E0E-D945-BA6571FEC4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15A1BA-8DB4-251F-FAFA-26B8B79088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2E6041-6A65-ED56-E1AA-58704F6270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FE2FB5-35E1-40B1-891F-4E899686E745}" type="datetimeFigureOut">
              <a:rPr lang="en-IN" smtClean="0"/>
              <a:t>15-07-2024</a:t>
            </a:fld>
            <a:endParaRPr lang="en-IN"/>
          </a:p>
        </p:txBody>
      </p:sp>
      <p:sp>
        <p:nvSpPr>
          <p:cNvPr id="5" name="Footer Placeholder 4">
            <a:extLst>
              <a:ext uri="{FF2B5EF4-FFF2-40B4-BE49-F238E27FC236}">
                <a16:creationId xmlns:a16="http://schemas.microsoft.com/office/drawing/2014/main" id="{3329262B-E2EC-FC02-F975-675E0BF141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14E778-27F9-31F3-D354-29F42AB098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C6642-9696-4860-BFDF-A5F538949DA8}" type="slidenum">
              <a:rPr lang="en-IN" smtClean="0"/>
              <a:t>‹#›</a:t>
            </a:fld>
            <a:endParaRPr lang="en-IN"/>
          </a:p>
        </p:txBody>
      </p:sp>
    </p:spTree>
    <p:extLst>
      <p:ext uri="{BB962C8B-B14F-4D97-AF65-F5344CB8AC3E}">
        <p14:creationId xmlns:p14="http://schemas.microsoft.com/office/powerpoint/2010/main" val="2804256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EDBA-0028-058B-86F1-012D2F9B55E4}"/>
              </a:ext>
            </a:extLst>
          </p:cNvPr>
          <p:cNvSpPr>
            <a:spLocks noGrp="1"/>
          </p:cNvSpPr>
          <p:nvPr>
            <p:ph type="ctrTitle"/>
          </p:nvPr>
        </p:nvSpPr>
        <p:spPr/>
        <p:txBody>
          <a:bodyPr/>
          <a:lstStyle/>
          <a:p>
            <a:r>
              <a:rPr lang="en-US" dirty="0"/>
              <a:t>BUGZILLA</a:t>
            </a:r>
            <a:endParaRPr lang="en-IN" dirty="0"/>
          </a:p>
        </p:txBody>
      </p:sp>
      <p:sp>
        <p:nvSpPr>
          <p:cNvPr id="3" name="Subtitle 2">
            <a:extLst>
              <a:ext uri="{FF2B5EF4-FFF2-40B4-BE49-F238E27FC236}">
                <a16:creationId xmlns:a16="http://schemas.microsoft.com/office/drawing/2014/main" id="{DAB44F57-B76E-3724-0FCD-DDBD650B005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80707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29DE6-3782-E60B-942D-C45869BD2960}"/>
              </a:ext>
            </a:extLst>
          </p:cNvPr>
          <p:cNvSpPr>
            <a:spLocks noGrp="1"/>
          </p:cNvSpPr>
          <p:nvPr>
            <p:ph type="title"/>
          </p:nvPr>
        </p:nvSpPr>
        <p:spPr/>
        <p:txBody>
          <a:bodyPr>
            <a:normAutofit/>
          </a:bodyPr>
          <a:lstStyle/>
          <a:p>
            <a:r>
              <a:rPr lang="en-US" sz="2800" b="0" i="0" u="none" strike="noStrike" baseline="0" dirty="0">
                <a:latin typeface="Times New Roman" panose="02020603050405020304" pitchFamily="18" charset="0"/>
              </a:rPr>
              <a:t>What is a "bug report" in </a:t>
            </a:r>
            <a:r>
              <a:rPr lang="en-US" sz="2800" b="0" i="0" u="none" strike="noStrike" baseline="0" dirty="0" err="1">
                <a:latin typeface="Times New Roman" panose="02020603050405020304" pitchFamily="18" charset="0"/>
              </a:rPr>
              <a:t>BugZilla</a:t>
            </a:r>
            <a:r>
              <a:rPr lang="en-US" sz="2800" b="0" i="0" u="none" strike="noStrike" baseline="0" dirty="0">
                <a:latin typeface="Times New Roman" panose="02020603050405020304" pitchFamily="18" charset="0"/>
              </a:rPr>
              <a:t>?</a:t>
            </a:r>
            <a:endParaRPr lang="en-IN" sz="2800" dirty="0"/>
          </a:p>
        </p:txBody>
      </p:sp>
      <p:sp>
        <p:nvSpPr>
          <p:cNvPr id="3" name="Content Placeholder 2">
            <a:extLst>
              <a:ext uri="{FF2B5EF4-FFF2-40B4-BE49-F238E27FC236}">
                <a16:creationId xmlns:a16="http://schemas.microsoft.com/office/drawing/2014/main" id="{2193B0F8-F291-F1A2-5500-1D0E4A554113}"/>
              </a:ext>
            </a:extLst>
          </p:cNvPr>
          <p:cNvSpPr>
            <a:spLocks noGrp="1"/>
          </p:cNvSpPr>
          <p:nvPr>
            <p:ph idx="1"/>
          </p:nvPr>
        </p:nvSpPr>
        <p:spPr/>
        <p:txBody>
          <a:bodyPr>
            <a:normAutofit/>
          </a:bodyPr>
          <a:lstStyle/>
          <a:p>
            <a:pPr algn="l"/>
            <a:r>
              <a:rPr lang="en-US" sz="2400" b="1" i="0" u="none" strike="noStrike" baseline="0" dirty="0" err="1">
                <a:latin typeface="Times New Roman" panose="02020603050405020304" pitchFamily="18" charset="0"/>
              </a:rPr>
              <a:t>i</a:t>
            </a:r>
            <a:r>
              <a:rPr lang="en-US" sz="2400" b="1" i="0" u="none" strike="noStrike" baseline="0" dirty="0">
                <a:latin typeface="Times New Roman" panose="02020603050405020304" pitchFamily="18" charset="0"/>
              </a:rPr>
              <a:t>. A software defect that has been identified by a user</a:t>
            </a:r>
          </a:p>
          <a:p>
            <a:pPr algn="l"/>
            <a:r>
              <a:rPr lang="en-US" sz="2400" b="0" i="0" u="none" strike="noStrike" baseline="0" dirty="0">
                <a:latin typeface="Times New Roman" panose="02020603050405020304" pitchFamily="18" charset="0"/>
              </a:rPr>
              <a:t>ii. A feature request submitted by a user</a:t>
            </a:r>
          </a:p>
          <a:p>
            <a:pPr algn="l"/>
            <a:r>
              <a:rPr lang="en-US" sz="2400" b="0" i="0" u="none" strike="noStrike" baseline="0" dirty="0">
                <a:latin typeface="Times New Roman" panose="02020603050405020304" pitchFamily="18" charset="0"/>
              </a:rPr>
              <a:t>iii. A piece of feedback on the software submitted by a user</a:t>
            </a:r>
          </a:p>
          <a:p>
            <a:pPr algn="l"/>
            <a:r>
              <a:rPr lang="en-US" sz="2400" b="0" i="0" u="none" strike="noStrike" baseline="0" dirty="0">
                <a:latin typeface="Times New Roman" panose="02020603050405020304" pitchFamily="18" charset="0"/>
              </a:rPr>
              <a:t>iv. None of the above</a:t>
            </a:r>
            <a:endParaRPr lang="en-IN" sz="2400" dirty="0"/>
          </a:p>
        </p:txBody>
      </p:sp>
    </p:spTree>
    <p:extLst>
      <p:ext uri="{BB962C8B-B14F-4D97-AF65-F5344CB8AC3E}">
        <p14:creationId xmlns:p14="http://schemas.microsoft.com/office/powerpoint/2010/main" val="2677241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67972-4012-8456-6A65-56C335C20E2B}"/>
              </a:ext>
            </a:extLst>
          </p:cNvPr>
          <p:cNvSpPr>
            <a:spLocks noGrp="1"/>
          </p:cNvSpPr>
          <p:nvPr>
            <p:ph type="title"/>
          </p:nvPr>
        </p:nvSpPr>
        <p:spPr/>
        <p:txBody>
          <a:bodyPr>
            <a:normAutofit/>
          </a:bodyPr>
          <a:lstStyle/>
          <a:p>
            <a:r>
              <a:rPr lang="en-US" sz="2800" b="0" i="0" u="none" strike="noStrike" baseline="0" dirty="0">
                <a:latin typeface="Times New Roman" panose="02020603050405020304" pitchFamily="18" charset="0"/>
              </a:rPr>
              <a:t>How can users interact with </a:t>
            </a:r>
            <a:r>
              <a:rPr lang="en-US" sz="2800" b="0" i="0" u="none" strike="noStrike" baseline="0" dirty="0" err="1">
                <a:latin typeface="Times New Roman" panose="02020603050405020304" pitchFamily="18" charset="0"/>
              </a:rPr>
              <a:t>BugZilla</a:t>
            </a:r>
            <a:r>
              <a:rPr lang="en-US" sz="2800" b="0" i="0" u="none" strike="noStrike" baseline="0" dirty="0">
                <a:latin typeface="Times New Roman" panose="02020603050405020304" pitchFamily="18" charset="0"/>
              </a:rPr>
              <a:t>?</a:t>
            </a:r>
            <a:endParaRPr lang="en-IN" sz="2800" dirty="0"/>
          </a:p>
        </p:txBody>
      </p:sp>
      <p:sp>
        <p:nvSpPr>
          <p:cNvPr id="3" name="Content Placeholder 2">
            <a:extLst>
              <a:ext uri="{FF2B5EF4-FFF2-40B4-BE49-F238E27FC236}">
                <a16:creationId xmlns:a16="http://schemas.microsoft.com/office/drawing/2014/main" id="{E1C2E63F-3C7B-D5A4-3259-EABCC92AC5EE}"/>
              </a:ext>
            </a:extLst>
          </p:cNvPr>
          <p:cNvSpPr>
            <a:spLocks noGrp="1"/>
          </p:cNvSpPr>
          <p:nvPr>
            <p:ph idx="1"/>
          </p:nvPr>
        </p:nvSpPr>
        <p:spPr/>
        <p:txBody>
          <a:bodyPr>
            <a:normAutofit/>
          </a:bodyPr>
          <a:lstStyle/>
          <a:p>
            <a:pPr algn="l"/>
            <a:r>
              <a:rPr lang="en-US" b="0" i="0" u="none" strike="noStrike" baseline="0" dirty="0" err="1">
                <a:latin typeface="Times New Roman" panose="02020603050405020304" pitchFamily="18" charset="0"/>
              </a:rPr>
              <a:t>i</a:t>
            </a:r>
            <a:r>
              <a:rPr lang="en-US" b="0" i="0" u="none" strike="noStrike" baseline="0" dirty="0">
                <a:latin typeface="Times New Roman" panose="02020603050405020304" pitchFamily="18" charset="0"/>
              </a:rPr>
              <a:t>. Through a web interface</a:t>
            </a:r>
          </a:p>
          <a:p>
            <a:pPr algn="l"/>
            <a:r>
              <a:rPr lang="en-US" b="0" i="0" u="none" strike="noStrike" baseline="0" dirty="0">
                <a:latin typeface="Times New Roman" panose="02020603050405020304" pitchFamily="18" charset="0"/>
              </a:rPr>
              <a:t>ii. Through a mobile app</a:t>
            </a:r>
          </a:p>
          <a:p>
            <a:pPr algn="l"/>
            <a:r>
              <a:rPr lang="en-IN" b="0" i="0" u="none" strike="noStrike" baseline="0" dirty="0">
                <a:latin typeface="Times New Roman" panose="02020603050405020304" pitchFamily="18" charset="0"/>
              </a:rPr>
              <a:t>iii. Through an API</a:t>
            </a:r>
          </a:p>
          <a:p>
            <a:pPr algn="l"/>
            <a:r>
              <a:rPr lang="en-US" b="1" i="0" u="none" strike="noStrike" baseline="0" dirty="0">
                <a:latin typeface="Times New Roman" panose="02020603050405020304" pitchFamily="18" charset="0"/>
              </a:rPr>
              <a:t>iv. All of the above</a:t>
            </a:r>
            <a:endParaRPr lang="en-IN" b="1" dirty="0"/>
          </a:p>
        </p:txBody>
      </p:sp>
    </p:spTree>
    <p:extLst>
      <p:ext uri="{BB962C8B-B14F-4D97-AF65-F5344CB8AC3E}">
        <p14:creationId xmlns:p14="http://schemas.microsoft.com/office/powerpoint/2010/main" val="923577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58396-6ACC-7978-D5D6-1D1D84191F25}"/>
              </a:ext>
            </a:extLst>
          </p:cNvPr>
          <p:cNvSpPr>
            <a:spLocks noGrp="1"/>
          </p:cNvSpPr>
          <p:nvPr>
            <p:ph type="title"/>
          </p:nvPr>
        </p:nvSpPr>
        <p:spPr/>
        <p:txBody>
          <a:bodyPr>
            <a:normAutofit/>
          </a:bodyPr>
          <a:lstStyle/>
          <a:p>
            <a:r>
              <a:rPr lang="en-US" sz="2800" b="0" i="0" u="none" strike="noStrike" baseline="0" dirty="0">
                <a:latin typeface="Times New Roman" panose="02020603050405020304" pitchFamily="18" charset="0"/>
              </a:rPr>
              <a:t>What is a "resolution" in </a:t>
            </a:r>
            <a:r>
              <a:rPr lang="en-US" sz="2800" b="0" i="0" u="none" strike="noStrike" baseline="0" dirty="0" err="1">
                <a:latin typeface="Times New Roman" panose="02020603050405020304" pitchFamily="18" charset="0"/>
              </a:rPr>
              <a:t>BugZilla</a:t>
            </a:r>
            <a:r>
              <a:rPr lang="en-US" sz="2800" b="0" i="0" u="none" strike="noStrike" baseline="0" dirty="0">
                <a:latin typeface="Times New Roman" panose="02020603050405020304" pitchFamily="18" charset="0"/>
              </a:rPr>
              <a:t>?</a:t>
            </a:r>
            <a:endParaRPr lang="en-IN" sz="2800" dirty="0"/>
          </a:p>
        </p:txBody>
      </p:sp>
      <p:sp>
        <p:nvSpPr>
          <p:cNvPr id="3" name="Content Placeholder 2">
            <a:extLst>
              <a:ext uri="{FF2B5EF4-FFF2-40B4-BE49-F238E27FC236}">
                <a16:creationId xmlns:a16="http://schemas.microsoft.com/office/drawing/2014/main" id="{8641DD5A-7317-08D4-E626-5D700B20D419}"/>
              </a:ext>
            </a:extLst>
          </p:cNvPr>
          <p:cNvSpPr>
            <a:spLocks noGrp="1"/>
          </p:cNvSpPr>
          <p:nvPr>
            <p:ph idx="1"/>
          </p:nvPr>
        </p:nvSpPr>
        <p:spPr/>
        <p:txBody>
          <a:bodyPr>
            <a:normAutofit/>
          </a:bodyPr>
          <a:lstStyle/>
          <a:p>
            <a:pPr marL="0" indent="0" algn="l">
              <a:buNone/>
            </a:pPr>
            <a:r>
              <a:rPr lang="en-US" sz="2400" b="0" i="0" u="none" strike="noStrike" baseline="0" dirty="0" err="1">
                <a:latin typeface="Times New Roman" panose="02020603050405020304" pitchFamily="18" charset="0"/>
              </a:rPr>
              <a:t>i</a:t>
            </a:r>
            <a:r>
              <a:rPr lang="en-US" sz="2400" b="0" i="0" u="none" strike="noStrike" baseline="0" dirty="0">
                <a:latin typeface="Times New Roman" panose="02020603050405020304" pitchFamily="18" charset="0"/>
              </a:rPr>
              <a:t>. The severity level of a bug</a:t>
            </a:r>
          </a:p>
          <a:p>
            <a:pPr marL="0" indent="0" algn="l">
              <a:buNone/>
            </a:pPr>
            <a:r>
              <a:rPr lang="en-US" sz="2400" b="0" i="0" u="none" strike="noStrike" baseline="0" dirty="0">
                <a:latin typeface="Times New Roman" panose="02020603050405020304" pitchFamily="18" charset="0"/>
              </a:rPr>
              <a:t>ii. The status of a bug</a:t>
            </a:r>
          </a:p>
          <a:p>
            <a:pPr marL="0" indent="0" algn="l">
              <a:buNone/>
            </a:pPr>
            <a:r>
              <a:rPr lang="en-US" sz="2400" b="1" i="0" u="none" strike="noStrike" baseline="0" dirty="0">
                <a:latin typeface="Times New Roman" panose="02020603050405020304" pitchFamily="18" charset="0"/>
              </a:rPr>
              <a:t>iii. The action taken to resolve a bug</a:t>
            </a:r>
          </a:p>
          <a:p>
            <a:pPr marL="0" indent="0" algn="l">
              <a:buNone/>
            </a:pPr>
            <a:r>
              <a:rPr lang="en-US" sz="2400" b="0" i="0" u="none" strike="noStrike" baseline="0" dirty="0">
                <a:latin typeface="Times New Roman" panose="02020603050405020304" pitchFamily="18" charset="0"/>
              </a:rPr>
              <a:t>iv. None of the above</a:t>
            </a:r>
            <a:endParaRPr lang="en-IN" sz="2400" dirty="0"/>
          </a:p>
        </p:txBody>
      </p:sp>
    </p:spTree>
    <p:extLst>
      <p:ext uri="{BB962C8B-B14F-4D97-AF65-F5344CB8AC3E}">
        <p14:creationId xmlns:p14="http://schemas.microsoft.com/office/powerpoint/2010/main" val="227417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493AB-C355-E9B8-05A5-9A962255E183}"/>
              </a:ext>
            </a:extLst>
          </p:cNvPr>
          <p:cNvSpPr>
            <a:spLocks noGrp="1"/>
          </p:cNvSpPr>
          <p:nvPr>
            <p:ph type="title"/>
          </p:nvPr>
        </p:nvSpPr>
        <p:spPr/>
        <p:txBody>
          <a:bodyPr>
            <a:normAutofit/>
          </a:bodyPr>
          <a:lstStyle/>
          <a:p>
            <a:r>
              <a:rPr lang="en-US" sz="2800" b="0" i="0" u="none" strike="noStrike" baseline="0" dirty="0">
                <a:latin typeface="Times New Roman" panose="02020603050405020304" pitchFamily="18" charset="0"/>
              </a:rPr>
              <a:t>How can </a:t>
            </a:r>
            <a:r>
              <a:rPr lang="en-US" sz="2800" b="0" i="0" u="none" strike="noStrike" baseline="0" dirty="0" err="1">
                <a:latin typeface="Times New Roman" panose="02020603050405020304" pitchFamily="18" charset="0"/>
              </a:rPr>
              <a:t>BugZilla</a:t>
            </a:r>
            <a:r>
              <a:rPr lang="en-US" sz="2800" b="0" i="0" u="none" strike="noStrike" baseline="0" dirty="0">
                <a:latin typeface="Times New Roman" panose="02020603050405020304" pitchFamily="18" charset="0"/>
              </a:rPr>
              <a:t> be customized?</a:t>
            </a:r>
            <a:endParaRPr lang="en-IN" sz="2800" dirty="0"/>
          </a:p>
        </p:txBody>
      </p:sp>
      <p:sp>
        <p:nvSpPr>
          <p:cNvPr id="3" name="Content Placeholder 2">
            <a:extLst>
              <a:ext uri="{FF2B5EF4-FFF2-40B4-BE49-F238E27FC236}">
                <a16:creationId xmlns:a16="http://schemas.microsoft.com/office/drawing/2014/main" id="{FFBF800F-370D-CE49-5698-E82B385F6D3D}"/>
              </a:ext>
            </a:extLst>
          </p:cNvPr>
          <p:cNvSpPr>
            <a:spLocks noGrp="1"/>
          </p:cNvSpPr>
          <p:nvPr>
            <p:ph idx="1"/>
          </p:nvPr>
        </p:nvSpPr>
        <p:spPr/>
        <p:txBody>
          <a:bodyPr>
            <a:normAutofit/>
          </a:bodyPr>
          <a:lstStyle/>
          <a:p>
            <a:pPr marL="0" indent="0" algn="l">
              <a:buNone/>
            </a:pPr>
            <a:r>
              <a:rPr lang="en-US" b="0" i="0" u="none" strike="noStrike" baseline="0" dirty="0" err="1">
                <a:latin typeface="Times New Roman" panose="02020603050405020304" pitchFamily="18" charset="0"/>
              </a:rPr>
              <a:t>i</a:t>
            </a:r>
            <a:r>
              <a:rPr lang="en-US" b="0" i="0" u="none" strike="noStrike" baseline="0" dirty="0">
                <a:latin typeface="Times New Roman" panose="02020603050405020304" pitchFamily="18" charset="0"/>
              </a:rPr>
              <a:t>. Through a web interface</a:t>
            </a:r>
          </a:p>
          <a:p>
            <a:pPr marL="0" indent="0" algn="l">
              <a:buNone/>
            </a:pPr>
            <a:r>
              <a:rPr lang="en-US" b="0" i="0" u="none" strike="noStrike" baseline="0" dirty="0">
                <a:latin typeface="Times New Roman" panose="02020603050405020304" pitchFamily="18" charset="0"/>
              </a:rPr>
              <a:t>ii. By modifying the source code</a:t>
            </a:r>
          </a:p>
          <a:p>
            <a:pPr marL="0" indent="0" algn="l">
              <a:buNone/>
            </a:pPr>
            <a:r>
              <a:rPr lang="en-IN" b="0" i="0" u="none" strike="noStrike" baseline="0" dirty="0">
                <a:latin typeface="Times New Roman" panose="02020603050405020304" pitchFamily="18" charset="0"/>
              </a:rPr>
              <a:t>iii. By installing plugins</a:t>
            </a:r>
          </a:p>
          <a:p>
            <a:pPr marL="0" indent="0" algn="l">
              <a:buNone/>
            </a:pPr>
            <a:r>
              <a:rPr lang="en-US" b="1" i="0" u="none" strike="noStrike" baseline="0" dirty="0">
                <a:latin typeface="Times New Roman" panose="02020603050405020304" pitchFamily="18" charset="0"/>
              </a:rPr>
              <a:t>iv. All of the above</a:t>
            </a:r>
            <a:endParaRPr lang="en-IN" b="1" dirty="0"/>
          </a:p>
        </p:txBody>
      </p:sp>
    </p:spTree>
    <p:extLst>
      <p:ext uri="{BB962C8B-B14F-4D97-AF65-F5344CB8AC3E}">
        <p14:creationId xmlns:p14="http://schemas.microsoft.com/office/powerpoint/2010/main" val="4103895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8DBE0-DA2E-76A6-6958-330C31759E15}"/>
              </a:ext>
            </a:extLst>
          </p:cNvPr>
          <p:cNvSpPr>
            <a:spLocks noGrp="1"/>
          </p:cNvSpPr>
          <p:nvPr>
            <p:ph type="title"/>
          </p:nvPr>
        </p:nvSpPr>
        <p:spPr/>
        <p:txBody>
          <a:bodyPr/>
          <a:lstStyle/>
          <a:p>
            <a:r>
              <a:rPr lang="en-US" b="1" dirty="0"/>
              <a:t>What is </a:t>
            </a:r>
            <a:r>
              <a:rPr lang="en-US" b="1" dirty="0" err="1"/>
              <a:t>BugZilla</a:t>
            </a:r>
            <a:endParaRPr lang="en-IN" b="1" dirty="0"/>
          </a:p>
        </p:txBody>
      </p:sp>
      <p:sp>
        <p:nvSpPr>
          <p:cNvPr id="3" name="Content Placeholder 2">
            <a:extLst>
              <a:ext uri="{FF2B5EF4-FFF2-40B4-BE49-F238E27FC236}">
                <a16:creationId xmlns:a16="http://schemas.microsoft.com/office/drawing/2014/main" id="{9E1C6B9B-09E0-7BA6-A037-B619018FE075}"/>
              </a:ext>
            </a:extLst>
          </p:cNvPr>
          <p:cNvSpPr>
            <a:spLocks noGrp="1"/>
          </p:cNvSpPr>
          <p:nvPr>
            <p:ph idx="1"/>
          </p:nvPr>
        </p:nvSpPr>
        <p:spPr/>
        <p:txBody>
          <a:bodyPr>
            <a:normAutofit/>
          </a:bodyPr>
          <a:lstStyle/>
          <a:p>
            <a:pPr algn="l"/>
            <a:r>
              <a:rPr lang="en-US" b="1" i="0" u="none" strike="noStrike" baseline="0" dirty="0">
                <a:latin typeface="Times New Roman" panose="02020603050405020304" pitchFamily="18" charset="0"/>
              </a:rPr>
              <a:t>Bugzilla</a:t>
            </a:r>
            <a:r>
              <a:rPr lang="en-US" b="0" i="0" u="none" strike="noStrike" baseline="0" dirty="0">
                <a:latin typeface="Times New Roman" panose="02020603050405020304" pitchFamily="18" charset="0"/>
              </a:rPr>
              <a:t> is a web-based bug tracking system that helps software development teams to manage and track software bugs, defects, and other issues. It was developed and is maintained by the Mozilla Foundation and is available under the Mozilla Public License.</a:t>
            </a:r>
          </a:p>
          <a:p>
            <a:pPr algn="l"/>
            <a:r>
              <a:rPr lang="en-US" b="0" i="0" u="none" strike="noStrike" baseline="0" dirty="0">
                <a:latin typeface="Times New Roman" panose="02020603050405020304" pitchFamily="18" charset="0"/>
              </a:rPr>
              <a:t>Bugzilla is widely used by open-source projects as well as commercial organizations. It provides a centralized location for bug tracking, which can help teams to more effectively manage their </a:t>
            </a:r>
            <a:r>
              <a:rPr lang="en-IN" b="0" i="0" u="none" strike="noStrike" baseline="0" dirty="0">
                <a:latin typeface="Times New Roman" panose="02020603050405020304" pitchFamily="18" charset="0"/>
              </a:rPr>
              <a:t>software development projects.</a:t>
            </a:r>
            <a:endParaRPr lang="en-IN" dirty="0"/>
          </a:p>
        </p:txBody>
      </p:sp>
    </p:spTree>
    <p:extLst>
      <p:ext uri="{BB962C8B-B14F-4D97-AF65-F5344CB8AC3E}">
        <p14:creationId xmlns:p14="http://schemas.microsoft.com/office/powerpoint/2010/main" val="446706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D93A0-C191-A8FF-D9F9-52C15522A0CF}"/>
              </a:ext>
            </a:extLst>
          </p:cNvPr>
          <p:cNvSpPr>
            <a:spLocks noGrp="1"/>
          </p:cNvSpPr>
          <p:nvPr>
            <p:ph type="title"/>
          </p:nvPr>
        </p:nvSpPr>
        <p:spPr>
          <a:xfrm>
            <a:off x="838200" y="318472"/>
            <a:ext cx="10515600" cy="1325563"/>
          </a:xfrm>
        </p:spPr>
        <p:txBody>
          <a:bodyPr>
            <a:normAutofit/>
          </a:bodyPr>
          <a:lstStyle/>
          <a:p>
            <a:r>
              <a:rPr lang="en-US" sz="3600" b="1" i="0" u="none" strike="noStrike" baseline="0" dirty="0">
                <a:latin typeface="Times New Roman" panose="02020603050405020304" pitchFamily="18" charset="0"/>
              </a:rPr>
              <a:t>Some key features of Bugzilla include:</a:t>
            </a:r>
            <a:endParaRPr lang="en-IN" sz="3600" b="1" dirty="0"/>
          </a:p>
        </p:txBody>
      </p:sp>
      <p:sp>
        <p:nvSpPr>
          <p:cNvPr id="3" name="Content Placeholder 2">
            <a:extLst>
              <a:ext uri="{FF2B5EF4-FFF2-40B4-BE49-F238E27FC236}">
                <a16:creationId xmlns:a16="http://schemas.microsoft.com/office/drawing/2014/main" id="{1269AB09-49CD-A4E6-5BE1-E775BEB14B92}"/>
              </a:ext>
            </a:extLst>
          </p:cNvPr>
          <p:cNvSpPr>
            <a:spLocks noGrp="1"/>
          </p:cNvSpPr>
          <p:nvPr>
            <p:ph idx="1"/>
          </p:nvPr>
        </p:nvSpPr>
        <p:spPr/>
        <p:txBody>
          <a:bodyPr>
            <a:normAutofit/>
          </a:bodyPr>
          <a:lstStyle/>
          <a:p>
            <a:pPr marL="457200" indent="-457200" algn="l">
              <a:buFont typeface="+mj-lt"/>
              <a:buAutoNum type="arabicPeriod"/>
            </a:pPr>
            <a:r>
              <a:rPr lang="en-US" sz="2400" b="1" i="0" u="none" strike="noStrike" baseline="0" dirty="0">
                <a:latin typeface="Times New Roman" panose="02020603050405020304" pitchFamily="18" charset="0"/>
              </a:rPr>
              <a:t>Bug Tracking</a:t>
            </a:r>
            <a:r>
              <a:rPr lang="en-US" sz="2400" b="0" i="0" u="none" strike="noStrike" baseline="0" dirty="0">
                <a:latin typeface="Times New Roman" panose="02020603050405020304" pitchFamily="18" charset="0"/>
              </a:rPr>
              <a:t>: Bugzilla allows users to create and manage bug reports, feature requests, and other issues related to software development.</a:t>
            </a:r>
          </a:p>
          <a:p>
            <a:pPr marL="457200" indent="-457200" algn="l">
              <a:buFont typeface="+mj-lt"/>
              <a:buAutoNum type="arabicPeriod"/>
            </a:pPr>
            <a:r>
              <a:rPr lang="en-US" sz="2400" b="1" i="0" u="none" strike="noStrike" baseline="0" dirty="0">
                <a:latin typeface="Times New Roman" panose="02020603050405020304" pitchFamily="18" charset="0"/>
              </a:rPr>
              <a:t>Customization</a:t>
            </a:r>
            <a:r>
              <a:rPr lang="en-US" sz="2400" b="0" i="0" u="none" strike="noStrike" baseline="0" dirty="0">
                <a:latin typeface="Times New Roman" panose="02020603050405020304" pitchFamily="18" charset="0"/>
              </a:rPr>
              <a:t>: Bugzilla is highly customizable, and users can create custom fields, workflows, and other features to fit the needs of their specific project or team.</a:t>
            </a:r>
          </a:p>
          <a:p>
            <a:pPr marL="457200" indent="-457200" algn="l">
              <a:buFont typeface="+mj-lt"/>
              <a:buAutoNum type="arabicPeriod"/>
            </a:pPr>
            <a:r>
              <a:rPr lang="en-US" sz="2400" b="1" i="0" u="none" strike="noStrike" baseline="0" dirty="0">
                <a:latin typeface="Times New Roman" panose="02020603050405020304" pitchFamily="18" charset="0"/>
              </a:rPr>
              <a:t>Access Control</a:t>
            </a:r>
            <a:r>
              <a:rPr lang="en-US" sz="2400" b="0" i="0" u="none" strike="noStrike" baseline="0" dirty="0">
                <a:latin typeface="Times New Roman" panose="02020603050405020304" pitchFamily="18" charset="0"/>
              </a:rPr>
              <a:t>: Bugzilla allows users to set up access control settings to ensure that only authorized users have access to sensitive information.</a:t>
            </a:r>
          </a:p>
          <a:p>
            <a:pPr marL="457200" indent="-457200" algn="l">
              <a:buFont typeface="+mj-lt"/>
              <a:buAutoNum type="arabicPeriod"/>
            </a:pPr>
            <a:r>
              <a:rPr lang="en-US" sz="2400" b="1" i="0" u="none" strike="noStrike" baseline="0" dirty="0">
                <a:latin typeface="Times New Roman" panose="02020603050405020304" pitchFamily="18" charset="0"/>
              </a:rPr>
              <a:t>Reporting</a:t>
            </a:r>
            <a:r>
              <a:rPr lang="en-US" sz="2400" b="0" i="0" u="none" strike="noStrike" baseline="0" dirty="0">
                <a:latin typeface="Times New Roman" panose="02020603050405020304" pitchFamily="18" charset="0"/>
              </a:rPr>
              <a:t>: Bugzilla provides a range of reporting tools to help teams track bug statistics </a:t>
            </a:r>
            <a:r>
              <a:rPr lang="en-IN" sz="2400" b="0" i="0" u="none" strike="noStrike" baseline="0" dirty="0">
                <a:latin typeface="Times New Roman" panose="02020603050405020304" pitchFamily="18" charset="0"/>
              </a:rPr>
              <a:t>and other important metrics.</a:t>
            </a:r>
          </a:p>
          <a:p>
            <a:pPr marL="457200" indent="-457200" algn="l">
              <a:buFont typeface="+mj-lt"/>
              <a:buAutoNum type="arabicPeriod"/>
            </a:pPr>
            <a:r>
              <a:rPr lang="en-US" sz="2400" b="1" i="0" u="none" strike="noStrike" baseline="0" dirty="0">
                <a:latin typeface="Times New Roman" panose="02020603050405020304" pitchFamily="18" charset="0"/>
              </a:rPr>
              <a:t>Integration</a:t>
            </a:r>
            <a:r>
              <a:rPr lang="en-US" sz="2400" b="0" i="0" u="none" strike="noStrike" baseline="0" dirty="0">
                <a:latin typeface="Times New Roman" panose="02020603050405020304" pitchFamily="18" charset="0"/>
              </a:rPr>
              <a:t>: Bugzilla can be integrated with other tools such as JIRA, GitHub, and other </a:t>
            </a:r>
            <a:r>
              <a:rPr lang="en-IN" sz="2400" b="0" i="0" u="none" strike="noStrike" baseline="0" dirty="0">
                <a:latin typeface="Times New Roman" panose="02020603050405020304" pitchFamily="18" charset="0"/>
              </a:rPr>
              <a:t>software development tools.</a:t>
            </a:r>
            <a:endParaRPr lang="en-IN" sz="2400" dirty="0"/>
          </a:p>
        </p:txBody>
      </p:sp>
    </p:spTree>
    <p:extLst>
      <p:ext uri="{BB962C8B-B14F-4D97-AF65-F5344CB8AC3E}">
        <p14:creationId xmlns:p14="http://schemas.microsoft.com/office/powerpoint/2010/main" val="1790667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E9264-4868-6581-772C-B2536561CAE7}"/>
              </a:ext>
            </a:extLst>
          </p:cNvPr>
          <p:cNvSpPr>
            <a:spLocks noGrp="1"/>
          </p:cNvSpPr>
          <p:nvPr>
            <p:ph type="title"/>
          </p:nvPr>
        </p:nvSpPr>
        <p:spPr/>
        <p:txBody>
          <a:bodyPr>
            <a:normAutofit/>
          </a:bodyPr>
          <a:lstStyle/>
          <a:p>
            <a:r>
              <a:rPr lang="en-IN" sz="3200" b="0" i="0" u="none" strike="noStrike" baseline="0" dirty="0">
                <a:latin typeface="Times New Roman" panose="02020603050405020304" pitchFamily="18" charset="0"/>
              </a:rPr>
              <a:t>What is </a:t>
            </a:r>
            <a:r>
              <a:rPr lang="en-IN" sz="3200" b="0" i="0" u="none" strike="noStrike" baseline="0" dirty="0" err="1">
                <a:latin typeface="Times New Roman" panose="02020603050405020304" pitchFamily="18" charset="0"/>
              </a:rPr>
              <a:t>BugZilla</a:t>
            </a:r>
            <a:r>
              <a:rPr lang="en-IN" sz="3200" b="0" i="0" u="none" strike="noStrike" baseline="0" dirty="0">
                <a:latin typeface="Times New Roman" panose="02020603050405020304" pitchFamily="18" charset="0"/>
              </a:rPr>
              <a:t>?</a:t>
            </a:r>
            <a:endParaRPr lang="en-IN" sz="3200" dirty="0"/>
          </a:p>
        </p:txBody>
      </p:sp>
      <p:sp>
        <p:nvSpPr>
          <p:cNvPr id="3" name="Content Placeholder 2">
            <a:extLst>
              <a:ext uri="{FF2B5EF4-FFF2-40B4-BE49-F238E27FC236}">
                <a16:creationId xmlns:a16="http://schemas.microsoft.com/office/drawing/2014/main" id="{C4789F02-B49F-9826-E6B1-FB7991AF12F0}"/>
              </a:ext>
            </a:extLst>
          </p:cNvPr>
          <p:cNvSpPr>
            <a:spLocks noGrp="1"/>
          </p:cNvSpPr>
          <p:nvPr>
            <p:ph idx="1"/>
          </p:nvPr>
        </p:nvSpPr>
        <p:spPr/>
        <p:txBody>
          <a:bodyPr>
            <a:normAutofit/>
          </a:bodyPr>
          <a:lstStyle/>
          <a:p>
            <a:pPr algn="l"/>
            <a:r>
              <a:rPr lang="en-IN" b="0" i="0" u="none" strike="noStrike" baseline="0" dirty="0">
                <a:latin typeface="Times New Roman" panose="02020603050405020304" pitchFamily="18" charset="0"/>
              </a:rPr>
              <a:t>A computer virus</a:t>
            </a:r>
          </a:p>
          <a:p>
            <a:pPr algn="l"/>
            <a:r>
              <a:rPr lang="en-US" b="1" i="0" u="none" strike="noStrike" baseline="0" dirty="0">
                <a:latin typeface="Times New Roman" panose="02020603050405020304" pitchFamily="18" charset="0"/>
              </a:rPr>
              <a:t>A bug tracking system</a:t>
            </a:r>
          </a:p>
          <a:p>
            <a:pPr algn="l"/>
            <a:r>
              <a:rPr lang="en-IN" b="0" i="0" u="none" strike="noStrike" baseline="0" dirty="0">
                <a:latin typeface="Times New Roman" panose="02020603050405020304" pitchFamily="18" charset="0"/>
              </a:rPr>
              <a:t>A programming language</a:t>
            </a:r>
          </a:p>
          <a:p>
            <a:pPr algn="l"/>
            <a:r>
              <a:rPr lang="en-IN" b="0" i="0" u="none" strike="noStrike" baseline="0" dirty="0">
                <a:latin typeface="Times New Roman" panose="02020603050405020304" pitchFamily="18" charset="0"/>
              </a:rPr>
              <a:t>A web browser</a:t>
            </a:r>
            <a:endParaRPr lang="en-IN" dirty="0"/>
          </a:p>
        </p:txBody>
      </p:sp>
    </p:spTree>
    <p:extLst>
      <p:ext uri="{BB962C8B-B14F-4D97-AF65-F5344CB8AC3E}">
        <p14:creationId xmlns:p14="http://schemas.microsoft.com/office/powerpoint/2010/main" val="2205026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00F8-E590-3EA2-8434-C28147EDCF7D}"/>
              </a:ext>
            </a:extLst>
          </p:cNvPr>
          <p:cNvSpPr>
            <a:spLocks noGrp="1"/>
          </p:cNvSpPr>
          <p:nvPr>
            <p:ph type="title"/>
          </p:nvPr>
        </p:nvSpPr>
        <p:spPr/>
        <p:txBody>
          <a:bodyPr>
            <a:normAutofit/>
          </a:bodyPr>
          <a:lstStyle/>
          <a:p>
            <a:r>
              <a:rPr lang="en-US" sz="2800" b="0" i="0" u="none" strike="noStrike" baseline="0" dirty="0">
                <a:latin typeface="Times New Roman" panose="02020603050405020304" pitchFamily="18" charset="0"/>
              </a:rPr>
              <a:t>Which programming language is </a:t>
            </a:r>
            <a:r>
              <a:rPr lang="en-US" sz="2800" b="0" i="0" u="none" strike="noStrike" baseline="0" dirty="0" err="1">
                <a:latin typeface="Times New Roman" panose="02020603050405020304" pitchFamily="18" charset="0"/>
              </a:rPr>
              <a:t>BugZilla</a:t>
            </a:r>
            <a:r>
              <a:rPr lang="en-US" sz="2800" b="0" i="0" u="none" strike="noStrike" baseline="0" dirty="0">
                <a:latin typeface="Times New Roman" panose="02020603050405020304" pitchFamily="18" charset="0"/>
              </a:rPr>
              <a:t> written in?</a:t>
            </a:r>
            <a:endParaRPr lang="en-IN" sz="2800" dirty="0"/>
          </a:p>
        </p:txBody>
      </p:sp>
      <p:sp>
        <p:nvSpPr>
          <p:cNvPr id="3" name="Content Placeholder 2">
            <a:extLst>
              <a:ext uri="{FF2B5EF4-FFF2-40B4-BE49-F238E27FC236}">
                <a16:creationId xmlns:a16="http://schemas.microsoft.com/office/drawing/2014/main" id="{2448C86C-4A41-E479-B15E-ED04B08A590E}"/>
              </a:ext>
            </a:extLst>
          </p:cNvPr>
          <p:cNvSpPr>
            <a:spLocks noGrp="1"/>
          </p:cNvSpPr>
          <p:nvPr>
            <p:ph idx="1"/>
          </p:nvPr>
        </p:nvSpPr>
        <p:spPr/>
        <p:txBody>
          <a:bodyPr>
            <a:normAutofit/>
          </a:bodyPr>
          <a:lstStyle/>
          <a:p>
            <a:pPr marL="0" indent="0" algn="l">
              <a:buNone/>
            </a:pPr>
            <a:r>
              <a:rPr lang="en-IN" b="0" i="0" u="none" strike="noStrike" baseline="0" dirty="0" err="1">
                <a:latin typeface="Times New Roman" panose="02020603050405020304" pitchFamily="18" charset="0"/>
              </a:rPr>
              <a:t>i</a:t>
            </a:r>
            <a:r>
              <a:rPr lang="en-IN" b="0" i="0" u="none" strike="noStrike" baseline="0" dirty="0">
                <a:latin typeface="Times New Roman" panose="02020603050405020304" pitchFamily="18" charset="0"/>
              </a:rPr>
              <a:t>. Java</a:t>
            </a:r>
          </a:p>
          <a:p>
            <a:pPr marL="0" indent="0" algn="l">
              <a:buNone/>
            </a:pPr>
            <a:r>
              <a:rPr lang="en-IN" b="0" i="0" u="none" strike="noStrike" baseline="0" dirty="0">
                <a:latin typeface="Times New Roman" panose="02020603050405020304" pitchFamily="18" charset="0"/>
              </a:rPr>
              <a:t>ii. C#</a:t>
            </a:r>
          </a:p>
          <a:p>
            <a:pPr marL="0" indent="0" algn="l">
              <a:buNone/>
            </a:pPr>
            <a:r>
              <a:rPr lang="en-IN" b="1" i="0" u="none" strike="noStrike" baseline="0" dirty="0">
                <a:latin typeface="Times New Roman" panose="02020603050405020304" pitchFamily="18" charset="0"/>
              </a:rPr>
              <a:t>iii. Perl</a:t>
            </a:r>
          </a:p>
          <a:p>
            <a:pPr marL="0" indent="0" algn="l">
              <a:buNone/>
            </a:pPr>
            <a:r>
              <a:rPr lang="en-IN" b="0" i="0" u="none" strike="noStrike" baseline="0" dirty="0">
                <a:latin typeface="Times New Roman" panose="02020603050405020304" pitchFamily="18" charset="0"/>
              </a:rPr>
              <a:t>iv. Python</a:t>
            </a:r>
            <a:endParaRPr lang="en-IN" dirty="0"/>
          </a:p>
        </p:txBody>
      </p:sp>
    </p:spTree>
    <p:extLst>
      <p:ext uri="{BB962C8B-B14F-4D97-AF65-F5344CB8AC3E}">
        <p14:creationId xmlns:p14="http://schemas.microsoft.com/office/powerpoint/2010/main" val="1524927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C67D5-49EC-AC83-3CD0-942B22DAC220}"/>
              </a:ext>
            </a:extLst>
          </p:cNvPr>
          <p:cNvSpPr>
            <a:spLocks noGrp="1"/>
          </p:cNvSpPr>
          <p:nvPr>
            <p:ph type="title"/>
          </p:nvPr>
        </p:nvSpPr>
        <p:spPr/>
        <p:txBody>
          <a:bodyPr>
            <a:normAutofit/>
          </a:bodyPr>
          <a:lstStyle/>
          <a:p>
            <a:r>
              <a:rPr lang="en-US" sz="2800" b="0" i="0" u="none" strike="noStrike" baseline="0" dirty="0">
                <a:latin typeface="Times New Roman" panose="02020603050405020304" pitchFamily="18" charset="0"/>
              </a:rPr>
              <a:t>Which operating systems can </a:t>
            </a:r>
            <a:r>
              <a:rPr lang="en-US" sz="2800" b="0" i="0" u="none" strike="noStrike" baseline="0" dirty="0" err="1">
                <a:latin typeface="Times New Roman" panose="02020603050405020304" pitchFamily="18" charset="0"/>
              </a:rPr>
              <a:t>BugZilla</a:t>
            </a:r>
            <a:r>
              <a:rPr lang="en-US" sz="2800" b="0" i="0" u="none" strike="noStrike" baseline="0" dirty="0">
                <a:latin typeface="Times New Roman" panose="02020603050405020304" pitchFamily="18" charset="0"/>
              </a:rPr>
              <a:t> run on?</a:t>
            </a:r>
            <a:endParaRPr lang="en-IN" sz="2800" dirty="0"/>
          </a:p>
        </p:txBody>
      </p:sp>
      <p:sp>
        <p:nvSpPr>
          <p:cNvPr id="3" name="Content Placeholder 2">
            <a:extLst>
              <a:ext uri="{FF2B5EF4-FFF2-40B4-BE49-F238E27FC236}">
                <a16:creationId xmlns:a16="http://schemas.microsoft.com/office/drawing/2014/main" id="{56738846-014A-7911-FBA2-A8BF5D93C3E0}"/>
              </a:ext>
            </a:extLst>
          </p:cNvPr>
          <p:cNvSpPr>
            <a:spLocks noGrp="1"/>
          </p:cNvSpPr>
          <p:nvPr>
            <p:ph idx="1"/>
          </p:nvPr>
        </p:nvSpPr>
        <p:spPr/>
        <p:txBody>
          <a:bodyPr>
            <a:normAutofit/>
          </a:bodyPr>
          <a:lstStyle/>
          <a:p>
            <a:pPr algn="l"/>
            <a:r>
              <a:rPr lang="en-IN" sz="2400" b="0" i="0" u="none" strike="noStrike" baseline="0" dirty="0" err="1">
                <a:latin typeface="Times New Roman" panose="02020603050405020304" pitchFamily="18" charset="0"/>
              </a:rPr>
              <a:t>i</a:t>
            </a:r>
            <a:r>
              <a:rPr lang="en-IN" sz="2400" b="0" i="0" u="none" strike="noStrike" baseline="0" dirty="0">
                <a:latin typeface="Times New Roman" panose="02020603050405020304" pitchFamily="18" charset="0"/>
              </a:rPr>
              <a:t>. Windows only</a:t>
            </a:r>
          </a:p>
          <a:p>
            <a:pPr algn="l"/>
            <a:r>
              <a:rPr lang="en-IN" sz="2400" b="0" i="0" u="none" strike="noStrike" baseline="0" dirty="0">
                <a:latin typeface="Times New Roman" panose="02020603050405020304" pitchFamily="18" charset="0"/>
              </a:rPr>
              <a:t>ii. Linux only</a:t>
            </a:r>
          </a:p>
          <a:p>
            <a:pPr algn="l"/>
            <a:r>
              <a:rPr lang="en-US" sz="2400" b="1" i="0" u="none" strike="noStrike" baseline="0" dirty="0">
                <a:latin typeface="Times New Roman" panose="02020603050405020304" pitchFamily="18" charset="0"/>
              </a:rPr>
              <a:t>iii. Both Windows and Linux</a:t>
            </a:r>
          </a:p>
          <a:p>
            <a:pPr algn="l"/>
            <a:r>
              <a:rPr lang="en-IN" sz="2400" b="0" i="0" u="none" strike="noStrike" baseline="0" dirty="0">
                <a:latin typeface="Times New Roman" panose="02020603050405020304" pitchFamily="18" charset="0"/>
              </a:rPr>
              <a:t>iv. MacOS only</a:t>
            </a:r>
            <a:endParaRPr lang="en-IN" sz="2400" dirty="0"/>
          </a:p>
        </p:txBody>
      </p:sp>
    </p:spTree>
    <p:extLst>
      <p:ext uri="{BB962C8B-B14F-4D97-AF65-F5344CB8AC3E}">
        <p14:creationId xmlns:p14="http://schemas.microsoft.com/office/powerpoint/2010/main" val="287017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E412-4035-C7D4-0831-60D44EE7F10F}"/>
              </a:ext>
            </a:extLst>
          </p:cNvPr>
          <p:cNvSpPr>
            <a:spLocks noGrp="1"/>
          </p:cNvSpPr>
          <p:nvPr>
            <p:ph type="title"/>
          </p:nvPr>
        </p:nvSpPr>
        <p:spPr/>
        <p:txBody>
          <a:bodyPr>
            <a:normAutofit/>
          </a:bodyPr>
          <a:lstStyle/>
          <a:p>
            <a:r>
              <a:rPr lang="en-US" sz="2400" b="0" i="0" u="none" strike="noStrike" baseline="0" dirty="0">
                <a:latin typeface="Times New Roman" panose="02020603050405020304" pitchFamily="18" charset="0"/>
              </a:rPr>
              <a:t>Which database systems are supported by </a:t>
            </a:r>
            <a:r>
              <a:rPr lang="en-US" sz="2400" b="0" i="0" u="none" strike="noStrike" baseline="0" dirty="0" err="1">
                <a:latin typeface="Times New Roman" panose="02020603050405020304" pitchFamily="18" charset="0"/>
              </a:rPr>
              <a:t>BugZilla</a:t>
            </a:r>
            <a:r>
              <a:rPr lang="en-US" sz="2400" b="0" i="0" u="none" strike="noStrike" baseline="0" dirty="0">
                <a:latin typeface="Times New Roman" panose="02020603050405020304" pitchFamily="18" charset="0"/>
              </a:rPr>
              <a:t>?</a:t>
            </a:r>
            <a:endParaRPr lang="en-IN" sz="2400" dirty="0"/>
          </a:p>
        </p:txBody>
      </p:sp>
      <p:sp>
        <p:nvSpPr>
          <p:cNvPr id="3" name="Content Placeholder 2">
            <a:extLst>
              <a:ext uri="{FF2B5EF4-FFF2-40B4-BE49-F238E27FC236}">
                <a16:creationId xmlns:a16="http://schemas.microsoft.com/office/drawing/2014/main" id="{810CC30D-8D95-3DE8-87D0-EA9640D1AB1F}"/>
              </a:ext>
            </a:extLst>
          </p:cNvPr>
          <p:cNvSpPr>
            <a:spLocks noGrp="1"/>
          </p:cNvSpPr>
          <p:nvPr>
            <p:ph idx="1"/>
          </p:nvPr>
        </p:nvSpPr>
        <p:spPr/>
        <p:txBody>
          <a:bodyPr>
            <a:normAutofit/>
          </a:bodyPr>
          <a:lstStyle/>
          <a:p>
            <a:pPr algn="l"/>
            <a:r>
              <a:rPr lang="en-IN" sz="2400" b="1" i="0" u="none" strike="noStrike" baseline="0" dirty="0" err="1">
                <a:latin typeface="Times New Roman" panose="02020603050405020304" pitchFamily="18" charset="0"/>
              </a:rPr>
              <a:t>i</a:t>
            </a:r>
            <a:r>
              <a:rPr lang="en-IN" sz="2400" b="1" i="0" u="none" strike="noStrike" baseline="0" dirty="0">
                <a:latin typeface="Times New Roman" panose="02020603050405020304" pitchFamily="18" charset="0"/>
              </a:rPr>
              <a:t>. MySQL and PostgreSQL</a:t>
            </a:r>
          </a:p>
          <a:p>
            <a:pPr algn="l"/>
            <a:r>
              <a:rPr lang="en-US" sz="2400" b="0" i="0" u="none" strike="noStrike" baseline="0" dirty="0">
                <a:latin typeface="Times New Roman" panose="02020603050405020304" pitchFamily="18" charset="0"/>
              </a:rPr>
              <a:t>ii. Oracle and SQL Server</a:t>
            </a:r>
          </a:p>
          <a:p>
            <a:pPr algn="l"/>
            <a:r>
              <a:rPr lang="en-IN" sz="2400" b="0" i="0" u="none" strike="noStrike" baseline="0" dirty="0">
                <a:latin typeface="Times New Roman" panose="02020603050405020304" pitchFamily="18" charset="0"/>
              </a:rPr>
              <a:t>iii. SQLite and MongoDB</a:t>
            </a:r>
          </a:p>
          <a:p>
            <a:pPr algn="l"/>
            <a:r>
              <a:rPr lang="en-US" sz="2400" b="0" i="0" u="none" strike="noStrike" baseline="0" dirty="0">
                <a:latin typeface="Times New Roman" panose="02020603050405020304" pitchFamily="18" charset="0"/>
              </a:rPr>
              <a:t>iv. None of the above</a:t>
            </a:r>
            <a:endParaRPr lang="en-IN" sz="2400" dirty="0"/>
          </a:p>
        </p:txBody>
      </p:sp>
    </p:spTree>
    <p:extLst>
      <p:ext uri="{BB962C8B-B14F-4D97-AF65-F5344CB8AC3E}">
        <p14:creationId xmlns:p14="http://schemas.microsoft.com/office/powerpoint/2010/main" val="3834998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1A6E5-0C16-E14E-6355-82D55724154D}"/>
              </a:ext>
            </a:extLst>
          </p:cNvPr>
          <p:cNvSpPr>
            <a:spLocks noGrp="1"/>
          </p:cNvSpPr>
          <p:nvPr>
            <p:ph type="title"/>
          </p:nvPr>
        </p:nvSpPr>
        <p:spPr/>
        <p:txBody>
          <a:bodyPr>
            <a:normAutofit/>
          </a:bodyPr>
          <a:lstStyle/>
          <a:p>
            <a:r>
              <a:rPr lang="en-US" sz="2800" b="0" i="0" u="none" strike="noStrike" baseline="0" dirty="0">
                <a:latin typeface="Times New Roman" panose="02020603050405020304" pitchFamily="18" charset="0"/>
              </a:rPr>
              <a:t>What is the main purpose of </a:t>
            </a:r>
            <a:r>
              <a:rPr lang="en-US" sz="2800" b="0" i="0" u="none" strike="noStrike" baseline="0" dirty="0" err="1">
                <a:latin typeface="Times New Roman" panose="02020603050405020304" pitchFamily="18" charset="0"/>
              </a:rPr>
              <a:t>BugZilla</a:t>
            </a:r>
            <a:r>
              <a:rPr lang="en-US" sz="2800" b="0" i="0" u="none" strike="noStrike" baseline="0" dirty="0">
                <a:latin typeface="Times New Roman" panose="02020603050405020304" pitchFamily="18" charset="0"/>
              </a:rPr>
              <a:t>?</a:t>
            </a:r>
            <a:endParaRPr lang="en-IN" sz="2800" dirty="0"/>
          </a:p>
        </p:txBody>
      </p:sp>
      <p:sp>
        <p:nvSpPr>
          <p:cNvPr id="3" name="Content Placeholder 2">
            <a:extLst>
              <a:ext uri="{FF2B5EF4-FFF2-40B4-BE49-F238E27FC236}">
                <a16:creationId xmlns:a16="http://schemas.microsoft.com/office/drawing/2014/main" id="{B1A6341A-4455-F93C-4391-BADB4DD0BC06}"/>
              </a:ext>
            </a:extLst>
          </p:cNvPr>
          <p:cNvSpPr>
            <a:spLocks noGrp="1"/>
          </p:cNvSpPr>
          <p:nvPr>
            <p:ph idx="1"/>
          </p:nvPr>
        </p:nvSpPr>
        <p:spPr/>
        <p:txBody>
          <a:bodyPr>
            <a:normAutofit/>
          </a:bodyPr>
          <a:lstStyle/>
          <a:p>
            <a:pPr algn="l"/>
            <a:r>
              <a:rPr lang="en-US" sz="2400" b="0" i="0" u="none" strike="noStrike" baseline="0" dirty="0" err="1">
                <a:latin typeface="Times New Roman" panose="02020603050405020304" pitchFamily="18" charset="0"/>
              </a:rPr>
              <a:t>i</a:t>
            </a:r>
            <a:r>
              <a:rPr lang="en-US" sz="2400" b="0" i="0" u="none" strike="noStrike" baseline="0" dirty="0">
                <a:latin typeface="Times New Roman" panose="02020603050405020304" pitchFamily="18" charset="0"/>
              </a:rPr>
              <a:t>. To manage software projects</a:t>
            </a:r>
          </a:p>
          <a:p>
            <a:pPr algn="l"/>
            <a:r>
              <a:rPr lang="en-US" sz="2400" b="1" i="0" u="none" strike="noStrike" baseline="0" dirty="0">
                <a:latin typeface="Times New Roman" panose="02020603050405020304" pitchFamily="18" charset="0"/>
              </a:rPr>
              <a:t>ii. To track software bugs</a:t>
            </a:r>
          </a:p>
          <a:p>
            <a:pPr algn="l"/>
            <a:r>
              <a:rPr lang="en-IN" sz="2400" b="0" i="0" u="none" strike="noStrike" baseline="0" dirty="0">
                <a:latin typeface="Times New Roman" panose="02020603050405020304" pitchFamily="18" charset="0"/>
              </a:rPr>
              <a:t>iii. To design user interfaces</a:t>
            </a:r>
          </a:p>
          <a:p>
            <a:pPr algn="l"/>
            <a:r>
              <a:rPr lang="en-US" sz="2400" b="0" i="0" u="none" strike="noStrike" baseline="0" dirty="0">
                <a:latin typeface="Times New Roman" panose="02020603050405020304" pitchFamily="18" charset="0"/>
              </a:rPr>
              <a:t>iv. To write software documentation</a:t>
            </a:r>
            <a:endParaRPr lang="en-IN" sz="2400" dirty="0"/>
          </a:p>
        </p:txBody>
      </p:sp>
    </p:spTree>
    <p:extLst>
      <p:ext uri="{BB962C8B-B14F-4D97-AF65-F5344CB8AC3E}">
        <p14:creationId xmlns:p14="http://schemas.microsoft.com/office/powerpoint/2010/main" val="1110345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134C-0BD5-FFA9-F3EF-F6FD5541E518}"/>
              </a:ext>
            </a:extLst>
          </p:cNvPr>
          <p:cNvSpPr>
            <a:spLocks noGrp="1"/>
          </p:cNvSpPr>
          <p:nvPr>
            <p:ph type="title"/>
          </p:nvPr>
        </p:nvSpPr>
        <p:spPr/>
        <p:txBody>
          <a:bodyPr>
            <a:normAutofit/>
          </a:bodyPr>
          <a:lstStyle/>
          <a:p>
            <a:r>
              <a:rPr lang="en-US" sz="2800" b="0" i="0" u="none" strike="noStrike" baseline="0" dirty="0">
                <a:latin typeface="Times New Roman" panose="02020603050405020304" pitchFamily="18" charset="0"/>
              </a:rPr>
              <a:t>How does </a:t>
            </a:r>
            <a:r>
              <a:rPr lang="en-US" sz="2800" b="0" i="0" u="none" strike="noStrike" baseline="0" dirty="0" err="1">
                <a:latin typeface="Times New Roman" panose="02020603050405020304" pitchFamily="18" charset="0"/>
              </a:rPr>
              <a:t>BugZilla</a:t>
            </a:r>
            <a:r>
              <a:rPr lang="en-US" sz="2800" b="0" i="0" u="none" strike="noStrike" baseline="0" dirty="0">
                <a:latin typeface="Times New Roman" panose="02020603050405020304" pitchFamily="18" charset="0"/>
              </a:rPr>
              <a:t> handle user authentication?</a:t>
            </a:r>
            <a:endParaRPr lang="en-IN" sz="2800" dirty="0"/>
          </a:p>
        </p:txBody>
      </p:sp>
      <p:sp>
        <p:nvSpPr>
          <p:cNvPr id="3" name="Content Placeholder 2">
            <a:extLst>
              <a:ext uri="{FF2B5EF4-FFF2-40B4-BE49-F238E27FC236}">
                <a16:creationId xmlns:a16="http://schemas.microsoft.com/office/drawing/2014/main" id="{D7E0F767-4931-1925-459B-C06895D5B023}"/>
              </a:ext>
            </a:extLst>
          </p:cNvPr>
          <p:cNvSpPr>
            <a:spLocks noGrp="1"/>
          </p:cNvSpPr>
          <p:nvPr>
            <p:ph idx="1"/>
          </p:nvPr>
        </p:nvSpPr>
        <p:spPr/>
        <p:txBody>
          <a:bodyPr>
            <a:normAutofit/>
          </a:bodyPr>
          <a:lstStyle/>
          <a:p>
            <a:pPr algn="l"/>
            <a:r>
              <a:rPr lang="en-IN" b="0" i="0" u="none" strike="noStrike" baseline="0" dirty="0" err="1">
                <a:latin typeface="Times New Roman" panose="02020603050405020304" pitchFamily="18" charset="0"/>
              </a:rPr>
              <a:t>i</a:t>
            </a:r>
            <a:r>
              <a:rPr lang="en-IN" b="0" i="0" u="none" strike="noStrike" baseline="0" dirty="0">
                <a:latin typeface="Times New Roman" panose="02020603050405020304" pitchFamily="18" charset="0"/>
              </a:rPr>
              <a:t>. It uses LDAP</a:t>
            </a:r>
          </a:p>
          <a:p>
            <a:pPr algn="l"/>
            <a:r>
              <a:rPr lang="en-IN" b="0" i="0" u="none" strike="noStrike" baseline="0" dirty="0">
                <a:latin typeface="Times New Roman" panose="02020603050405020304" pitchFamily="18" charset="0"/>
              </a:rPr>
              <a:t>ii. It uses OAuth</a:t>
            </a:r>
          </a:p>
          <a:p>
            <a:pPr algn="l"/>
            <a:r>
              <a:rPr lang="en-US" b="1" i="0" u="none" strike="noStrike" baseline="0" dirty="0">
                <a:latin typeface="Times New Roman" panose="02020603050405020304" pitchFamily="18" charset="0"/>
              </a:rPr>
              <a:t>iii. It has its own user database</a:t>
            </a:r>
          </a:p>
          <a:p>
            <a:pPr algn="l"/>
            <a:r>
              <a:rPr lang="en-US" b="0" i="0" u="none" strike="noStrike" baseline="0" dirty="0">
                <a:latin typeface="Times New Roman" panose="02020603050405020304" pitchFamily="18" charset="0"/>
              </a:rPr>
              <a:t>iv. All of the above</a:t>
            </a:r>
            <a:endParaRPr lang="en-IN" dirty="0"/>
          </a:p>
        </p:txBody>
      </p:sp>
    </p:spTree>
    <p:extLst>
      <p:ext uri="{BB962C8B-B14F-4D97-AF65-F5344CB8AC3E}">
        <p14:creationId xmlns:p14="http://schemas.microsoft.com/office/powerpoint/2010/main" val="289674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515</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BUGZILLA</vt:lpstr>
      <vt:lpstr>What is BugZilla</vt:lpstr>
      <vt:lpstr>Some key features of Bugzilla include:</vt:lpstr>
      <vt:lpstr>What is BugZilla?</vt:lpstr>
      <vt:lpstr>Which programming language is BugZilla written in?</vt:lpstr>
      <vt:lpstr>Which operating systems can BugZilla run on?</vt:lpstr>
      <vt:lpstr>Which database systems are supported by BugZilla?</vt:lpstr>
      <vt:lpstr>What is the main purpose of BugZilla?</vt:lpstr>
      <vt:lpstr>How does BugZilla handle user authentication?</vt:lpstr>
      <vt:lpstr>What is a "bug report" in BugZilla?</vt:lpstr>
      <vt:lpstr>How can users interact with BugZilla?</vt:lpstr>
      <vt:lpstr>What is a "resolution" in BugZilla?</vt:lpstr>
      <vt:lpstr>How can BugZilla be customized?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BUGZILLA</dc:title>
  <dc:creator>Girish Mattikop</dc:creator>
  <cp:lastModifiedBy>Girish Mattikop</cp:lastModifiedBy>
  <cp:revision>4</cp:revision>
  <dcterms:created xsi:type="dcterms:W3CDTF">2023-07-26T04:49:48Z</dcterms:created>
  <dcterms:modified xsi:type="dcterms:W3CDTF">2024-07-15T12:21:58Z</dcterms:modified>
</cp:coreProperties>
</file>