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1" r:id="rId7"/>
    <p:sldId id="260" r:id="rId8"/>
    <p:sldId id="263" r:id="rId9"/>
    <p:sldId id="264" r:id="rId10"/>
    <p:sldId id="267" r:id="rId11"/>
    <p:sldId id="269" r:id="rId12"/>
    <p:sldId id="270" r:id="rId13"/>
    <p:sldId id="271" r:id="rId14"/>
    <p:sldId id="272" r:id="rId15"/>
    <p:sldId id="273" r:id="rId16"/>
    <p:sldId id="275" r:id="rId17"/>
    <p:sldId id="27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Mattikop" userId="d4f7e29d231479d3" providerId="LiveId" clId="{FDE5AC87-008A-48AB-BC31-353985350593}"/>
    <pc:docChg chg="addSld modSld">
      <pc:chgData name="Girish Mattikop" userId="d4f7e29d231479d3" providerId="LiveId" clId="{FDE5AC87-008A-48AB-BC31-353985350593}" dt="2024-07-15T12:31:01.230" v="82" actId="113"/>
      <pc:docMkLst>
        <pc:docMk/>
      </pc:docMkLst>
      <pc:sldChg chg="modSp new mod">
        <pc:chgData name="Girish Mattikop" userId="d4f7e29d231479d3" providerId="LiveId" clId="{FDE5AC87-008A-48AB-BC31-353985350593}" dt="2024-07-15T12:26:13.675" v="11" actId="113"/>
        <pc:sldMkLst>
          <pc:docMk/>
          <pc:sldMk cId="763817199" sldId="270"/>
        </pc:sldMkLst>
        <pc:spChg chg="mod">
          <ac:chgData name="Girish Mattikop" userId="d4f7e29d231479d3" providerId="LiveId" clId="{FDE5AC87-008A-48AB-BC31-353985350593}" dt="2024-07-15T12:26:02.039" v="6" actId="403"/>
          <ac:spMkLst>
            <pc:docMk/>
            <pc:sldMk cId="763817199" sldId="270"/>
            <ac:spMk id="2" creationId="{74FF96A3-84E1-D6CE-5697-596860B6ADA4}"/>
          </ac:spMkLst>
        </pc:spChg>
        <pc:spChg chg="mod">
          <ac:chgData name="Girish Mattikop" userId="d4f7e29d231479d3" providerId="LiveId" clId="{FDE5AC87-008A-48AB-BC31-353985350593}" dt="2024-07-15T12:26:13.675" v="11" actId="113"/>
          <ac:spMkLst>
            <pc:docMk/>
            <pc:sldMk cId="763817199" sldId="270"/>
            <ac:spMk id="3" creationId="{93D735F7-3B0A-9C38-2CEF-07D522B22805}"/>
          </ac:spMkLst>
        </pc:spChg>
      </pc:sldChg>
      <pc:sldChg chg="modSp new mod">
        <pc:chgData name="Girish Mattikop" userId="d4f7e29d231479d3" providerId="LiveId" clId="{FDE5AC87-008A-48AB-BC31-353985350593}" dt="2024-07-15T12:27:41.727" v="21" actId="113"/>
        <pc:sldMkLst>
          <pc:docMk/>
          <pc:sldMk cId="2953171204" sldId="271"/>
        </pc:sldMkLst>
        <pc:spChg chg="mod">
          <ac:chgData name="Girish Mattikop" userId="d4f7e29d231479d3" providerId="LiveId" clId="{FDE5AC87-008A-48AB-BC31-353985350593}" dt="2024-07-15T12:26:53.100" v="16" actId="403"/>
          <ac:spMkLst>
            <pc:docMk/>
            <pc:sldMk cId="2953171204" sldId="271"/>
            <ac:spMk id="2" creationId="{AAAB0A12-822B-B7C2-4D21-FAEFF015DB16}"/>
          </ac:spMkLst>
        </pc:spChg>
        <pc:spChg chg="mod">
          <ac:chgData name="Girish Mattikop" userId="d4f7e29d231479d3" providerId="LiveId" clId="{FDE5AC87-008A-48AB-BC31-353985350593}" dt="2024-07-15T12:27:41.727" v="21" actId="113"/>
          <ac:spMkLst>
            <pc:docMk/>
            <pc:sldMk cId="2953171204" sldId="271"/>
            <ac:spMk id="3" creationId="{4379D7A1-FBC8-9629-7E60-8ADF2A37524B}"/>
          </ac:spMkLst>
        </pc:spChg>
      </pc:sldChg>
      <pc:sldChg chg="modSp new mod">
        <pc:chgData name="Girish Mattikop" userId="d4f7e29d231479d3" providerId="LiveId" clId="{FDE5AC87-008A-48AB-BC31-353985350593}" dt="2024-07-15T12:28:26.942" v="35" actId="113"/>
        <pc:sldMkLst>
          <pc:docMk/>
          <pc:sldMk cId="799731950" sldId="272"/>
        </pc:sldMkLst>
        <pc:spChg chg="mod">
          <ac:chgData name="Girish Mattikop" userId="d4f7e29d231479d3" providerId="LiveId" clId="{FDE5AC87-008A-48AB-BC31-353985350593}" dt="2024-07-15T12:28:11.039" v="28" actId="403"/>
          <ac:spMkLst>
            <pc:docMk/>
            <pc:sldMk cId="799731950" sldId="272"/>
            <ac:spMk id="2" creationId="{75EDAC2A-B250-CFBD-60B0-9385FA29E674}"/>
          </ac:spMkLst>
        </pc:spChg>
        <pc:spChg chg="mod">
          <ac:chgData name="Girish Mattikop" userId="d4f7e29d231479d3" providerId="LiveId" clId="{FDE5AC87-008A-48AB-BC31-353985350593}" dt="2024-07-15T12:28:26.942" v="35" actId="113"/>
          <ac:spMkLst>
            <pc:docMk/>
            <pc:sldMk cId="799731950" sldId="272"/>
            <ac:spMk id="3" creationId="{B73FE880-D3DC-334B-1B47-794E361AF17B}"/>
          </ac:spMkLst>
        </pc:spChg>
      </pc:sldChg>
      <pc:sldChg chg="modSp new mod">
        <pc:chgData name="Girish Mattikop" userId="d4f7e29d231479d3" providerId="LiveId" clId="{FDE5AC87-008A-48AB-BC31-353985350593}" dt="2024-07-15T12:28:59.499" v="46" actId="113"/>
        <pc:sldMkLst>
          <pc:docMk/>
          <pc:sldMk cId="3649418923" sldId="273"/>
        </pc:sldMkLst>
        <pc:spChg chg="mod">
          <ac:chgData name="Girish Mattikop" userId="d4f7e29d231479d3" providerId="LiveId" clId="{FDE5AC87-008A-48AB-BC31-353985350593}" dt="2024-07-15T12:28:47.735" v="41" actId="403"/>
          <ac:spMkLst>
            <pc:docMk/>
            <pc:sldMk cId="3649418923" sldId="273"/>
            <ac:spMk id="2" creationId="{46B17DD2-F208-F2AD-3554-4DFE4A7F60A4}"/>
          </ac:spMkLst>
        </pc:spChg>
        <pc:spChg chg="mod">
          <ac:chgData name="Girish Mattikop" userId="d4f7e29d231479d3" providerId="LiveId" clId="{FDE5AC87-008A-48AB-BC31-353985350593}" dt="2024-07-15T12:28:59.499" v="46" actId="113"/>
          <ac:spMkLst>
            <pc:docMk/>
            <pc:sldMk cId="3649418923" sldId="273"/>
            <ac:spMk id="3" creationId="{F2BE2984-429C-E703-D35F-B5E837F27671}"/>
          </ac:spMkLst>
        </pc:spChg>
      </pc:sldChg>
      <pc:sldChg chg="modSp new mod">
        <pc:chgData name="Girish Mattikop" userId="d4f7e29d231479d3" providerId="LiveId" clId="{FDE5AC87-008A-48AB-BC31-353985350593}" dt="2024-07-15T12:30:01.195" v="60" actId="113"/>
        <pc:sldMkLst>
          <pc:docMk/>
          <pc:sldMk cId="853514765" sldId="274"/>
        </pc:sldMkLst>
        <pc:spChg chg="mod">
          <ac:chgData name="Girish Mattikop" userId="d4f7e29d231479d3" providerId="LiveId" clId="{FDE5AC87-008A-48AB-BC31-353985350593}" dt="2024-07-15T12:29:23.084" v="52" actId="403"/>
          <ac:spMkLst>
            <pc:docMk/>
            <pc:sldMk cId="853514765" sldId="274"/>
            <ac:spMk id="2" creationId="{D2356324-2F90-6894-23B3-FAE6239D7DF9}"/>
          </ac:spMkLst>
        </pc:spChg>
        <pc:spChg chg="mod">
          <ac:chgData name="Girish Mattikop" userId="d4f7e29d231479d3" providerId="LiveId" clId="{FDE5AC87-008A-48AB-BC31-353985350593}" dt="2024-07-15T12:30:01.195" v="60" actId="113"/>
          <ac:spMkLst>
            <pc:docMk/>
            <pc:sldMk cId="853514765" sldId="274"/>
            <ac:spMk id="3" creationId="{54AABD31-12D6-5F3C-6246-7FD98C6A20C4}"/>
          </ac:spMkLst>
        </pc:spChg>
      </pc:sldChg>
      <pc:sldChg chg="modSp new mod">
        <pc:chgData name="Girish Mattikop" userId="d4f7e29d231479d3" providerId="LiveId" clId="{FDE5AC87-008A-48AB-BC31-353985350593}" dt="2024-07-15T12:30:42.204" v="71" actId="403"/>
        <pc:sldMkLst>
          <pc:docMk/>
          <pc:sldMk cId="669225294" sldId="275"/>
        </pc:sldMkLst>
        <pc:spChg chg="mod">
          <ac:chgData name="Girish Mattikop" userId="d4f7e29d231479d3" providerId="LiveId" clId="{FDE5AC87-008A-48AB-BC31-353985350593}" dt="2024-07-15T12:30:30.396" v="65" actId="403"/>
          <ac:spMkLst>
            <pc:docMk/>
            <pc:sldMk cId="669225294" sldId="275"/>
            <ac:spMk id="2" creationId="{93E7A408-943E-328B-3387-9FAA69045D60}"/>
          </ac:spMkLst>
        </pc:spChg>
        <pc:spChg chg="mod">
          <ac:chgData name="Girish Mattikop" userId="d4f7e29d231479d3" providerId="LiveId" clId="{FDE5AC87-008A-48AB-BC31-353985350593}" dt="2024-07-15T12:30:42.204" v="71" actId="403"/>
          <ac:spMkLst>
            <pc:docMk/>
            <pc:sldMk cId="669225294" sldId="275"/>
            <ac:spMk id="3" creationId="{1C6C4FDD-4461-7B5A-FE2E-25D53FC87D0A}"/>
          </ac:spMkLst>
        </pc:spChg>
      </pc:sldChg>
      <pc:sldChg chg="modSp new mod">
        <pc:chgData name="Girish Mattikop" userId="d4f7e29d231479d3" providerId="LiveId" clId="{FDE5AC87-008A-48AB-BC31-353985350593}" dt="2024-07-15T12:31:01.230" v="82" actId="113"/>
        <pc:sldMkLst>
          <pc:docMk/>
          <pc:sldMk cId="505472916" sldId="276"/>
        </pc:sldMkLst>
        <pc:spChg chg="mod">
          <ac:chgData name="Girish Mattikop" userId="d4f7e29d231479d3" providerId="LiveId" clId="{FDE5AC87-008A-48AB-BC31-353985350593}" dt="2024-07-15T12:30:51.798" v="77" actId="403"/>
          <ac:spMkLst>
            <pc:docMk/>
            <pc:sldMk cId="505472916" sldId="276"/>
            <ac:spMk id="2" creationId="{2FB76E2D-B685-71B4-3EC1-8F188585963E}"/>
          </ac:spMkLst>
        </pc:spChg>
        <pc:spChg chg="mod">
          <ac:chgData name="Girish Mattikop" userId="d4f7e29d231479d3" providerId="LiveId" clId="{FDE5AC87-008A-48AB-BC31-353985350593}" dt="2024-07-15T12:31:01.230" v="82" actId="113"/>
          <ac:spMkLst>
            <pc:docMk/>
            <pc:sldMk cId="505472916" sldId="276"/>
            <ac:spMk id="3" creationId="{362AE2FC-623F-67E7-0535-446C59F7C795}"/>
          </ac:spMkLst>
        </pc:spChg>
      </pc:sldChg>
    </pc:docChg>
  </pc:docChgLst>
  <pc:docChgLst>
    <pc:chgData name="Girish Mattikop" userId="d4f7e29d231479d3" providerId="LiveId" clId="{C13A2D5F-C758-4B2F-B48F-CB86A9E504B7}"/>
    <pc:docChg chg="delSld modSld">
      <pc:chgData name="Girish Mattikop" userId="d4f7e29d231479d3" providerId="LiveId" clId="{C13A2D5F-C758-4B2F-B48F-CB86A9E504B7}" dt="2024-07-08T13:41:41.487" v="7" actId="2696"/>
      <pc:docMkLst>
        <pc:docMk/>
      </pc:docMkLst>
      <pc:sldChg chg="modSp mod">
        <pc:chgData name="Girish Mattikop" userId="d4f7e29d231479d3" providerId="LiveId" clId="{C13A2D5F-C758-4B2F-B48F-CB86A9E504B7}" dt="2024-07-03T07:45:29.739" v="4" actId="113"/>
        <pc:sldMkLst>
          <pc:docMk/>
          <pc:sldMk cId="3989608697" sldId="259"/>
        </pc:sldMkLst>
        <pc:spChg chg="mod">
          <ac:chgData name="Girish Mattikop" userId="d4f7e29d231479d3" providerId="LiveId" clId="{C13A2D5F-C758-4B2F-B48F-CB86A9E504B7}" dt="2024-07-03T07:45:29.739" v="4" actId="113"/>
          <ac:spMkLst>
            <pc:docMk/>
            <pc:sldMk cId="3989608697" sldId="259"/>
            <ac:spMk id="3" creationId="{415AA5A9-368D-2EDB-FFD3-5FE6302EF787}"/>
          </ac:spMkLst>
        </pc:spChg>
      </pc:sldChg>
      <pc:sldChg chg="modSp mod">
        <pc:chgData name="Girish Mattikop" userId="d4f7e29d231479d3" providerId="LiveId" clId="{C13A2D5F-C758-4B2F-B48F-CB86A9E504B7}" dt="2024-07-08T13:40:24.889" v="5" actId="255"/>
        <pc:sldMkLst>
          <pc:docMk/>
          <pc:sldMk cId="132569238" sldId="260"/>
        </pc:sldMkLst>
        <pc:spChg chg="mod">
          <ac:chgData name="Girish Mattikop" userId="d4f7e29d231479d3" providerId="LiveId" clId="{C13A2D5F-C758-4B2F-B48F-CB86A9E504B7}" dt="2024-07-08T13:40:24.889" v="5" actId="255"/>
          <ac:spMkLst>
            <pc:docMk/>
            <pc:sldMk cId="132569238" sldId="260"/>
            <ac:spMk id="3" creationId="{113AE6AF-B9C2-BD44-D3F1-6BB0B65D900C}"/>
          </ac:spMkLst>
        </pc:spChg>
      </pc:sldChg>
      <pc:sldChg chg="del">
        <pc:chgData name="Girish Mattikop" userId="d4f7e29d231479d3" providerId="LiveId" clId="{C13A2D5F-C758-4B2F-B48F-CB86A9E504B7}" dt="2024-07-08T13:41:33.707" v="6" actId="2696"/>
        <pc:sldMkLst>
          <pc:docMk/>
          <pc:sldMk cId="893209001" sldId="265"/>
        </pc:sldMkLst>
      </pc:sldChg>
      <pc:sldChg chg="del">
        <pc:chgData name="Girish Mattikop" userId="d4f7e29d231479d3" providerId="LiveId" clId="{C13A2D5F-C758-4B2F-B48F-CB86A9E504B7}" dt="2024-07-08T13:41:33.707" v="6" actId="2696"/>
        <pc:sldMkLst>
          <pc:docMk/>
          <pc:sldMk cId="2025587688" sldId="266"/>
        </pc:sldMkLst>
      </pc:sldChg>
      <pc:sldChg chg="del">
        <pc:chgData name="Girish Mattikop" userId="d4f7e29d231479d3" providerId="LiveId" clId="{C13A2D5F-C758-4B2F-B48F-CB86A9E504B7}" dt="2024-07-08T13:41:41.487" v="7" actId="2696"/>
        <pc:sldMkLst>
          <pc:docMk/>
          <pc:sldMk cId="1698910320" sldId="268"/>
        </pc:sldMkLst>
      </pc:sldChg>
    </pc:docChg>
  </pc:docChgLst>
  <pc:docChgLst>
    <pc:chgData name="Girish Mattikop" userId="d4f7e29d231479d3" providerId="LiveId" clId="{FA3FA18A-CCBC-4CB0-A1EE-149A72AE27B4}"/>
    <pc:docChg chg="custSel addSld modSld">
      <pc:chgData name="Girish Mattikop" userId="d4f7e29d231479d3" providerId="LiveId" clId="{FA3FA18A-CCBC-4CB0-A1EE-149A72AE27B4}" dt="2023-07-22T06:28:35.384" v="209" actId="20577"/>
      <pc:docMkLst>
        <pc:docMk/>
      </pc:docMkLst>
      <pc:sldChg chg="modSp mod">
        <pc:chgData name="Girish Mattikop" userId="d4f7e29d231479d3" providerId="LiveId" clId="{FA3FA18A-CCBC-4CB0-A1EE-149A72AE27B4}" dt="2023-07-15T05:58:26.828" v="55" actId="255"/>
        <pc:sldMkLst>
          <pc:docMk/>
          <pc:sldMk cId="4081840966" sldId="258"/>
        </pc:sldMkLst>
        <pc:spChg chg="mod">
          <ac:chgData name="Girish Mattikop" userId="d4f7e29d231479d3" providerId="LiveId" clId="{FA3FA18A-CCBC-4CB0-A1EE-149A72AE27B4}" dt="2023-07-14T13:20:22.611" v="1" actId="255"/>
          <ac:spMkLst>
            <pc:docMk/>
            <pc:sldMk cId="4081840966" sldId="258"/>
            <ac:spMk id="2" creationId="{37895A9E-0F6B-2718-A1C2-FAE3EEE7FF3B}"/>
          </ac:spMkLst>
        </pc:spChg>
        <pc:spChg chg="mod">
          <ac:chgData name="Girish Mattikop" userId="d4f7e29d231479d3" providerId="LiveId" clId="{FA3FA18A-CCBC-4CB0-A1EE-149A72AE27B4}" dt="2023-07-15T05:58:26.828" v="55" actId="255"/>
          <ac:spMkLst>
            <pc:docMk/>
            <pc:sldMk cId="4081840966" sldId="258"/>
            <ac:spMk id="3" creationId="{62BC586C-D90E-EC25-397A-925954DE5C63}"/>
          </ac:spMkLst>
        </pc:spChg>
      </pc:sldChg>
      <pc:sldChg chg="modSp new mod">
        <pc:chgData name="Girish Mattikop" userId="d4f7e29d231479d3" providerId="LiveId" clId="{FA3FA18A-CCBC-4CB0-A1EE-149A72AE27B4}" dt="2023-07-14T14:08:26.267" v="50" actId="1076"/>
        <pc:sldMkLst>
          <pc:docMk/>
          <pc:sldMk cId="3989608697" sldId="259"/>
        </pc:sldMkLst>
        <pc:spChg chg="mod">
          <ac:chgData name="Girish Mattikop" userId="d4f7e29d231479d3" providerId="LiveId" clId="{FA3FA18A-CCBC-4CB0-A1EE-149A72AE27B4}" dt="2023-07-14T13:21:42.357" v="31" actId="255"/>
          <ac:spMkLst>
            <pc:docMk/>
            <pc:sldMk cId="3989608697" sldId="259"/>
            <ac:spMk id="2" creationId="{FBD5528C-344E-4091-7DB0-D2D578E2E1C8}"/>
          </ac:spMkLst>
        </pc:spChg>
        <pc:spChg chg="mod">
          <ac:chgData name="Girish Mattikop" userId="d4f7e29d231479d3" providerId="LiveId" clId="{FA3FA18A-CCBC-4CB0-A1EE-149A72AE27B4}" dt="2023-07-14T14:08:26.267" v="50" actId="1076"/>
          <ac:spMkLst>
            <pc:docMk/>
            <pc:sldMk cId="3989608697" sldId="259"/>
            <ac:spMk id="3" creationId="{415AA5A9-368D-2EDB-FFD3-5FE6302EF787}"/>
          </ac:spMkLst>
        </pc:spChg>
      </pc:sldChg>
      <pc:sldChg chg="modSp new mod">
        <pc:chgData name="Girish Mattikop" userId="d4f7e29d231479d3" providerId="LiveId" clId="{FA3FA18A-CCBC-4CB0-A1EE-149A72AE27B4}" dt="2023-07-22T06:26:01.904" v="180" actId="20577"/>
        <pc:sldMkLst>
          <pc:docMk/>
          <pc:sldMk cId="132569238" sldId="260"/>
        </pc:sldMkLst>
        <pc:spChg chg="mod">
          <ac:chgData name="Girish Mattikop" userId="d4f7e29d231479d3" providerId="LiveId" clId="{FA3FA18A-CCBC-4CB0-A1EE-149A72AE27B4}" dt="2023-07-16T15:26:33.208" v="83" actId="255"/>
          <ac:spMkLst>
            <pc:docMk/>
            <pc:sldMk cId="132569238" sldId="260"/>
            <ac:spMk id="2" creationId="{E1C9D9AE-D2B8-C340-2C0C-4C1E3DA0C9BA}"/>
          </ac:spMkLst>
        </pc:spChg>
        <pc:spChg chg="mod">
          <ac:chgData name="Girish Mattikop" userId="d4f7e29d231479d3" providerId="LiveId" clId="{FA3FA18A-CCBC-4CB0-A1EE-149A72AE27B4}" dt="2023-07-22T06:26:01.904" v="180" actId="20577"/>
          <ac:spMkLst>
            <pc:docMk/>
            <pc:sldMk cId="132569238" sldId="260"/>
            <ac:spMk id="3" creationId="{113AE6AF-B9C2-BD44-D3F1-6BB0B65D900C}"/>
          </ac:spMkLst>
        </pc:spChg>
      </pc:sldChg>
      <pc:sldChg chg="modSp new mod">
        <pc:chgData name="Girish Mattikop" userId="d4f7e29d231479d3" providerId="LiveId" clId="{FA3FA18A-CCBC-4CB0-A1EE-149A72AE27B4}" dt="2023-07-16T15:25:36.546" v="71" actId="255"/>
        <pc:sldMkLst>
          <pc:docMk/>
          <pc:sldMk cId="2462720352" sldId="261"/>
        </pc:sldMkLst>
        <pc:spChg chg="mod">
          <ac:chgData name="Girish Mattikop" userId="d4f7e29d231479d3" providerId="LiveId" clId="{FA3FA18A-CCBC-4CB0-A1EE-149A72AE27B4}" dt="2023-07-16T15:25:05.272" v="57" actId="255"/>
          <ac:spMkLst>
            <pc:docMk/>
            <pc:sldMk cId="2462720352" sldId="261"/>
            <ac:spMk id="2" creationId="{49AA17DA-4221-86EB-E7EF-7F1087ED6439}"/>
          </ac:spMkLst>
        </pc:spChg>
        <pc:spChg chg="mod">
          <ac:chgData name="Girish Mattikop" userId="d4f7e29d231479d3" providerId="LiveId" clId="{FA3FA18A-CCBC-4CB0-A1EE-149A72AE27B4}" dt="2023-07-16T15:25:36.546" v="71" actId="255"/>
          <ac:spMkLst>
            <pc:docMk/>
            <pc:sldMk cId="2462720352" sldId="261"/>
            <ac:spMk id="3" creationId="{CF8B855F-182C-7767-9258-0B5A8A8DD897}"/>
          </ac:spMkLst>
        </pc:spChg>
      </pc:sldChg>
      <pc:sldChg chg="addSp modSp new mod">
        <pc:chgData name="Girish Mattikop" userId="d4f7e29d231479d3" providerId="LiveId" clId="{FA3FA18A-CCBC-4CB0-A1EE-149A72AE27B4}" dt="2023-07-14T14:09:13.396" v="54" actId="1076"/>
        <pc:sldMkLst>
          <pc:docMk/>
          <pc:sldMk cId="2188072432" sldId="262"/>
        </pc:sldMkLst>
        <pc:spChg chg="mod">
          <ac:chgData name="Girish Mattikop" userId="d4f7e29d231479d3" providerId="LiveId" clId="{FA3FA18A-CCBC-4CB0-A1EE-149A72AE27B4}" dt="2023-07-14T14:08:07.826" v="48" actId="255"/>
          <ac:spMkLst>
            <pc:docMk/>
            <pc:sldMk cId="2188072432" sldId="262"/>
            <ac:spMk id="2" creationId="{3DAF87FB-2357-A035-D906-403AAF548B49}"/>
          </ac:spMkLst>
        </pc:spChg>
        <pc:spChg chg="mod">
          <ac:chgData name="Girish Mattikop" userId="d4f7e29d231479d3" providerId="LiveId" clId="{FA3FA18A-CCBC-4CB0-A1EE-149A72AE27B4}" dt="2023-07-14T13:58:25.483" v="46" actId="255"/>
          <ac:spMkLst>
            <pc:docMk/>
            <pc:sldMk cId="2188072432" sldId="262"/>
            <ac:spMk id="3" creationId="{0DB31679-EA98-8220-B8ED-05D16544B560}"/>
          </ac:spMkLst>
        </pc:spChg>
        <pc:picChg chg="add mod">
          <ac:chgData name="Girish Mattikop" userId="d4f7e29d231479d3" providerId="LiveId" clId="{FA3FA18A-CCBC-4CB0-A1EE-149A72AE27B4}" dt="2023-07-14T14:09:13.396" v="54" actId="1076"/>
          <ac:picMkLst>
            <pc:docMk/>
            <pc:sldMk cId="2188072432" sldId="262"/>
            <ac:picMk id="5" creationId="{311837D6-FCAC-7AB3-478B-676A1D3501EA}"/>
          </ac:picMkLst>
        </pc:picChg>
      </pc:sldChg>
      <pc:sldChg chg="addSp delSp modSp new mod">
        <pc:chgData name="Girish Mattikop" userId="d4f7e29d231479d3" providerId="LiveId" clId="{FA3FA18A-CCBC-4CB0-A1EE-149A72AE27B4}" dt="2023-07-16T15:26:55.517" v="90" actId="14100"/>
        <pc:sldMkLst>
          <pc:docMk/>
          <pc:sldMk cId="3083105788" sldId="263"/>
        </pc:sldMkLst>
        <pc:spChg chg="del">
          <ac:chgData name="Girish Mattikop" userId="d4f7e29d231479d3" providerId="LiveId" clId="{FA3FA18A-CCBC-4CB0-A1EE-149A72AE27B4}" dt="2023-07-16T15:26:52.574" v="88" actId="478"/>
          <ac:spMkLst>
            <pc:docMk/>
            <pc:sldMk cId="3083105788" sldId="263"/>
            <ac:spMk id="2" creationId="{B7B4BC59-15B6-354C-C246-2D148C9AEE92}"/>
          </ac:spMkLst>
        </pc:spChg>
        <pc:spChg chg="del">
          <ac:chgData name="Girish Mattikop" userId="d4f7e29d231479d3" providerId="LiveId" clId="{FA3FA18A-CCBC-4CB0-A1EE-149A72AE27B4}" dt="2023-07-16T15:26:47.521" v="86" actId="22"/>
          <ac:spMkLst>
            <pc:docMk/>
            <pc:sldMk cId="3083105788" sldId="263"/>
            <ac:spMk id="3" creationId="{73604862-0E42-A7E3-8B06-31E19F54339B}"/>
          </ac:spMkLst>
        </pc:spChg>
        <pc:picChg chg="add mod ord">
          <ac:chgData name="Girish Mattikop" userId="d4f7e29d231479d3" providerId="LiveId" clId="{FA3FA18A-CCBC-4CB0-A1EE-149A72AE27B4}" dt="2023-07-16T15:26:55.517" v="90" actId="14100"/>
          <ac:picMkLst>
            <pc:docMk/>
            <pc:sldMk cId="3083105788" sldId="263"/>
            <ac:picMk id="5" creationId="{4EB58EB6-63E2-A867-1C4A-6F1145D1CE26}"/>
          </ac:picMkLst>
        </pc:picChg>
      </pc:sldChg>
      <pc:sldChg chg="modSp new mod">
        <pc:chgData name="Girish Mattikop" userId="d4f7e29d231479d3" providerId="LiveId" clId="{FA3FA18A-CCBC-4CB0-A1EE-149A72AE27B4}" dt="2023-07-22T06:28:35.384" v="209" actId="20577"/>
        <pc:sldMkLst>
          <pc:docMk/>
          <pc:sldMk cId="2698082419" sldId="264"/>
        </pc:sldMkLst>
        <pc:spChg chg="mod">
          <ac:chgData name="Girish Mattikop" userId="d4f7e29d231479d3" providerId="LiveId" clId="{FA3FA18A-CCBC-4CB0-A1EE-149A72AE27B4}" dt="2023-07-16T15:27:08.705" v="93" actId="255"/>
          <ac:spMkLst>
            <pc:docMk/>
            <pc:sldMk cId="2698082419" sldId="264"/>
            <ac:spMk id="2" creationId="{2D17116D-6555-FC67-34DD-0B0AB05C9ACD}"/>
          </ac:spMkLst>
        </pc:spChg>
        <pc:spChg chg="mod">
          <ac:chgData name="Girish Mattikop" userId="d4f7e29d231479d3" providerId="LiveId" clId="{FA3FA18A-CCBC-4CB0-A1EE-149A72AE27B4}" dt="2023-07-22T06:28:35.384" v="209" actId="20577"/>
          <ac:spMkLst>
            <pc:docMk/>
            <pc:sldMk cId="2698082419" sldId="264"/>
            <ac:spMk id="3" creationId="{F69DFF7A-D439-30A5-4DAD-BBA61273DA7C}"/>
          </ac:spMkLst>
        </pc:spChg>
      </pc:sldChg>
      <pc:sldChg chg="delSp modSp new mod">
        <pc:chgData name="Girish Mattikop" userId="d4f7e29d231479d3" providerId="LiveId" clId="{FA3FA18A-CCBC-4CB0-A1EE-149A72AE27B4}" dt="2023-07-16T15:29:50.648" v="126" actId="255"/>
        <pc:sldMkLst>
          <pc:docMk/>
          <pc:sldMk cId="893209001" sldId="265"/>
        </pc:sldMkLst>
        <pc:spChg chg="del">
          <ac:chgData name="Girish Mattikop" userId="d4f7e29d231479d3" providerId="LiveId" clId="{FA3FA18A-CCBC-4CB0-A1EE-149A72AE27B4}" dt="2023-07-16T15:29:17.104" v="101" actId="478"/>
          <ac:spMkLst>
            <pc:docMk/>
            <pc:sldMk cId="893209001" sldId="265"/>
            <ac:spMk id="2" creationId="{E87A9C4C-DDE4-8F5F-2F1F-7B43FE04AB80}"/>
          </ac:spMkLst>
        </pc:spChg>
        <pc:spChg chg="mod">
          <ac:chgData name="Girish Mattikop" userId="d4f7e29d231479d3" providerId="LiveId" clId="{FA3FA18A-CCBC-4CB0-A1EE-149A72AE27B4}" dt="2023-07-16T15:29:50.648" v="126" actId="255"/>
          <ac:spMkLst>
            <pc:docMk/>
            <pc:sldMk cId="893209001" sldId="265"/>
            <ac:spMk id="3" creationId="{F51A38C7-E281-FB6F-0B4E-70E3305ACD1E}"/>
          </ac:spMkLst>
        </pc:spChg>
      </pc:sldChg>
      <pc:sldChg chg="addSp delSp modSp new mod">
        <pc:chgData name="Girish Mattikop" userId="d4f7e29d231479d3" providerId="LiveId" clId="{FA3FA18A-CCBC-4CB0-A1EE-149A72AE27B4}" dt="2023-07-16T15:30:21.033" v="137" actId="1076"/>
        <pc:sldMkLst>
          <pc:docMk/>
          <pc:sldMk cId="2025587688" sldId="266"/>
        </pc:sldMkLst>
        <pc:spChg chg="del">
          <ac:chgData name="Girish Mattikop" userId="d4f7e29d231479d3" providerId="LiveId" clId="{FA3FA18A-CCBC-4CB0-A1EE-149A72AE27B4}" dt="2023-07-16T15:30:01.047" v="129" actId="478"/>
          <ac:spMkLst>
            <pc:docMk/>
            <pc:sldMk cId="2025587688" sldId="266"/>
            <ac:spMk id="2" creationId="{9035B2BB-2095-38B9-3F24-983066AA0C7D}"/>
          </ac:spMkLst>
        </pc:spChg>
        <pc:spChg chg="del">
          <ac:chgData name="Girish Mattikop" userId="d4f7e29d231479d3" providerId="LiveId" clId="{FA3FA18A-CCBC-4CB0-A1EE-149A72AE27B4}" dt="2023-07-16T15:29:58.351" v="128" actId="22"/>
          <ac:spMkLst>
            <pc:docMk/>
            <pc:sldMk cId="2025587688" sldId="266"/>
            <ac:spMk id="3" creationId="{6ECC5A88-7E6E-E96A-FAE6-76D92EF8A6AE}"/>
          </ac:spMkLst>
        </pc:spChg>
        <pc:spChg chg="add mod">
          <ac:chgData name="Girish Mattikop" userId="d4f7e29d231479d3" providerId="LiveId" clId="{FA3FA18A-CCBC-4CB0-A1EE-149A72AE27B4}" dt="2023-07-16T15:30:21.033" v="137" actId="1076"/>
          <ac:spMkLst>
            <pc:docMk/>
            <pc:sldMk cId="2025587688" sldId="266"/>
            <ac:spMk id="7" creationId="{CBBBF293-2935-03E4-5DFD-A97CA8D3B3C5}"/>
          </ac:spMkLst>
        </pc:spChg>
        <pc:picChg chg="add mod ord">
          <ac:chgData name="Girish Mattikop" userId="d4f7e29d231479d3" providerId="LiveId" clId="{FA3FA18A-CCBC-4CB0-A1EE-149A72AE27B4}" dt="2023-07-16T15:30:06.090" v="132" actId="14100"/>
          <ac:picMkLst>
            <pc:docMk/>
            <pc:sldMk cId="2025587688" sldId="266"/>
            <ac:picMk id="5" creationId="{754748D3-6E32-93A7-1B36-CBAE769408D0}"/>
          </ac:picMkLst>
        </pc:picChg>
      </pc:sldChg>
      <pc:sldChg chg="modSp new mod">
        <pc:chgData name="Girish Mattikop" userId="d4f7e29d231479d3" providerId="LiveId" clId="{FA3FA18A-CCBC-4CB0-A1EE-149A72AE27B4}" dt="2023-07-22T06:06:41.978" v="158" actId="255"/>
        <pc:sldMkLst>
          <pc:docMk/>
          <pc:sldMk cId="2049577924" sldId="267"/>
        </pc:sldMkLst>
        <pc:spChg chg="mod">
          <ac:chgData name="Girish Mattikop" userId="d4f7e29d231479d3" providerId="LiveId" clId="{FA3FA18A-CCBC-4CB0-A1EE-149A72AE27B4}" dt="2023-07-22T06:06:07.597" v="154" actId="255"/>
          <ac:spMkLst>
            <pc:docMk/>
            <pc:sldMk cId="2049577924" sldId="267"/>
            <ac:spMk id="2" creationId="{CCAB88E2-19F9-33BA-B39A-62DF356885B6}"/>
          </ac:spMkLst>
        </pc:spChg>
        <pc:spChg chg="mod">
          <ac:chgData name="Girish Mattikop" userId="d4f7e29d231479d3" providerId="LiveId" clId="{FA3FA18A-CCBC-4CB0-A1EE-149A72AE27B4}" dt="2023-07-22T06:06:41.978" v="158" actId="255"/>
          <ac:spMkLst>
            <pc:docMk/>
            <pc:sldMk cId="2049577924" sldId="267"/>
            <ac:spMk id="3" creationId="{91B2C41A-8F29-FC94-8ED9-6FAE368B9E49}"/>
          </ac:spMkLst>
        </pc:spChg>
      </pc:sldChg>
      <pc:sldChg chg="new">
        <pc:chgData name="Girish Mattikop" userId="d4f7e29d231479d3" providerId="LiveId" clId="{FA3FA18A-CCBC-4CB0-A1EE-149A72AE27B4}" dt="2023-07-22T06:06:09.109" v="155" actId="680"/>
        <pc:sldMkLst>
          <pc:docMk/>
          <pc:sldMk cId="1698910320" sldId="268"/>
        </pc:sldMkLst>
      </pc:sldChg>
      <pc:sldChg chg="modSp new mod">
        <pc:chgData name="Girish Mattikop" userId="d4f7e29d231479d3" providerId="LiveId" clId="{FA3FA18A-CCBC-4CB0-A1EE-149A72AE27B4}" dt="2023-07-22T06:07:49.665" v="175" actId="255"/>
        <pc:sldMkLst>
          <pc:docMk/>
          <pc:sldMk cId="1137684120" sldId="269"/>
        </pc:sldMkLst>
        <pc:spChg chg="mod">
          <ac:chgData name="Girish Mattikop" userId="d4f7e29d231479d3" providerId="LiveId" clId="{FA3FA18A-CCBC-4CB0-A1EE-149A72AE27B4}" dt="2023-07-22T06:06:59.138" v="161" actId="255"/>
          <ac:spMkLst>
            <pc:docMk/>
            <pc:sldMk cId="1137684120" sldId="269"/>
            <ac:spMk id="2" creationId="{DF23452D-7FCA-812D-237A-2927BC84E646}"/>
          </ac:spMkLst>
        </pc:spChg>
        <pc:spChg chg="mod">
          <ac:chgData name="Girish Mattikop" userId="d4f7e29d231479d3" providerId="LiveId" clId="{FA3FA18A-CCBC-4CB0-A1EE-149A72AE27B4}" dt="2023-07-22T06:07:49.665" v="175" actId="255"/>
          <ac:spMkLst>
            <pc:docMk/>
            <pc:sldMk cId="1137684120" sldId="269"/>
            <ac:spMk id="3" creationId="{31EA02AB-85AC-6FE1-4E55-27438960247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E3CE6-F76D-B5E8-1AAE-75E81D600F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41D16A-2930-2131-140A-763E44647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BBBF3C-3A9A-60BF-AD35-99E64F782493}"/>
              </a:ext>
            </a:extLst>
          </p:cNvPr>
          <p:cNvSpPr>
            <a:spLocks noGrp="1"/>
          </p:cNvSpPr>
          <p:nvPr>
            <p:ph type="dt" sz="half" idx="10"/>
          </p:nvPr>
        </p:nvSpPr>
        <p:spPr/>
        <p:txBody>
          <a:bodyPr/>
          <a:lstStyle/>
          <a:p>
            <a:fld id="{2F85F966-A798-448E-861C-C341CB53B762}" type="datetimeFigureOut">
              <a:rPr lang="en-IN" smtClean="0"/>
              <a:t>17-03-2025</a:t>
            </a:fld>
            <a:endParaRPr lang="en-IN"/>
          </a:p>
        </p:txBody>
      </p:sp>
      <p:sp>
        <p:nvSpPr>
          <p:cNvPr id="5" name="Footer Placeholder 4">
            <a:extLst>
              <a:ext uri="{FF2B5EF4-FFF2-40B4-BE49-F238E27FC236}">
                <a16:creationId xmlns:a16="http://schemas.microsoft.com/office/drawing/2014/main" id="{6A1CDF54-BC9A-9908-C72B-456A829366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387818-109E-36E4-5C1B-0FB243130B70}"/>
              </a:ext>
            </a:extLst>
          </p:cNvPr>
          <p:cNvSpPr>
            <a:spLocks noGrp="1"/>
          </p:cNvSpPr>
          <p:nvPr>
            <p:ph type="sldNum" sz="quarter" idx="12"/>
          </p:nvPr>
        </p:nvSpPr>
        <p:spPr/>
        <p:txBody>
          <a:bodyPr/>
          <a:lstStyle/>
          <a:p>
            <a:fld id="{3F58D58A-9824-4C0C-8184-9FC7FE17E37B}" type="slidenum">
              <a:rPr lang="en-IN" smtClean="0"/>
              <a:t>‹#›</a:t>
            </a:fld>
            <a:endParaRPr lang="en-IN"/>
          </a:p>
        </p:txBody>
      </p:sp>
    </p:spTree>
    <p:extLst>
      <p:ext uri="{BB962C8B-B14F-4D97-AF65-F5344CB8AC3E}">
        <p14:creationId xmlns:p14="http://schemas.microsoft.com/office/powerpoint/2010/main" val="4230918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1BC3D-BE2F-168A-1B79-1FAA607E1B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52C91E-8892-9B58-466C-9CFAEBF3E7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BB6A0-A885-6547-8017-BB43AA28CEC1}"/>
              </a:ext>
            </a:extLst>
          </p:cNvPr>
          <p:cNvSpPr>
            <a:spLocks noGrp="1"/>
          </p:cNvSpPr>
          <p:nvPr>
            <p:ph type="dt" sz="half" idx="10"/>
          </p:nvPr>
        </p:nvSpPr>
        <p:spPr/>
        <p:txBody>
          <a:bodyPr/>
          <a:lstStyle/>
          <a:p>
            <a:fld id="{2F85F966-A798-448E-861C-C341CB53B762}" type="datetimeFigureOut">
              <a:rPr lang="en-IN" smtClean="0"/>
              <a:t>17-03-2025</a:t>
            </a:fld>
            <a:endParaRPr lang="en-IN"/>
          </a:p>
        </p:txBody>
      </p:sp>
      <p:sp>
        <p:nvSpPr>
          <p:cNvPr id="5" name="Footer Placeholder 4">
            <a:extLst>
              <a:ext uri="{FF2B5EF4-FFF2-40B4-BE49-F238E27FC236}">
                <a16:creationId xmlns:a16="http://schemas.microsoft.com/office/drawing/2014/main" id="{C299EE74-03E3-ABE2-AB86-0724F6A1C3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6C3092-9536-CD14-8687-0008AB4FE3BB}"/>
              </a:ext>
            </a:extLst>
          </p:cNvPr>
          <p:cNvSpPr>
            <a:spLocks noGrp="1"/>
          </p:cNvSpPr>
          <p:nvPr>
            <p:ph type="sldNum" sz="quarter" idx="12"/>
          </p:nvPr>
        </p:nvSpPr>
        <p:spPr/>
        <p:txBody>
          <a:bodyPr/>
          <a:lstStyle/>
          <a:p>
            <a:fld id="{3F58D58A-9824-4C0C-8184-9FC7FE17E37B}" type="slidenum">
              <a:rPr lang="en-IN" smtClean="0"/>
              <a:t>‹#›</a:t>
            </a:fld>
            <a:endParaRPr lang="en-IN"/>
          </a:p>
        </p:txBody>
      </p:sp>
    </p:spTree>
    <p:extLst>
      <p:ext uri="{BB962C8B-B14F-4D97-AF65-F5344CB8AC3E}">
        <p14:creationId xmlns:p14="http://schemas.microsoft.com/office/powerpoint/2010/main" val="203264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26F218-FB4D-0548-C14F-DF2B00FEFB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EB4657-B3F1-DB95-A7AC-794FD65348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EFC29D-6659-9F6B-B4AC-511538D6227C}"/>
              </a:ext>
            </a:extLst>
          </p:cNvPr>
          <p:cNvSpPr>
            <a:spLocks noGrp="1"/>
          </p:cNvSpPr>
          <p:nvPr>
            <p:ph type="dt" sz="half" idx="10"/>
          </p:nvPr>
        </p:nvSpPr>
        <p:spPr/>
        <p:txBody>
          <a:bodyPr/>
          <a:lstStyle/>
          <a:p>
            <a:fld id="{2F85F966-A798-448E-861C-C341CB53B762}" type="datetimeFigureOut">
              <a:rPr lang="en-IN" smtClean="0"/>
              <a:t>17-03-2025</a:t>
            </a:fld>
            <a:endParaRPr lang="en-IN"/>
          </a:p>
        </p:txBody>
      </p:sp>
      <p:sp>
        <p:nvSpPr>
          <p:cNvPr id="5" name="Footer Placeholder 4">
            <a:extLst>
              <a:ext uri="{FF2B5EF4-FFF2-40B4-BE49-F238E27FC236}">
                <a16:creationId xmlns:a16="http://schemas.microsoft.com/office/drawing/2014/main" id="{3D720FDD-BCE8-6099-6B8E-36E87E531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7FFFE1-DC60-E41C-7872-E2A5914DE3B4}"/>
              </a:ext>
            </a:extLst>
          </p:cNvPr>
          <p:cNvSpPr>
            <a:spLocks noGrp="1"/>
          </p:cNvSpPr>
          <p:nvPr>
            <p:ph type="sldNum" sz="quarter" idx="12"/>
          </p:nvPr>
        </p:nvSpPr>
        <p:spPr/>
        <p:txBody>
          <a:bodyPr/>
          <a:lstStyle/>
          <a:p>
            <a:fld id="{3F58D58A-9824-4C0C-8184-9FC7FE17E37B}" type="slidenum">
              <a:rPr lang="en-IN" smtClean="0"/>
              <a:t>‹#›</a:t>
            </a:fld>
            <a:endParaRPr lang="en-IN"/>
          </a:p>
        </p:txBody>
      </p:sp>
    </p:spTree>
    <p:extLst>
      <p:ext uri="{BB962C8B-B14F-4D97-AF65-F5344CB8AC3E}">
        <p14:creationId xmlns:p14="http://schemas.microsoft.com/office/powerpoint/2010/main" val="1168032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A86D-6BFF-E0F5-FE59-C27E9F572C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4015F2-6800-A86C-52F5-C39432A347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4619BB-1D1B-1BF0-C0C4-5E9AA2E6B15A}"/>
              </a:ext>
            </a:extLst>
          </p:cNvPr>
          <p:cNvSpPr>
            <a:spLocks noGrp="1"/>
          </p:cNvSpPr>
          <p:nvPr>
            <p:ph type="dt" sz="half" idx="10"/>
          </p:nvPr>
        </p:nvSpPr>
        <p:spPr/>
        <p:txBody>
          <a:bodyPr/>
          <a:lstStyle/>
          <a:p>
            <a:fld id="{2F85F966-A798-448E-861C-C341CB53B762}" type="datetimeFigureOut">
              <a:rPr lang="en-IN" smtClean="0"/>
              <a:t>17-03-2025</a:t>
            </a:fld>
            <a:endParaRPr lang="en-IN"/>
          </a:p>
        </p:txBody>
      </p:sp>
      <p:sp>
        <p:nvSpPr>
          <p:cNvPr id="5" name="Footer Placeholder 4">
            <a:extLst>
              <a:ext uri="{FF2B5EF4-FFF2-40B4-BE49-F238E27FC236}">
                <a16:creationId xmlns:a16="http://schemas.microsoft.com/office/drawing/2014/main" id="{18EAFA75-B130-3096-152D-64659C3095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76773A-3902-B57F-91EE-ABB3DD8CB526}"/>
              </a:ext>
            </a:extLst>
          </p:cNvPr>
          <p:cNvSpPr>
            <a:spLocks noGrp="1"/>
          </p:cNvSpPr>
          <p:nvPr>
            <p:ph type="sldNum" sz="quarter" idx="12"/>
          </p:nvPr>
        </p:nvSpPr>
        <p:spPr/>
        <p:txBody>
          <a:bodyPr/>
          <a:lstStyle/>
          <a:p>
            <a:fld id="{3F58D58A-9824-4C0C-8184-9FC7FE17E37B}" type="slidenum">
              <a:rPr lang="en-IN" smtClean="0"/>
              <a:t>‹#›</a:t>
            </a:fld>
            <a:endParaRPr lang="en-IN"/>
          </a:p>
        </p:txBody>
      </p:sp>
    </p:spTree>
    <p:extLst>
      <p:ext uri="{BB962C8B-B14F-4D97-AF65-F5344CB8AC3E}">
        <p14:creationId xmlns:p14="http://schemas.microsoft.com/office/powerpoint/2010/main" val="4038646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358EB-CA98-C864-3AA4-2A58AEC5AB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4DE3A94-F060-A599-99EF-B7E1445A2D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A10A4D-5C44-4A14-6B4B-D58A975C01B4}"/>
              </a:ext>
            </a:extLst>
          </p:cNvPr>
          <p:cNvSpPr>
            <a:spLocks noGrp="1"/>
          </p:cNvSpPr>
          <p:nvPr>
            <p:ph type="dt" sz="half" idx="10"/>
          </p:nvPr>
        </p:nvSpPr>
        <p:spPr/>
        <p:txBody>
          <a:bodyPr/>
          <a:lstStyle/>
          <a:p>
            <a:fld id="{2F85F966-A798-448E-861C-C341CB53B762}" type="datetimeFigureOut">
              <a:rPr lang="en-IN" smtClean="0"/>
              <a:t>17-03-2025</a:t>
            </a:fld>
            <a:endParaRPr lang="en-IN"/>
          </a:p>
        </p:txBody>
      </p:sp>
      <p:sp>
        <p:nvSpPr>
          <p:cNvPr id="5" name="Footer Placeholder 4">
            <a:extLst>
              <a:ext uri="{FF2B5EF4-FFF2-40B4-BE49-F238E27FC236}">
                <a16:creationId xmlns:a16="http://schemas.microsoft.com/office/drawing/2014/main" id="{98B0ACA5-3A7B-0FD2-5E4F-6818BC7C12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0BD91-FBB4-7253-01A9-2F47D11353C0}"/>
              </a:ext>
            </a:extLst>
          </p:cNvPr>
          <p:cNvSpPr>
            <a:spLocks noGrp="1"/>
          </p:cNvSpPr>
          <p:nvPr>
            <p:ph type="sldNum" sz="quarter" idx="12"/>
          </p:nvPr>
        </p:nvSpPr>
        <p:spPr/>
        <p:txBody>
          <a:bodyPr/>
          <a:lstStyle/>
          <a:p>
            <a:fld id="{3F58D58A-9824-4C0C-8184-9FC7FE17E37B}" type="slidenum">
              <a:rPr lang="en-IN" smtClean="0"/>
              <a:t>‹#›</a:t>
            </a:fld>
            <a:endParaRPr lang="en-IN"/>
          </a:p>
        </p:txBody>
      </p:sp>
    </p:spTree>
    <p:extLst>
      <p:ext uri="{BB962C8B-B14F-4D97-AF65-F5344CB8AC3E}">
        <p14:creationId xmlns:p14="http://schemas.microsoft.com/office/powerpoint/2010/main" val="1941934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E8E4-9C67-547C-9989-DE56C3AD12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242699-D45C-5158-1644-309CF6522C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106E6F-FD1E-6D0B-462E-42B0626D6F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8E6C9A-22CB-6CB9-F022-2855B8C46C19}"/>
              </a:ext>
            </a:extLst>
          </p:cNvPr>
          <p:cNvSpPr>
            <a:spLocks noGrp="1"/>
          </p:cNvSpPr>
          <p:nvPr>
            <p:ph type="dt" sz="half" idx="10"/>
          </p:nvPr>
        </p:nvSpPr>
        <p:spPr/>
        <p:txBody>
          <a:bodyPr/>
          <a:lstStyle/>
          <a:p>
            <a:fld id="{2F85F966-A798-448E-861C-C341CB53B762}" type="datetimeFigureOut">
              <a:rPr lang="en-IN" smtClean="0"/>
              <a:t>17-03-2025</a:t>
            </a:fld>
            <a:endParaRPr lang="en-IN"/>
          </a:p>
        </p:txBody>
      </p:sp>
      <p:sp>
        <p:nvSpPr>
          <p:cNvPr id="6" name="Footer Placeholder 5">
            <a:extLst>
              <a:ext uri="{FF2B5EF4-FFF2-40B4-BE49-F238E27FC236}">
                <a16:creationId xmlns:a16="http://schemas.microsoft.com/office/drawing/2014/main" id="{4D111985-E9EC-E31F-4E7A-007EA6D77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F9A7B-717E-B4B9-7C83-D76677B270AF}"/>
              </a:ext>
            </a:extLst>
          </p:cNvPr>
          <p:cNvSpPr>
            <a:spLocks noGrp="1"/>
          </p:cNvSpPr>
          <p:nvPr>
            <p:ph type="sldNum" sz="quarter" idx="12"/>
          </p:nvPr>
        </p:nvSpPr>
        <p:spPr/>
        <p:txBody>
          <a:bodyPr/>
          <a:lstStyle/>
          <a:p>
            <a:fld id="{3F58D58A-9824-4C0C-8184-9FC7FE17E37B}" type="slidenum">
              <a:rPr lang="en-IN" smtClean="0"/>
              <a:t>‹#›</a:t>
            </a:fld>
            <a:endParaRPr lang="en-IN"/>
          </a:p>
        </p:txBody>
      </p:sp>
    </p:spTree>
    <p:extLst>
      <p:ext uri="{BB962C8B-B14F-4D97-AF65-F5344CB8AC3E}">
        <p14:creationId xmlns:p14="http://schemas.microsoft.com/office/powerpoint/2010/main" val="99499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009C-235F-72DB-A255-ECBA2007089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BB290B-D986-F613-0591-5A12ED98C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71E62E-4375-0B46-78ED-8C0E9F17CC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4D4355-066A-4A80-D7D1-91E01E1D7E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6874F9-AE31-F651-F5D3-58A6589C62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B63748-A7D0-B671-DF24-ED43CC199A5B}"/>
              </a:ext>
            </a:extLst>
          </p:cNvPr>
          <p:cNvSpPr>
            <a:spLocks noGrp="1"/>
          </p:cNvSpPr>
          <p:nvPr>
            <p:ph type="dt" sz="half" idx="10"/>
          </p:nvPr>
        </p:nvSpPr>
        <p:spPr/>
        <p:txBody>
          <a:bodyPr/>
          <a:lstStyle/>
          <a:p>
            <a:fld id="{2F85F966-A798-448E-861C-C341CB53B762}" type="datetimeFigureOut">
              <a:rPr lang="en-IN" smtClean="0"/>
              <a:t>17-03-2025</a:t>
            </a:fld>
            <a:endParaRPr lang="en-IN"/>
          </a:p>
        </p:txBody>
      </p:sp>
      <p:sp>
        <p:nvSpPr>
          <p:cNvPr id="8" name="Footer Placeholder 7">
            <a:extLst>
              <a:ext uri="{FF2B5EF4-FFF2-40B4-BE49-F238E27FC236}">
                <a16:creationId xmlns:a16="http://schemas.microsoft.com/office/drawing/2014/main" id="{C9ABD7A9-EB32-9A34-9BF4-D2104D90DEA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BB2DCF-6977-E8F1-4FD6-B024D646F1B3}"/>
              </a:ext>
            </a:extLst>
          </p:cNvPr>
          <p:cNvSpPr>
            <a:spLocks noGrp="1"/>
          </p:cNvSpPr>
          <p:nvPr>
            <p:ph type="sldNum" sz="quarter" idx="12"/>
          </p:nvPr>
        </p:nvSpPr>
        <p:spPr/>
        <p:txBody>
          <a:bodyPr/>
          <a:lstStyle/>
          <a:p>
            <a:fld id="{3F58D58A-9824-4C0C-8184-9FC7FE17E37B}" type="slidenum">
              <a:rPr lang="en-IN" smtClean="0"/>
              <a:t>‹#›</a:t>
            </a:fld>
            <a:endParaRPr lang="en-IN"/>
          </a:p>
        </p:txBody>
      </p:sp>
    </p:spTree>
    <p:extLst>
      <p:ext uri="{BB962C8B-B14F-4D97-AF65-F5344CB8AC3E}">
        <p14:creationId xmlns:p14="http://schemas.microsoft.com/office/powerpoint/2010/main" val="1244235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B021-87FA-E785-8431-4E5FC05D98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ECA928-8822-140C-AD82-5496CDEBB937}"/>
              </a:ext>
            </a:extLst>
          </p:cNvPr>
          <p:cNvSpPr>
            <a:spLocks noGrp="1"/>
          </p:cNvSpPr>
          <p:nvPr>
            <p:ph type="dt" sz="half" idx="10"/>
          </p:nvPr>
        </p:nvSpPr>
        <p:spPr/>
        <p:txBody>
          <a:bodyPr/>
          <a:lstStyle/>
          <a:p>
            <a:fld id="{2F85F966-A798-448E-861C-C341CB53B762}" type="datetimeFigureOut">
              <a:rPr lang="en-IN" smtClean="0"/>
              <a:t>17-03-2025</a:t>
            </a:fld>
            <a:endParaRPr lang="en-IN"/>
          </a:p>
        </p:txBody>
      </p:sp>
      <p:sp>
        <p:nvSpPr>
          <p:cNvPr id="4" name="Footer Placeholder 3">
            <a:extLst>
              <a:ext uri="{FF2B5EF4-FFF2-40B4-BE49-F238E27FC236}">
                <a16:creationId xmlns:a16="http://schemas.microsoft.com/office/drawing/2014/main" id="{5CC6065F-559D-D110-6E3E-27D50FD226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F40A22-6AA3-2443-E6D3-4B73BE80F722}"/>
              </a:ext>
            </a:extLst>
          </p:cNvPr>
          <p:cNvSpPr>
            <a:spLocks noGrp="1"/>
          </p:cNvSpPr>
          <p:nvPr>
            <p:ph type="sldNum" sz="quarter" idx="12"/>
          </p:nvPr>
        </p:nvSpPr>
        <p:spPr/>
        <p:txBody>
          <a:bodyPr/>
          <a:lstStyle/>
          <a:p>
            <a:fld id="{3F58D58A-9824-4C0C-8184-9FC7FE17E37B}" type="slidenum">
              <a:rPr lang="en-IN" smtClean="0"/>
              <a:t>‹#›</a:t>
            </a:fld>
            <a:endParaRPr lang="en-IN"/>
          </a:p>
        </p:txBody>
      </p:sp>
    </p:spTree>
    <p:extLst>
      <p:ext uri="{BB962C8B-B14F-4D97-AF65-F5344CB8AC3E}">
        <p14:creationId xmlns:p14="http://schemas.microsoft.com/office/powerpoint/2010/main" val="391346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55BA8C-03CF-288A-0BD1-90C40E487E9F}"/>
              </a:ext>
            </a:extLst>
          </p:cNvPr>
          <p:cNvSpPr>
            <a:spLocks noGrp="1"/>
          </p:cNvSpPr>
          <p:nvPr>
            <p:ph type="dt" sz="half" idx="10"/>
          </p:nvPr>
        </p:nvSpPr>
        <p:spPr/>
        <p:txBody>
          <a:bodyPr/>
          <a:lstStyle/>
          <a:p>
            <a:fld id="{2F85F966-A798-448E-861C-C341CB53B762}" type="datetimeFigureOut">
              <a:rPr lang="en-IN" smtClean="0"/>
              <a:t>17-03-2025</a:t>
            </a:fld>
            <a:endParaRPr lang="en-IN"/>
          </a:p>
        </p:txBody>
      </p:sp>
      <p:sp>
        <p:nvSpPr>
          <p:cNvPr id="3" name="Footer Placeholder 2">
            <a:extLst>
              <a:ext uri="{FF2B5EF4-FFF2-40B4-BE49-F238E27FC236}">
                <a16:creationId xmlns:a16="http://schemas.microsoft.com/office/drawing/2014/main" id="{DA6D6EB6-A505-B10B-EEE9-85A64AF5F1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4F8D53-342A-CDFA-8076-06F5A2F41934}"/>
              </a:ext>
            </a:extLst>
          </p:cNvPr>
          <p:cNvSpPr>
            <a:spLocks noGrp="1"/>
          </p:cNvSpPr>
          <p:nvPr>
            <p:ph type="sldNum" sz="quarter" idx="12"/>
          </p:nvPr>
        </p:nvSpPr>
        <p:spPr/>
        <p:txBody>
          <a:bodyPr/>
          <a:lstStyle/>
          <a:p>
            <a:fld id="{3F58D58A-9824-4C0C-8184-9FC7FE17E37B}" type="slidenum">
              <a:rPr lang="en-IN" smtClean="0"/>
              <a:t>‹#›</a:t>
            </a:fld>
            <a:endParaRPr lang="en-IN"/>
          </a:p>
        </p:txBody>
      </p:sp>
    </p:spTree>
    <p:extLst>
      <p:ext uri="{BB962C8B-B14F-4D97-AF65-F5344CB8AC3E}">
        <p14:creationId xmlns:p14="http://schemas.microsoft.com/office/powerpoint/2010/main" val="258611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3E830-360F-7458-C90F-B00FE64067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0C9D1B-941F-9D67-8292-A230B02359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209B80-82A4-7DCE-F897-5F1CE4A6B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3429B3-0D1B-4F7C-3135-2ACCBBD3ED93}"/>
              </a:ext>
            </a:extLst>
          </p:cNvPr>
          <p:cNvSpPr>
            <a:spLocks noGrp="1"/>
          </p:cNvSpPr>
          <p:nvPr>
            <p:ph type="dt" sz="half" idx="10"/>
          </p:nvPr>
        </p:nvSpPr>
        <p:spPr/>
        <p:txBody>
          <a:bodyPr/>
          <a:lstStyle/>
          <a:p>
            <a:fld id="{2F85F966-A798-448E-861C-C341CB53B762}" type="datetimeFigureOut">
              <a:rPr lang="en-IN" smtClean="0"/>
              <a:t>17-03-2025</a:t>
            </a:fld>
            <a:endParaRPr lang="en-IN"/>
          </a:p>
        </p:txBody>
      </p:sp>
      <p:sp>
        <p:nvSpPr>
          <p:cNvPr id="6" name="Footer Placeholder 5">
            <a:extLst>
              <a:ext uri="{FF2B5EF4-FFF2-40B4-BE49-F238E27FC236}">
                <a16:creationId xmlns:a16="http://schemas.microsoft.com/office/drawing/2014/main" id="{D0C1C828-63BC-4D3D-8A66-13752465D8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CD6BA0-F596-3F0D-1B6E-D5833F37E4BD}"/>
              </a:ext>
            </a:extLst>
          </p:cNvPr>
          <p:cNvSpPr>
            <a:spLocks noGrp="1"/>
          </p:cNvSpPr>
          <p:nvPr>
            <p:ph type="sldNum" sz="quarter" idx="12"/>
          </p:nvPr>
        </p:nvSpPr>
        <p:spPr/>
        <p:txBody>
          <a:bodyPr/>
          <a:lstStyle/>
          <a:p>
            <a:fld id="{3F58D58A-9824-4C0C-8184-9FC7FE17E37B}" type="slidenum">
              <a:rPr lang="en-IN" smtClean="0"/>
              <a:t>‹#›</a:t>
            </a:fld>
            <a:endParaRPr lang="en-IN"/>
          </a:p>
        </p:txBody>
      </p:sp>
    </p:spTree>
    <p:extLst>
      <p:ext uri="{BB962C8B-B14F-4D97-AF65-F5344CB8AC3E}">
        <p14:creationId xmlns:p14="http://schemas.microsoft.com/office/powerpoint/2010/main" val="4057306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89789-112E-3989-498B-0FFF35D8F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F4184D-0BE2-318C-E303-FD90D66E93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829CD6-459B-D8F0-F0CD-13B974367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DD4C9-7A36-5D57-5AA3-4F8FA9A1DE4B}"/>
              </a:ext>
            </a:extLst>
          </p:cNvPr>
          <p:cNvSpPr>
            <a:spLocks noGrp="1"/>
          </p:cNvSpPr>
          <p:nvPr>
            <p:ph type="dt" sz="half" idx="10"/>
          </p:nvPr>
        </p:nvSpPr>
        <p:spPr/>
        <p:txBody>
          <a:bodyPr/>
          <a:lstStyle/>
          <a:p>
            <a:fld id="{2F85F966-A798-448E-861C-C341CB53B762}" type="datetimeFigureOut">
              <a:rPr lang="en-IN" smtClean="0"/>
              <a:t>17-03-2025</a:t>
            </a:fld>
            <a:endParaRPr lang="en-IN"/>
          </a:p>
        </p:txBody>
      </p:sp>
      <p:sp>
        <p:nvSpPr>
          <p:cNvPr id="6" name="Footer Placeholder 5">
            <a:extLst>
              <a:ext uri="{FF2B5EF4-FFF2-40B4-BE49-F238E27FC236}">
                <a16:creationId xmlns:a16="http://schemas.microsoft.com/office/drawing/2014/main" id="{6B97CE3A-65F9-55AC-2E75-A45227C301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C78304-0C18-5014-266F-509AF87F1B4C}"/>
              </a:ext>
            </a:extLst>
          </p:cNvPr>
          <p:cNvSpPr>
            <a:spLocks noGrp="1"/>
          </p:cNvSpPr>
          <p:nvPr>
            <p:ph type="sldNum" sz="quarter" idx="12"/>
          </p:nvPr>
        </p:nvSpPr>
        <p:spPr/>
        <p:txBody>
          <a:bodyPr/>
          <a:lstStyle/>
          <a:p>
            <a:fld id="{3F58D58A-9824-4C0C-8184-9FC7FE17E37B}" type="slidenum">
              <a:rPr lang="en-IN" smtClean="0"/>
              <a:t>‹#›</a:t>
            </a:fld>
            <a:endParaRPr lang="en-IN"/>
          </a:p>
        </p:txBody>
      </p:sp>
    </p:spTree>
    <p:extLst>
      <p:ext uri="{BB962C8B-B14F-4D97-AF65-F5344CB8AC3E}">
        <p14:creationId xmlns:p14="http://schemas.microsoft.com/office/powerpoint/2010/main" val="4116606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F8274-0AA0-44D9-26CC-41F9F35F9C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DE92D6-3524-0725-D37A-C62512F91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704D59-3A30-2698-2C5F-E9314983EE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5F966-A798-448E-861C-C341CB53B762}" type="datetimeFigureOut">
              <a:rPr lang="en-IN" smtClean="0"/>
              <a:t>17-03-2025</a:t>
            </a:fld>
            <a:endParaRPr lang="en-IN"/>
          </a:p>
        </p:txBody>
      </p:sp>
      <p:sp>
        <p:nvSpPr>
          <p:cNvPr id="5" name="Footer Placeholder 4">
            <a:extLst>
              <a:ext uri="{FF2B5EF4-FFF2-40B4-BE49-F238E27FC236}">
                <a16:creationId xmlns:a16="http://schemas.microsoft.com/office/drawing/2014/main" id="{3F807BAC-A6A8-5F20-C412-C06930530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7AD9BDB-E99F-AB3E-12AF-97950819C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58D58A-9824-4C0C-8184-9FC7FE17E37B}" type="slidenum">
              <a:rPr lang="en-IN" smtClean="0"/>
              <a:t>‹#›</a:t>
            </a:fld>
            <a:endParaRPr lang="en-IN"/>
          </a:p>
        </p:txBody>
      </p:sp>
    </p:spTree>
    <p:extLst>
      <p:ext uri="{BB962C8B-B14F-4D97-AF65-F5344CB8AC3E}">
        <p14:creationId xmlns:p14="http://schemas.microsoft.com/office/powerpoint/2010/main" val="3903401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0089-9C57-2690-AD06-869E6E10E1D6}"/>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GIT HUB</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B91FA3F-DA84-CF91-CE4D-AB580711908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7996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88E2-19F9-33BA-B39A-62DF356885B6}"/>
              </a:ext>
            </a:extLst>
          </p:cNvPr>
          <p:cNvSpPr>
            <a:spLocks noGrp="1"/>
          </p:cNvSpPr>
          <p:nvPr>
            <p:ph type="title"/>
          </p:nvPr>
        </p:nvSpPr>
        <p:spPr/>
        <p:txBody>
          <a:bodyPr>
            <a:normAutofit/>
          </a:bodyPr>
          <a:lstStyle/>
          <a:p>
            <a:r>
              <a:rPr lang="en-IN" sz="3600" b="0" i="0" u="none" strike="noStrike" baseline="0" dirty="0">
                <a:latin typeface="Calibri" panose="020F0502020204030204" pitchFamily="34" charset="0"/>
              </a:rPr>
              <a:t>What is </a:t>
            </a:r>
            <a:r>
              <a:rPr lang="en-IN" sz="3600" b="0" i="0" u="none" strike="noStrike" baseline="0" dirty="0" err="1">
                <a:latin typeface="Calibri" panose="020F0502020204030204" pitchFamily="34" charset="0"/>
              </a:rPr>
              <a:t>Sourcetree</a:t>
            </a:r>
            <a:r>
              <a:rPr lang="en-IN" sz="3600" b="0" i="0" u="none" strike="noStrike" baseline="0" dirty="0">
                <a:latin typeface="Calibri" panose="020F0502020204030204" pitchFamily="34" charset="0"/>
              </a:rPr>
              <a:t>?</a:t>
            </a:r>
            <a:endParaRPr lang="en-IN" sz="3600" dirty="0"/>
          </a:p>
        </p:txBody>
      </p:sp>
      <p:sp>
        <p:nvSpPr>
          <p:cNvPr id="3" name="Content Placeholder 2">
            <a:extLst>
              <a:ext uri="{FF2B5EF4-FFF2-40B4-BE49-F238E27FC236}">
                <a16:creationId xmlns:a16="http://schemas.microsoft.com/office/drawing/2014/main" id="{91B2C41A-8F29-FC94-8ED9-6FAE368B9E49}"/>
              </a:ext>
            </a:extLst>
          </p:cNvPr>
          <p:cNvSpPr>
            <a:spLocks noGrp="1"/>
          </p:cNvSpPr>
          <p:nvPr>
            <p:ph idx="1"/>
          </p:nvPr>
        </p:nvSpPr>
        <p:spPr/>
        <p:txBody>
          <a:bodyPr>
            <a:normAutofit/>
          </a:bodyPr>
          <a:lstStyle/>
          <a:p>
            <a:pPr algn="l"/>
            <a:r>
              <a:rPr lang="en-US" b="0" i="0" u="none" strike="noStrike" baseline="0" dirty="0" err="1">
                <a:latin typeface="Calibri" panose="020F0502020204030204" pitchFamily="34" charset="0"/>
              </a:rPr>
              <a:t>Sourcetree</a:t>
            </a:r>
            <a:r>
              <a:rPr lang="en-US" b="0" i="0" u="none" strike="noStrike" baseline="0" dirty="0">
                <a:latin typeface="Calibri" panose="020F0502020204030204" pitchFamily="34" charset="0"/>
              </a:rPr>
              <a:t> is a free Git GUI client for Windows and macOS that provides a graphical interface for managing and interacting with Git repositories.</a:t>
            </a:r>
          </a:p>
          <a:p>
            <a:pPr algn="l"/>
            <a:r>
              <a:rPr lang="en-US" b="0" i="0" u="none" strike="noStrike" baseline="0" dirty="0" err="1">
                <a:latin typeface="Calibri" panose="020F0502020204030204" pitchFamily="34" charset="0"/>
              </a:rPr>
              <a:t>Sourcetree</a:t>
            </a:r>
            <a:r>
              <a:rPr lang="en-US" b="0" i="0" u="none" strike="noStrike" baseline="0" dirty="0">
                <a:latin typeface="Calibri" panose="020F0502020204030204" pitchFamily="34" charset="0"/>
              </a:rPr>
              <a:t> was created by Atlassian.</a:t>
            </a:r>
            <a:endParaRPr lang="en-IN" dirty="0"/>
          </a:p>
        </p:txBody>
      </p:sp>
    </p:spTree>
    <p:extLst>
      <p:ext uri="{BB962C8B-B14F-4D97-AF65-F5344CB8AC3E}">
        <p14:creationId xmlns:p14="http://schemas.microsoft.com/office/powerpoint/2010/main" val="2049577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3452D-7FCA-812D-237A-2927BC84E646}"/>
              </a:ext>
            </a:extLst>
          </p:cNvPr>
          <p:cNvSpPr>
            <a:spLocks noGrp="1"/>
          </p:cNvSpPr>
          <p:nvPr>
            <p:ph type="title"/>
          </p:nvPr>
        </p:nvSpPr>
        <p:spPr/>
        <p:txBody>
          <a:bodyPr>
            <a:normAutofit/>
          </a:bodyPr>
          <a:lstStyle/>
          <a:p>
            <a:r>
              <a:rPr lang="en-US" sz="2800" b="0" i="0" u="none" strike="noStrike" baseline="0" dirty="0">
                <a:latin typeface="Calibri" panose="020F0502020204030204" pitchFamily="34" charset="0"/>
              </a:rPr>
              <a:t>What is the purpose of using </a:t>
            </a:r>
            <a:r>
              <a:rPr lang="en-US" sz="2800" b="0" i="0" u="none" strike="noStrike" baseline="0" dirty="0" err="1">
                <a:latin typeface="Calibri" panose="020F0502020204030204" pitchFamily="34" charset="0"/>
              </a:rPr>
              <a:t>Sourcetree</a:t>
            </a:r>
            <a:r>
              <a:rPr lang="en-US" sz="2800" b="0" i="0" u="none" strike="noStrike" baseline="0" dirty="0">
                <a:latin typeface="Calibri" panose="020F0502020204030204" pitchFamily="34" charset="0"/>
              </a:rPr>
              <a:t>?</a:t>
            </a:r>
            <a:endParaRPr lang="en-IN" sz="2800" dirty="0"/>
          </a:p>
        </p:txBody>
      </p:sp>
      <p:sp>
        <p:nvSpPr>
          <p:cNvPr id="3" name="Content Placeholder 2">
            <a:extLst>
              <a:ext uri="{FF2B5EF4-FFF2-40B4-BE49-F238E27FC236}">
                <a16:creationId xmlns:a16="http://schemas.microsoft.com/office/drawing/2014/main" id="{31EA02AB-85AC-6FE1-4E55-27438960247E}"/>
              </a:ext>
            </a:extLst>
          </p:cNvPr>
          <p:cNvSpPr>
            <a:spLocks noGrp="1"/>
          </p:cNvSpPr>
          <p:nvPr>
            <p:ph idx="1"/>
          </p:nvPr>
        </p:nvSpPr>
        <p:spPr/>
        <p:txBody>
          <a:bodyPr>
            <a:normAutofit/>
          </a:bodyPr>
          <a:lstStyle/>
          <a:p>
            <a:pPr algn="l"/>
            <a:r>
              <a:rPr lang="en-US" b="0" i="0" u="none" strike="noStrike" baseline="0" dirty="0">
                <a:latin typeface="Calibri" panose="020F0502020204030204" pitchFamily="34" charset="0"/>
              </a:rPr>
              <a:t>The purpose of using </a:t>
            </a:r>
            <a:r>
              <a:rPr lang="en-US" b="0" i="0" u="none" strike="noStrike" baseline="0" dirty="0" err="1">
                <a:latin typeface="Calibri" panose="020F0502020204030204" pitchFamily="34" charset="0"/>
              </a:rPr>
              <a:t>Sourcetree</a:t>
            </a:r>
            <a:r>
              <a:rPr lang="en-US" b="0" i="0" u="none" strike="noStrike" baseline="0" dirty="0">
                <a:latin typeface="Calibri" panose="020F0502020204030204" pitchFamily="34" charset="0"/>
              </a:rPr>
              <a:t> is to provide an intuitive and user-friendly graphical </a:t>
            </a:r>
            <a:r>
              <a:rPr lang="en-IN" b="0" i="0" u="none" strike="noStrike" baseline="0" dirty="0">
                <a:latin typeface="Calibri" panose="020F0502020204030204" pitchFamily="34" charset="0"/>
              </a:rPr>
              <a:t>interface for managing Git repositories.</a:t>
            </a:r>
          </a:p>
          <a:p>
            <a:pPr algn="l"/>
            <a:r>
              <a:rPr lang="en-US" b="0" i="0" u="none" strike="noStrike" baseline="0" dirty="0">
                <a:latin typeface="Calibri" panose="020F0502020204030204" pitchFamily="34" charset="0"/>
              </a:rPr>
              <a:t>Some of the key features of </a:t>
            </a:r>
            <a:r>
              <a:rPr lang="en-US" b="0" i="0" u="none" strike="noStrike" baseline="0" dirty="0" err="1">
                <a:latin typeface="Calibri" panose="020F0502020204030204" pitchFamily="34" charset="0"/>
              </a:rPr>
              <a:t>Sourcetree</a:t>
            </a:r>
            <a:r>
              <a:rPr lang="en-US" b="0" i="0" u="none" strike="noStrike" baseline="0" dirty="0">
                <a:latin typeface="Calibri" panose="020F0502020204030204" pitchFamily="34" charset="0"/>
              </a:rPr>
              <a:t> include support for Git-flow, visualizing and resolving merge conflicts, staging and committing changes, creating and merging branches, and </a:t>
            </a:r>
            <a:r>
              <a:rPr lang="en-IN" b="0" i="0" u="none" strike="noStrike" baseline="0" dirty="0">
                <a:latin typeface="Calibri" panose="020F0502020204030204" pitchFamily="34" charset="0"/>
              </a:rPr>
              <a:t>viewing commit history.</a:t>
            </a:r>
            <a:endParaRPr lang="en-IN" dirty="0"/>
          </a:p>
        </p:txBody>
      </p:sp>
    </p:spTree>
    <p:extLst>
      <p:ext uri="{BB962C8B-B14F-4D97-AF65-F5344CB8AC3E}">
        <p14:creationId xmlns:p14="http://schemas.microsoft.com/office/powerpoint/2010/main" val="1137684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96A3-84E1-D6CE-5697-596860B6ADA4}"/>
              </a:ext>
            </a:extLst>
          </p:cNvPr>
          <p:cNvSpPr>
            <a:spLocks noGrp="1"/>
          </p:cNvSpPr>
          <p:nvPr>
            <p:ph type="title"/>
          </p:nvPr>
        </p:nvSpPr>
        <p:spPr/>
        <p:txBody>
          <a:bodyPr>
            <a:normAutofit/>
          </a:bodyPr>
          <a:lstStyle/>
          <a:p>
            <a:r>
              <a:rPr lang="en-US" sz="3200" b="0" i="0" u="none" strike="noStrike" baseline="0" dirty="0">
                <a:latin typeface="Calibri" panose="020F0502020204030204" pitchFamily="34" charset="0"/>
              </a:rPr>
              <a:t>What is a Version Control System (VCS)?</a:t>
            </a:r>
            <a:endParaRPr lang="en-IN" sz="6600" dirty="0"/>
          </a:p>
        </p:txBody>
      </p:sp>
      <p:sp>
        <p:nvSpPr>
          <p:cNvPr id="3" name="Content Placeholder 2">
            <a:extLst>
              <a:ext uri="{FF2B5EF4-FFF2-40B4-BE49-F238E27FC236}">
                <a16:creationId xmlns:a16="http://schemas.microsoft.com/office/drawing/2014/main" id="{93D735F7-3B0A-9C38-2CEF-07D522B22805}"/>
              </a:ext>
            </a:extLst>
          </p:cNvPr>
          <p:cNvSpPr>
            <a:spLocks noGrp="1"/>
          </p:cNvSpPr>
          <p:nvPr>
            <p:ph idx="1"/>
          </p:nvPr>
        </p:nvSpPr>
        <p:spPr/>
        <p:txBody>
          <a:bodyPr>
            <a:normAutofit/>
          </a:bodyPr>
          <a:lstStyle/>
          <a:p>
            <a:pPr algn="l"/>
            <a:r>
              <a:rPr lang="en-US" b="1" i="0" u="none" strike="noStrike" baseline="0" dirty="0">
                <a:latin typeface="Calibri" panose="020F0502020204030204" pitchFamily="34" charset="0"/>
              </a:rPr>
              <a:t>A. A tool that helps to manage and keep track of changes made to</a:t>
            </a:r>
          </a:p>
          <a:p>
            <a:pPr marL="0" indent="0" algn="l">
              <a:buNone/>
            </a:pPr>
            <a:r>
              <a:rPr lang="en-IN" b="1" i="0" u="none" strike="noStrike" baseline="0" dirty="0">
                <a:latin typeface="Calibri" panose="020F0502020204030204" pitchFamily="34" charset="0"/>
              </a:rPr>
              <a:t>software code.</a:t>
            </a:r>
          </a:p>
          <a:p>
            <a:pPr algn="l"/>
            <a:r>
              <a:rPr lang="en-US" b="0" i="0" u="none" strike="noStrike" baseline="0" dirty="0">
                <a:latin typeface="Calibri" panose="020F0502020204030204" pitchFamily="34" charset="0"/>
              </a:rPr>
              <a:t>B. A tool that automatically detects bugs in software code.</a:t>
            </a:r>
          </a:p>
          <a:p>
            <a:pPr algn="l"/>
            <a:r>
              <a:rPr lang="en-US" b="0" i="0" u="none" strike="noStrike" baseline="0" dirty="0">
                <a:latin typeface="Calibri" panose="020F0502020204030204" pitchFamily="34" charset="0"/>
              </a:rPr>
              <a:t>C. A tool that automatically compiles and deploys software code.</a:t>
            </a:r>
          </a:p>
          <a:p>
            <a:pPr algn="l"/>
            <a:r>
              <a:rPr lang="en-US" b="0" i="0" u="none" strike="noStrike" baseline="0" dirty="0">
                <a:latin typeface="Calibri" panose="020F0502020204030204" pitchFamily="34" charset="0"/>
              </a:rPr>
              <a:t>D. A tool that helps to manage databases and data migrations.</a:t>
            </a:r>
            <a:endParaRPr lang="en-IN" sz="4000" dirty="0"/>
          </a:p>
        </p:txBody>
      </p:sp>
    </p:spTree>
    <p:extLst>
      <p:ext uri="{BB962C8B-B14F-4D97-AF65-F5344CB8AC3E}">
        <p14:creationId xmlns:p14="http://schemas.microsoft.com/office/powerpoint/2010/main" val="763817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0A12-822B-B7C2-4D21-FAEFF015DB16}"/>
              </a:ext>
            </a:extLst>
          </p:cNvPr>
          <p:cNvSpPr>
            <a:spLocks noGrp="1"/>
          </p:cNvSpPr>
          <p:nvPr>
            <p:ph type="title"/>
          </p:nvPr>
        </p:nvSpPr>
        <p:spPr/>
        <p:txBody>
          <a:bodyPr>
            <a:normAutofit/>
          </a:bodyPr>
          <a:lstStyle/>
          <a:p>
            <a:r>
              <a:rPr lang="en-US" sz="2800" b="0" i="0" u="none" strike="noStrike" baseline="0" dirty="0">
                <a:latin typeface="Calibri" panose="020F0502020204030204" pitchFamily="34" charset="0"/>
              </a:rPr>
              <a:t>What is a repository in Git?</a:t>
            </a:r>
            <a:endParaRPr lang="en-IN" sz="6000" dirty="0"/>
          </a:p>
        </p:txBody>
      </p:sp>
      <p:sp>
        <p:nvSpPr>
          <p:cNvPr id="3" name="Content Placeholder 2">
            <a:extLst>
              <a:ext uri="{FF2B5EF4-FFF2-40B4-BE49-F238E27FC236}">
                <a16:creationId xmlns:a16="http://schemas.microsoft.com/office/drawing/2014/main" id="{4379D7A1-FBC8-9629-7E60-8ADF2A37524B}"/>
              </a:ext>
            </a:extLst>
          </p:cNvPr>
          <p:cNvSpPr>
            <a:spLocks noGrp="1"/>
          </p:cNvSpPr>
          <p:nvPr>
            <p:ph idx="1"/>
          </p:nvPr>
        </p:nvSpPr>
        <p:spPr/>
        <p:txBody>
          <a:bodyPr>
            <a:normAutofit/>
          </a:bodyPr>
          <a:lstStyle/>
          <a:p>
            <a:pPr algn="l"/>
            <a:r>
              <a:rPr lang="en-US" b="0" i="0" u="none" strike="noStrike" baseline="0" dirty="0">
                <a:latin typeface="Calibri" panose="020F0502020204030204" pitchFamily="34" charset="0"/>
              </a:rPr>
              <a:t>A. A folder that contains the project's files and folders.</a:t>
            </a:r>
          </a:p>
          <a:p>
            <a:pPr algn="l"/>
            <a:r>
              <a:rPr lang="en-US" b="0" i="0" u="none" strike="noStrike" baseline="0" dirty="0">
                <a:latin typeface="Calibri" panose="020F0502020204030204" pitchFamily="34" charset="0"/>
              </a:rPr>
              <a:t>B. A remote server where the project is hosted.</a:t>
            </a:r>
          </a:p>
          <a:p>
            <a:pPr algn="l"/>
            <a:r>
              <a:rPr lang="en-US" b="1" i="0" u="none" strike="noStrike" baseline="0" dirty="0">
                <a:latin typeface="Calibri" panose="020F0502020204030204" pitchFamily="34" charset="0"/>
              </a:rPr>
              <a:t>C. A database that stores the project's history and changes.</a:t>
            </a:r>
          </a:p>
          <a:p>
            <a:pPr algn="l"/>
            <a:r>
              <a:rPr lang="en-US" b="0" i="0" u="none" strike="noStrike" baseline="0" dirty="0">
                <a:latin typeface="Calibri" panose="020F0502020204030204" pitchFamily="34" charset="0"/>
              </a:rPr>
              <a:t>D. A configuration file that specifies the project's settings.</a:t>
            </a:r>
            <a:endParaRPr lang="en-IN" sz="4000" dirty="0"/>
          </a:p>
        </p:txBody>
      </p:sp>
    </p:spTree>
    <p:extLst>
      <p:ext uri="{BB962C8B-B14F-4D97-AF65-F5344CB8AC3E}">
        <p14:creationId xmlns:p14="http://schemas.microsoft.com/office/powerpoint/2010/main" val="295317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AC2A-B250-CFBD-60B0-9385FA29E674}"/>
              </a:ext>
            </a:extLst>
          </p:cNvPr>
          <p:cNvSpPr>
            <a:spLocks noGrp="1"/>
          </p:cNvSpPr>
          <p:nvPr>
            <p:ph type="title"/>
          </p:nvPr>
        </p:nvSpPr>
        <p:spPr/>
        <p:txBody>
          <a:bodyPr>
            <a:normAutofit/>
          </a:bodyPr>
          <a:lstStyle/>
          <a:p>
            <a:r>
              <a:rPr lang="en-US" sz="3600" b="0" i="0" u="none" strike="noStrike" baseline="0" dirty="0">
                <a:latin typeface="Calibri" panose="020F0502020204030204" pitchFamily="34" charset="0"/>
              </a:rPr>
              <a:t>What is a commit in Git?</a:t>
            </a:r>
            <a:endParaRPr lang="en-IN" sz="7200" dirty="0"/>
          </a:p>
        </p:txBody>
      </p:sp>
      <p:sp>
        <p:nvSpPr>
          <p:cNvPr id="3" name="Content Placeholder 2">
            <a:extLst>
              <a:ext uri="{FF2B5EF4-FFF2-40B4-BE49-F238E27FC236}">
                <a16:creationId xmlns:a16="http://schemas.microsoft.com/office/drawing/2014/main" id="{B73FE880-D3DC-334B-1B47-794E361AF17B}"/>
              </a:ext>
            </a:extLst>
          </p:cNvPr>
          <p:cNvSpPr>
            <a:spLocks noGrp="1"/>
          </p:cNvSpPr>
          <p:nvPr>
            <p:ph idx="1"/>
          </p:nvPr>
        </p:nvSpPr>
        <p:spPr/>
        <p:txBody>
          <a:bodyPr>
            <a:normAutofit/>
          </a:bodyPr>
          <a:lstStyle/>
          <a:p>
            <a:pPr algn="l"/>
            <a:r>
              <a:rPr lang="en-US" b="0" i="0" u="none" strike="noStrike" baseline="0" dirty="0">
                <a:latin typeface="Calibri" panose="020F0502020204030204" pitchFamily="34" charset="0"/>
              </a:rPr>
              <a:t>A. A command that updates the local repository with changes from a</a:t>
            </a:r>
          </a:p>
          <a:p>
            <a:pPr algn="l"/>
            <a:r>
              <a:rPr lang="en-IN" b="0" i="0" u="none" strike="noStrike" baseline="0" dirty="0">
                <a:latin typeface="Calibri" panose="020F0502020204030204" pitchFamily="34" charset="0"/>
              </a:rPr>
              <a:t>remote repository.</a:t>
            </a:r>
          </a:p>
          <a:p>
            <a:pPr algn="l"/>
            <a:r>
              <a:rPr lang="en-US" b="0" i="0" u="none" strike="noStrike" baseline="0" dirty="0">
                <a:latin typeface="Calibri" panose="020F0502020204030204" pitchFamily="34" charset="0"/>
              </a:rPr>
              <a:t>B. A command that creates a new branch in the repository.</a:t>
            </a:r>
          </a:p>
          <a:p>
            <a:pPr algn="l"/>
            <a:r>
              <a:rPr lang="en-US" b="1" i="0" u="none" strike="noStrike" baseline="0" dirty="0">
                <a:latin typeface="Calibri" panose="020F0502020204030204" pitchFamily="34" charset="0"/>
              </a:rPr>
              <a:t>C. A snapshot of the repository's state at a specific point in time.</a:t>
            </a:r>
          </a:p>
          <a:p>
            <a:pPr algn="l"/>
            <a:r>
              <a:rPr lang="en-US" b="0" i="0" u="none" strike="noStrike" baseline="0" dirty="0">
                <a:latin typeface="Calibri" panose="020F0502020204030204" pitchFamily="34" charset="0"/>
              </a:rPr>
              <a:t>D. A command that merges two branches in the repository.</a:t>
            </a:r>
            <a:endParaRPr lang="en-IN" sz="4000" dirty="0"/>
          </a:p>
        </p:txBody>
      </p:sp>
    </p:spTree>
    <p:extLst>
      <p:ext uri="{BB962C8B-B14F-4D97-AF65-F5344CB8AC3E}">
        <p14:creationId xmlns:p14="http://schemas.microsoft.com/office/powerpoint/2010/main" val="799731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7DD2-F208-F2AD-3554-4DFE4A7F60A4}"/>
              </a:ext>
            </a:extLst>
          </p:cNvPr>
          <p:cNvSpPr>
            <a:spLocks noGrp="1"/>
          </p:cNvSpPr>
          <p:nvPr>
            <p:ph type="title"/>
          </p:nvPr>
        </p:nvSpPr>
        <p:spPr/>
        <p:txBody>
          <a:bodyPr>
            <a:normAutofit/>
          </a:bodyPr>
          <a:lstStyle/>
          <a:p>
            <a:r>
              <a:rPr lang="en-US" sz="3200" b="0" i="0" u="none" strike="noStrike" baseline="0" dirty="0">
                <a:latin typeface="Calibri" panose="020F0502020204030204" pitchFamily="34" charset="0"/>
              </a:rPr>
              <a:t>What is the purpose of branching in Git?</a:t>
            </a:r>
            <a:endParaRPr lang="en-IN" sz="6600" dirty="0"/>
          </a:p>
        </p:txBody>
      </p:sp>
      <p:sp>
        <p:nvSpPr>
          <p:cNvPr id="3" name="Content Placeholder 2">
            <a:extLst>
              <a:ext uri="{FF2B5EF4-FFF2-40B4-BE49-F238E27FC236}">
                <a16:creationId xmlns:a16="http://schemas.microsoft.com/office/drawing/2014/main" id="{F2BE2984-429C-E703-D35F-B5E837F27671}"/>
              </a:ext>
            </a:extLst>
          </p:cNvPr>
          <p:cNvSpPr>
            <a:spLocks noGrp="1"/>
          </p:cNvSpPr>
          <p:nvPr>
            <p:ph idx="1"/>
          </p:nvPr>
        </p:nvSpPr>
        <p:spPr/>
        <p:txBody>
          <a:bodyPr>
            <a:normAutofit/>
          </a:bodyPr>
          <a:lstStyle/>
          <a:p>
            <a:pPr algn="l"/>
            <a:r>
              <a:rPr lang="en-US" b="0" i="0" u="none" strike="noStrike" baseline="0" dirty="0">
                <a:latin typeface="Calibri" panose="020F0502020204030204" pitchFamily="34" charset="0"/>
              </a:rPr>
              <a:t>A. To create multiple copies of the same project.</a:t>
            </a:r>
          </a:p>
          <a:p>
            <a:pPr algn="l"/>
            <a:r>
              <a:rPr lang="en-US" b="0" i="0" u="none" strike="noStrike" baseline="0" dirty="0">
                <a:latin typeface="Calibri" panose="020F0502020204030204" pitchFamily="34" charset="0"/>
              </a:rPr>
              <a:t>B. To create a backup of the repository.</a:t>
            </a:r>
          </a:p>
          <a:p>
            <a:pPr algn="l"/>
            <a:r>
              <a:rPr lang="en-US" b="1" i="0" u="none" strike="noStrike" baseline="0" dirty="0">
                <a:latin typeface="Calibri" panose="020F0502020204030204" pitchFamily="34" charset="0"/>
              </a:rPr>
              <a:t>C. To test experimental features without affecting the main codebase</a:t>
            </a:r>
            <a:r>
              <a:rPr lang="en-US" b="0" i="0" u="none" strike="noStrike" baseline="0" dirty="0">
                <a:latin typeface="Calibri" panose="020F0502020204030204" pitchFamily="34" charset="0"/>
              </a:rPr>
              <a:t>.</a:t>
            </a:r>
          </a:p>
          <a:p>
            <a:pPr algn="l"/>
            <a:r>
              <a:rPr lang="en-US" b="0" i="0" u="none" strike="noStrike" baseline="0" dirty="0">
                <a:latin typeface="Calibri" panose="020F0502020204030204" pitchFamily="34" charset="0"/>
              </a:rPr>
              <a:t>D. To synchronize changes between different repositories.</a:t>
            </a:r>
            <a:endParaRPr lang="en-IN" sz="4000" dirty="0"/>
          </a:p>
        </p:txBody>
      </p:sp>
    </p:spTree>
    <p:extLst>
      <p:ext uri="{BB962C8B-B14F-4D97-AF65-F5344CB8AC3E}">
        <p14:creationId xmlns:p14="http://schemas.microsoft.com/office/powerpoint/2010/main" val="3649418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A408-943E-328B-3387-9FAA69045D60}"/>
              </a:ext>
            </a:extLst>
          </p:cNvPr>
          <p:cNvSpPr>
            <a:spLocks noGrp="1"/>
          </p:cNvSpPr>
          <p:nvPr>
            <p:ph type="title"/>
          </p:nvPr>
        </p:nvSpPr>
        <p:spPr/>
        <p:txBody>
          <a:bodyPr>
            <a:normAutofit/>
          </a:bodyPr>
          <a:lstStyle/>
          <a:p>
            <a:r>
              <a:rPr lang="en-US" sz="2800" b="0" i="0" u="none" strike="noStrike" baseline="0" dirty="0">
                <a:latin typeface="Calibri" panose="020F0502020204030204" pitchFamily="34" charset="0"/>
              </a:rPr>
              <a:t>What is the command to create a new branch in Git?</a:t>
            </a:r>
            <a:endParaRPr lang="en-IN" sz="6000" dirty="0"/>
          </a:p>
        </p:txBody>
      </p:sp>
      <p:sp>
        <p:nvSpPr>
          <p:cNvPr id="3" name="Content Placeholder 2">
            <a:extLst>
              <a:ext uri="{FF2B5EF4-FFF2-40B4-BE49-F238E27FC236}">
                <a16:creationId xmlns:a16="http://schemas.microsoft.com/office/drawing/2014/main" id="{1C6C4FDD-4461-7B5A-FE2E-25D53FC87D0A}"/>
              </a:ext>
            </a:extLst>
          </p:cNvPr>
          <p:cNvSpPr>
            <a:spLocks noGrp="1"/>
          </p:cNvSpPr>
          <p:nvPr>
            <p:ph idx="1"/>
          </p:nvPr>
        </p:nvSpPr>
        <p:spPr/>
        <p:txBody>
          <a:bodyPr>
            <a:normAutofit/>
          </a:bodyPr>
          <a:lstStyle/>
          <a:p>
            <a:pPr algn="l"/>
            <a:r>
              <a:rPr lang="en-IN" sz="3200" b="1" i="0" u="none" strike="noStrike" baseline="0" dirty="0">
                <a:latin typeface="Calibri" panose="020F0502020204030204" pitchFamily="34" charset="0"/>
              </a:rPr>
              <a:t>A. git branch</a:t>
            </a:r>
          </a:p>
          <a:p>
            <a:pPr algn="l"/>
            <a:r>
              <a:rPr lang="en-IN" sz="3200" b="0" i="0" u="none" strike="noStrike" baseline="0" dirty="0">
                <a:latin typeface="Calibri" panose="020F0502020204030204" pitchFamily="34" charset="0"/>
              </a:rPr>
              <a:t>B. </a:t>
            </a:r>
            <a:r>
              <a:rPr lang="en-IN" sz="3200" b="0" i="0" u="none" strike="noStrike" baseline="0">
                <a:latin typeface="Calibri" panose="020F0502020204030204" pitchFamily="34" charset="0"/>
              </a:rPr>
              <a:t>git push</a:t>
            </a:r>
            <a:endParaRPr lang="en-IN" sz="3200" b="0" i="0" u="none" strike="noStrike" baseline="0" dirty="0">
              <a:latin typeface="Calibri" panose="020F0502020204030204" pitchFamily="34" charset="0"/>
            </a:endParaRPr>
          </a:p>
          <a:p>
            <a:pPr algn="l"/>
            <a:r>
              <a:rPr lang="en-IN" sz="3200" b="0" i="0" u="none" strike="noStrike" baseline="0" dirty="0">
                <a:latin typeface="Calibri" panose="020F0502020204030204" pitchFamily="34" charset="0"/>
              </a:rPr>
              <a:t>C. git commit</a:t>
            </a:r>
          </a:p>
          <a:p>
            <a:pPr algn="l"/>
            <a:r>
              <a:rPr lang="en-IN" sz="3200" b="0" i="0" u="none" strike="noStrike" baseline="0" dirty="0">
                <a:latin typeface="Calibri" panose="020F0502020204030204" pitchFamily="34" charset="0"/>
              </a:rPr>
              <a:t>D. git checkout</a:t>
            </a:r>
            <a:endParaRPr lang="en-IN" sz="4400" dirty="0"/>
          </a:p>
        </p:txBody>
      </p:sp>
    </p:spTree>
    <p:extLst>
      <p:ext uri="{BB962C8B-B14F-4D97-AF65-F5344CB8AC3E}">
        <p14:creationId xmlns:p14="http://schemas.microsoft.com/office/powerpoint/2010/main" val="669225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76E2D-B685-71B4-3EC1-8F188585963E}"/>
              </a:ext>
            </a:extLst>
          </p:cNvPr>
          <p:cNvSpPr>
            <a:spLocks noGrp="1"/>
          </p:cNvSpPr>
          <p:nvPr>
            <p:ph type="title"/>
          </p:nvPr>
        </p:nvSpPr>
        <p:spPr/>
        <p:txBody>
          <a:bodyPr>
            <a:normAutofit/>
          </a:bodyPr>
          <a:lstStyle/>
          <a:p>
            <a:r>
              <a:rPr lang="en-US" sz="3200" b="0" i="0" u="none" strike="noStrike" baseline="0" dirty="0">
                <a:latin typeface="Calibri" panose="020F0502020204030204" pitchFamily="34" charset="0"/>
              </a:rPr>
              <a:t>What is the command to revert a commit in Git?</a:t>
            </a:r>
            <a:endParaRPr lang="en-IN" sz="6600" dirty="0"/>
          </a:p>
        </p:txBody>
      </p:sp>
      <p:sp>
        <p:nvSpPr>
          <p:cNvPr id="3" name="Content Placeholder 2">
            <a:extLst>
              <a:ext uri="{FF2B5EF4-FFF2-40B4-BE49-F238E27FC236}">
                <a16:creationId xmlns:a16="http://schemas.microsoft.com/office/drawing/2014/main" id="{362AE2FC-623F-67E7-0535-446C59F7C795}"/>
              </a:ext>
            </a:extLst>
          </p:cNvPr>
          <p:cNvSpPr>
            <a:spLocks noGrp="1"/>
          </p:cNvSpPr>
          <p:nvPr>
            <p:ph idx="1"/>
          </p:nvPr>
        </p:nvSpPr>
        <p:spPr/>
        <p:txBody>
          <a:bodyPr>
            <a:normAutofit/>
          </a:bodyPr>
          <a:lstStyle/>
          <a:p>
            <a:pPr algn="l"/>
            <a:r>
              <a:rPr lang="en-IN" b="0" i="0" u="none" strike="noStrike" baseline="0" dirty="0">
                <a:latin typeface="Calibri" panose="020F0502020204030204" pitchFamily="34" charset="0"/>
              </a:rPr>
              <a:t>A. git add</a:t>
            </a:r>
          </a:p>
          <a:p>
            <a:pPr algn="l"/>
            <a:r>
              <a:rPr lang="en-IN" b="0" i="0" u="none" strike="noStrike" baseline="0" dirty="0">
                <a:latin typeface="Calibri" panose="020F0502020204030204" pitchFamily="34" charset="0"/>
              </a:rPr>
              <a:t>B. git push</a:t>
            </a:r>
          </a:p>
          <a:p>
            <a:pPr algn="l"/>
            <a:r>
              <a:rPr lang="en-IN" b="1" i="0" u="none" strike="noStrike" baseline="0" dirty="0">
                <a:latin typeface="Calibri" panose="020F0502020204030204" pitchFamily="34" charset="0"/>
              </a:rPr>
              <a:t>C. git revert</a:t>
            </a:r>
          </a:p>
          <a:p>
            <a:pPr algn="l"/>
            <a:r>
              <a:rPr lang="en-IN" b="0" i="0" u="none" strike="noStrike" baseline="0" dirty="0">
                <a:latin typeface="Calibri" panose="020F0502020204030204" pitchFamily="34" charset="0"/>
              </a:rPr>
              <a:t>D. git merge</a:t>
            </a:r>
            <a:endParaRPr lang="en-IN" sz="4000" dirty="0"/>
          </a:p>
        </p:txBody>
      </p:sp>
    </p:spTree>
    <p:extLst>
      <p:ext uri="{BB962C8B-B14F-4D97-AF65-F5344CB8AC3E}">
        <p14:creationId xmlns:p14="http://schemas.microsoft.com/office/powerpoint/2010/main" val="50547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0DB8-49D6-C7EE-4E27-6DA307265CFE}"/>
              </a:ext>
            </a:extLst>
          </p:cNvPr>
          <p:cNvSpPr>
            <a:spLocks noGrp="1"/>
          </p:cNvSpPr>
          <p:nvPr>
            <p:ph type="title"/>
          </p:nvPr>
        </p:nvSpPr>
        <p:spPr/>
        <p:txBody>
          <a:bodyPr>
            <a:normAutofit/>
          </a:bodyPr>
          <a:lstStyle/>
          <a:p>
            <a:r>
              <a:rPr lang="en-US" sz="3600" b="1" i="0" u="none" strike="noStrike" baseline="0" dirty="0">
                <a:latin typeface="Times New Roman" panose="02020603050405020304" pitchFamily="18" charset="0"/>
              </a:rPr>
              <a:t>Version Control Systems like Git</a:t>
            </a:r>
            <a:endParaRPr lang="en-IN" sz="3600" dirty="0"/>
          </a:p>
        </p:txBody>
      </p:sp>
      <p:sp>
        <p:nvSpPr>
          <p:cNvPr id="3" name="Content Placeholder 2">
            <a:extLst>
              <a:ext uri="{FF2B5EF4-FFF2-40B4-BE49-F238E27FC236}">
                <a16:creationId xmlns:a16="http://schemas.microsoft.com/office/drawing/2014/main" id="{649690C1-5C56-8D00-18EC-B21ECF009FC2}"/>
              </a:ext>
            </a:extLst>
          </p:cNvPr>
          <p:cNvSpPr>
            <a:spLocks noGrp="1"/>
          </p:cNvSpPr>
          <p:nvPr>
            <p:ph idx="1"/>
          </p:nvPr>
        </p:nvSpPr>
        <p:spPr/>
        <p:txBody>
          <a:bodyPr>
            <a:normAutofit/>
          </a:bodyPr>
          <a:lstStyle/>
          <a:p>
            <a:pPr algn="l"/>
            <a:r>
              <a:rPr lang="en-US" b="0" i="0" u="none" strike="noStrike" baseline="0" dirty="0">
                <a:latin typeface="Times New Roman" panose="02020603050405020304" pitchFamily="18" charset="0"/>
              </a:rPr>
              <a:t>Version Control System (VCS) is a software tool that helps manage changes to code or </a:t>
            </a:r>
            <a:r>
              <a:rPr lang="en-IN" b="0" i="0" u="none" strike="noStrike" baseline="0" dirty="0">
                <a:latin typeface="Times New Roman" panose="02020603050405020304" pitchFamily="18" charset="0"/>
              </a:rPr>
              <a:t>documents over time.</a:t>
            </a:r>
          </a:p>
          <a:p>
            <a:pPr algn="l"/>
            <a:r>
              <a:rPr lang="en-US" b="0" i="0" u="none" strike="noStrike" baseline="0" dirty="0">
                <a:latin typeface="Times New Roman" panose="02020603050405020304" pitchFamily="18" charset="0"/>
              </a:rPr>
              <a:t>VCS is an important tool for software development because it allows developers to collaborate on a project without overwriting each other's work or losing previous versions </a:t>
            </a:r>
            <a:r>
              <a:rPr lang="en-IN" b="0" i="0" u="none" strike="noStrike" baseline="0" dirty="0">
                <a:latin typeface="Times New Roman" panose="02020603050405020304" pitchFamily="18" charset="0"/>
              </a:rPr>
              <a:t>of the code.</a:t>
            </a:r>
          </a:p>
          <a:p>
            <a:pPr algn="l"/>
            <a:r>
              <a:rPr lang="en-US" b="0" i="0" u="none" strike="noStrike" baseline="0" dirty="0">
                <a:latin typeface="Times New Roman" panose="02020603050405020304" pitchFamily="18" charset="0"/>
              </a:rPr>
              <a:t>There are two main types of VCS: centralized and decentralized.</a:t>
            </a:r>
            <a:endParaRPr lang="en-IN" dirty="0"/>
          </a:p>
        </p:txBody>
      </p:sp>
    </p:spTree>
    <p:extLst>
      <p:ext uri="{BB962C8B-B14F-4D97-AF65-F5344CB8AC3E}">
        <p14:creationId xmlns:p14="http://schemas.microsoft.com/office/powerpoint/2010/main" val="224569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95A9E-0F6B-2718-A1C2-FAE3EEE7FF3B}"/>
              </a:ext>
            </a:extLst>
          </p:cNvPr>
          <p:cNvSpPr>
            <a:spLocks noGrp="1"/>
          </p:cNvSpPr>
          <p:nvPr>
            <p:ph type="title"/>
          </p:nvPr>
        </p:nvSpPr>
        <p:spPr/>
        <p:txBody>
          <a:bodyPr>
            <a:normAutofit/>
          </a:bodyPr>
          <a:lstStyle/>
          <a:p>
            <a:r>
              <a:rPr lang="en-IN" sz="2800" b="1" i="0" u="none" strike="noStrike" baseline="0" dirty="0">
                <a:latin typeface="Times New Roman" panose="02020603050405020304" pitchFamily="18" charset="0"/>
                <a:cs typeface="Times New Roman" panose="02020603050405020304" pitchFamily="18" charset="0"/>
              </a:rPr>
              <a:t>Types of VCS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BC586C-D90E-EC25-397A-925954DE5C63}"/>
              </a:ext>
            </a:extLst>
          </p:cNvPr>
          <p:cNvSpPr>
            <a:spLocks noGrp="1"/>
          </p:cNvSpPr>
          <p:nvPr>
            <p:ph idx="1"/>
          </p:nvPr>
        </p:nvSpPr>
        <p:spPr/>
        <p:txBody>
          <a:bodyPr>
            <a:normAutofit/>
          </a:bodyPr>
          <a:lstStyle/>
          <a:p>
            <a:pPr algn="l"/>
            <a:r>
              <a:rPr lang="en-US" sz="3200" b="0" i="0" u="none" strike="noStrike" baseline="0" dirty="0">
                <a:latin typeface="Times New Roman" panose="02020603050405020304" pitchFamily="18" charset="0"/>
              </a:rPr>
              <a:t>Centralized VCS stores code on a central server and requires developers to check out code before making changes. Examples include SVN (Subversion) and CVS (Concurrent </a:t>
            </a:r>
            <a:r>
              <a:rPr lang="en-IN" sz="3200" b="0" i="0" u="none" strike="noStrike" baseline="0" dirty="0">
                <a:latin typeface="Times New Roman" panose="02020603050405020304" pitchFamily="18" charset="0"/>
              </a:rPr>
              <a:t>Versions System).</a:t>
            </a:r>
          </a:p>
          <a:p>
            <a:pPr algn="l"/>
            <a:r>
              <a:rPr lang="en-US" sz="3200" b="0" i="0" u="none" strike="noStrike" baseline="0" dirty="0">
                <a:latin typeface="Times New Roman" panose="02020603050405020304" pitchFamily="18" charset="0"/>
              </a:rPr>
              <a:t>Decentralized VCS, like Git, allows developers to work independently on their own local copies of the code and synchronize changes with other developers</a:t>
            </a:r>
            <a:endParaRPr lang="en-IN" sz="3200" dirty="0"/>
          </a:p>
        </p:txBody>
      </p:sp>
    </p:spTree>
    <p:extLst>
      <p:ext uri="{BB962C8B-B14F-4D97-AF65-F5344CB8AC3E}">
        <p14:creationId xmlns:p14="http://schemas.microsoft.com/office/powerpoint/2010/main" val="4081840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87FB-2357-A035-D906-403AAF548B49}"/>
              </a:ext>
            </a:extLst>
          </p:cNvPr>
          <p:cNvSpPr>
            <a:spLocks noGrp="1"/>
          </p:cNvSpPr>
          <p:nvPr>
            <p:ph type="title"/>
          </p:nvPr>
        </p:nvSpPr>
        <p:spPr/>
        <p:txBody>
          <a:bodyPr/>
          <a:lstStyle/>
          <a:p>
            <a:r>
              <a:rPr lang="en-IN" sz="4000" b="1" i="0" u="none" strike="noStrike" baseline="0" dirty="0">
                <a:latin typeface="Times New Roman" panose="02020603050405020304" pitchFamily="18" charset="0"/>
              </a:rPr>
              <a:t>What is GitHub?</a:t>
            </a:r>
            <a:endParaRPr lang="en-IN" sz="4000" dirty="0"/>
          </a:p>
        </p:txBody>
      </p:sp>
      <p:sp>
        <p:nvSpPr>
          <p:cNvPr id="3" name="Content Placeholder 2">
            <a:extLst>
              <a:ext uri="{FF2B5EF4-FFF2-40B4-BE49-F238E27FC236}">
                <a16:creationId xmlns:a16="http://schemas.microsoft.com/office/drawing/2014/main" id="{0DB31679-EA98-8220-B8ED-05D16544B560}"/>
              </a:ext>
            </a:extLst>
          </p:cNvPr>
          <p:cNvSpPr>
            <a:spLocks noGrp="1"/>
          </p:cNvSpPr>
          <p:nvPr>
            <p:ph idx="1"/>
          </p:nvPr>
        </p:nvSpPr>
        <p:spPr/>
        <p:txBody>
          <a:bodyPr>
            <a:normAutofit/>
          </a:bodyPr>
          <a:lstStyle/>
          <a:p>
            <a:pPr algn="l"/>
            <a:r>
              <a:rPr lang="en-US" b="1" i="0" u="none" strike="noStrike" baseline="0" dirty="0">
                <a:latin typeface="Times New Roman" panose="02020603050405020304" pitchFamily="18" charset="0"/>
              </a:rPr>
              <a:t>GitHub </a:t>
            </a:r>
            <a:r>
              <a:rPr lang="en-US" b="0" i="0" u="none" strike="noStrike" baseline="0" dirty="0">
                <a:latin typeface="Times New Roman" panose="02020603050405020304" pitchFamily="18" charset="0"/>
              </a:rPr>
              <a:t>is a product that allows you to host your Git projects on a remote server somewhere (or in other words, in the cloud).</a:t>
            </a:r>
          </a:p>
          <a:p>
            <a:pPr algn="l"/>
            <a:r>
              <a:rPr lang="en-US" b="0" i="0" u="none" strike="noStrike" baseline="0" dirty="0">
                <a:latin typeface="Times New Roman" panose="02020603050405020304" pitchFamily="18" charset="0"/>
              </a:rPr>
              <a:t>It's important to remember that GitHub is not Git. GitHub is just a hosting service. There are other companies who offer hosting services that do the same thing as GitHub, such as Bitbucket </a:t>
            </a:r>
            <a:r>
              <a:rPr lang="en-IN" b="0" i="0" u="none" strike="noStrike" baseline="0" dirty="0">
                <a:latin typeface="Times New Roman" panose="02020603050405020304" pitchFamily="18" charset="0"/>
              </a:rPr>
              <a:t>and GitLab.</a:t>
            </a:r>
            <a:endParaRPr lang="en-IN" dirty="0"/>
          </a:p>
        </p:txBody>
      </p:sp>
      <p:pic>
        <p:nvPicPr>
          <p:cNvPr id="5" name="Picture 4">
            <a:extLst>
              <a:ext uri="{FF2B5EF4-FFF2-40B4-BE49-F238E27FC236}">
                <a16:creationId xmlns:a16="http://schemas.microsoft.com/office/drawing/2014/main" id="{311837D6-FCAC-7AB3-478B-676A1D3501EA}"/>
              </a:ext>
            </a:extLst>
          </p:cNvPr>
          <p:cNvPicPr>
            <a:picLocks noChangeAspect="1"/>
          </p:cNvPicPr>
          <p:nvPr/>
        </p:nvPicPr>
        <p:blipFill>
          <a:blip r:embed="rId2"/>
          <a:stretch>
            <a:fillRect/>
          </a:stretch>
        </p:blipFill>
        <p:spPr>
          <a:xfrm>
            <a:off x="2481504" y="4208762"/>
            <a:ext cx="6624456" cy="2397311"/>
          </a:xfrm>
          <a:prstGeom prst="rect">
            <a:avLst/>
          </a:prstGeom>
        </p:spPr>
      </p:pic>
    </p:spTree>
    <p:extLst>
      <p:ext uri="{BB962C8B-B14F-4D97-AF65-F5344CB8AC3E}">
        <p14:creationId xmlns:p14="http://schemas.microsoft.com/office/powerpoint/2010/main" val="218807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528C-344E-4091-7DB0-D2D578E2E1C8}"/>
              </a:ext>
            </a:extLst>
          </p:cNvPr>
          <p:cNvSpPr>
            <a:spLocks noGrp="1"/>
          </p:cNvSpPr>
          <p:nvPr>
            <p:ph type="title"/>
          </p:nvPr>
        </p:nvSpPr>
        <p:spPr/>
        <p:txBody>
          <a:bodyPr>
            <a:normAutofit/>
          </a:bodyPr>
          <a:lstStyle/>
          <a:p>
            <a:r>
              <a:rPr lang="en-IN" sz="3600" b="1" i="0" u="none" strike="noStrike" baseline="0" dirty="0">
                <a:latin typeface="Times New Roman" panose="02020603050405020304" pitchFamily="18" charset="0"/>
              </a:rPr>
              <a:t>Git</a:t>
            </a:r>
            <a:endParaRPr lang="en-IN" sz="3600" dirty="0"/>
          </a:p>
        </p:txBody>
      </p:sp>
      <p:sp>
        <p:nvSpPr>
          <p:cNvPr id="3" name="Content Placeholder 2">
            <a:extLst>
              <a:ext uri="{FF2B5EF4-FFF2-40B4-BE49-F238E27FC236}">
                <a16:creationId xmlns:a16="http://schemas.microsoft.com/office/drawing/2014/main" id="{415AA5A9-368D-2EDB-FFD3-5FE6302EF787}"/>
              </a:ext>
            </a:extLst>
          </p:cNvPr>
          <p:cNvSpPr>
            <a:spLocks noGrp="1"/>
          </p:cNvSpPr>
          <p:nvPr>
            <p:ph idx="1"/>
          </p:nvPr>
        </p:nvSpPr>
        <p:spPr>
          <a:xfrm>
            <a:off x="838200" y="1452400"/>
            <a:ext cx="10515600" cy="4351338"/>
          </a:xfrm>
        </p:spPr>
        <p:txBody>
          <a:bodyPr>
            <a:noAutofit/>
          </a:bodyPr>
          <a:lstStyle/>
          <a:p>
            <a:pPr algn="l"/>
            <a:r>
              <a:rPr lang="en-US" sz="2400" b="0" i="0" u="none" strike="noStrike" baseline="0" dirty="0">
                <a:latin typeface="Times New Roman" panose="02020603050405020304" pitchFamily="18" charset="0"/>
              </a:rPr>
              <a:t>Git was created by Linus Torvalds in 2005 as a decentralized version control system for </a:t>
            </a:r>
            <a:r>
              <a:rPr lang="en-IN" sz="2400" b="0" i="0" u="none" strike="noStrike" baseline="0" dirty="0">
                <a:latin typeface="Times New Roman" panose="02020603050405020304" pitchFamily="18" charset="0"/>
              </a:rPr>
              <a:t>the Linux kernel development.</a:t>
            </a:r>
          </a:p>
          <a:p>
            <a:pPr algn="l"/>
            <a:r>
              <a:rPr lang="en-US" sz="2400" b="0" i="0" u="none" strike="noStrike" baseline="0" dirty="0">
                <a:latin typeface="Times New Roman" panose="02020603050405020304" pitchFamily="18" charset="0"/>
              </a:rPr>
              <a:t>Git uses a distributed model, which means that each developer has a local copy of the </a:t>
            </a:r>
            <a:r>
              <a:rPr lang="en-IN" sz="2400" b="0" i="0" u="none" strike="noStrike" baseline="0" dirty="0">
                <a:latin typeface="Times New Roman" panose="02020603050405020304" pitchFamily="18" charset="0"/>
              </a:rPr>
              <a:t>entire repository</a:t>
            </a:r>
          </a:p>
          <a:p>
            <a:pPr algn="l"/>
            <a:r>
              <a:rPr lang="en-US" sz="2400" b="0" i="0" u="none" strike="noStrike" baseline="0" dirty="0">
                <a:latin typeface="Times New Roman" panose="02020603050405020304" pitchFamily="18" charset="0"/>
              </a:rPr>
              <a:t>Git has four basic concepts: </a:t>
            </a:r>
            <a:r>
              <a:rPr lang="en-US" sz="2400" b="1" i="0" u="none" strike="noStrike" baseline="0" dirty="0">
                <a:latin typeface="Times New Roman" panose="02020603050405020304" pitchFamily="18" charset="0"/>
              </a:rPr>
              <a:t>repository, commit, branch, and merge</a:t>
            </a:r>
            <a:r>
              <a:rPr lang="en-US" sz="2400" b="0" i="0" u="none" strike="noStrike" baseline="0" dirty="0">
                <a:latin typeface="Times New Roman" panose="02020603050405020304" pitchFamily="18" charset="0"/>
              </a:rPr>
              <a:t>. A </a:t>
            </a:r>
            <a:r>
              <a:rPr lang="en-US" sz="2400" b="1" i="0" u="none" strike="noStrike" baseline="0" dirty="0">
                <a:latin typeface="Times New Roman" panose="02020603050405020304" pitchFamily="18" charset="0"/>
              </a:rPr>
              <a:t>repository</a:t>
            </a:r>
            <a:r>
              <a:rPr lang="en-US" sz="2400" b="0" i="0" u="none" strike="noStrike" baseline="0" dirty="0">
                <a:latin typeface="Times New Roman" panose="02020603050405020304" pitchFamily="18" charset="0"/>
              </a:rPr>
              <a:t> is a directory that contains the project code and history. A </a:t>
            </a:r>
            <a:r>
              <a:rPr lang="en-US" sz="2400" b="1" i="0" u="none" strike="noStrike" baseline="0" dirty="0">
                <a:latin typeface="Times New Roman" panose="02020603050405020304" pitchFamily="18" charset="0"/>
              </a:rPr>
              <a:t>commit</a:t>
            </a:r>
            <a:r>
              <a:rPr lang="en-US" sz="2400" b="0" i="0" u="none" strike="noStrike" baseline="0" dirty="0">
                <a:latin typeface="Times New Roman" panose="02020603050405020304" pitchFamily="18" charset="0"/>
              </a:rPr>
              <a:t> is a snapshot of the code at a particular point in time. A </a:t>
            </a:r>
            <a:r>
              <a:rPr lang="en-US" sz="2400" b="1" i="0" u="none" strike="noStrike" baseline="0" dirty="0">
                <a:latin typeface="Times New Roman" panose="02020603050405020304" pitchFamily="18" charset="0"/>
              </a:rPr>
              <a:t>branch</a:t>
            </a:r>
            <a:r>
              <a:rPr lang="en-US" sz="2400" b="0" i="0" u="none" strike="noStrike" baseline="0" dirty="0">
                <a:latin typeface="Times New Roman" panose="02020603050405020304" pitchFamily="18" charset="0"/>
              </a:rPr>
              <a:t> is a separate line of development that allows developers to work on features or bug fixes without affecting the main codebase. A </a:t>
            </a:r>
            <a:r>
              <a:rPr lang="en-US" sz="2400" b="1" i="0" u="none" strike="noStrike" baseline="0" dirty="0">
                <a:latin typeface="Times New Roman" panose="02020603050405020304" pitchFamily="18" charset="0"/>
              </a:rPr>
              <a:t>merge</a:t>
            </a:r>
            <a:r>
              <a:rPr lang="en-US" sz="2400" b="0" i="0" u="none" strike="noStrike" baseline="0" dirty="0">
                <a:latin typeface="Times New Roman" panose="02020603050405020304" pitchFamily="18" charset="0"/>
              </a:rPr>
              <a:t> combines changes from one branch into another branch or the main codebase.</a:t>
            </a:r>
          </a:p>
          <a:p>
            <a:pPr algn="l"/>
            <a:r>
              <a:rPr lang="en-US" sz="2400" b="0" i="0" u="none" strike="noStrike" baseline="0" dirty="0">
                <a:latin typeface="Times New Roman" panose="02020603050405020304" pitchFamily="18" charset="0"/>
              </a:rPr>
              <a:t>Git has several advantages over other VCS, such as speed, scalability, and security.</a:t>
            </a:r>
            <a:endParaRPr lang="en-US" sz="2400" dirty="0">
              <a:latin typeface="Times New Roman" panose="02020603050405020304" pitchFamily="18" charset="0"/>
            </a:endParaRPr>
          </a:p>
          <a:p>
            <a:pPr algn="l"/>
            <a:r>
              <a:rPr lang="en-US" sz="2400" b="0" i="0" u="none" strike="noStrike" baseline="0" dirty="0">
                <a:latin typeface="Times New Roman" panose="02020603050405020304" pitchFamily="18" charset="0"/>
              </a:rPr>
              <a:t>Popular Git hosting services include GitHub, Bitbucket, and GitLab.</a:t>
            </a:r>
            <a:endParaRPr lang="en-IN" sz="2400" dirty="0"/>
          </a:p>
        </p:txBody>
      </p:sp>
    </p:spTree>
    <p:extLst>
      <p:ext uri="{BB962C8B-B14F-4D97-AF65-F5344CB8AC3E}">
        <p14:creationId xmlns:p14="http://schemas.microsoft.com/office/powerpoint/2010/main" val="398960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A17DA-4221-86EB-E7EF-7F1087ED6439}"/>
              </a:ext>
            </a:extLst>
          </p:cNvPr>
          <p:cNvSpPr>
            <a:spLocks noGrp="1"/>
          </p:cNvSpPr>
          <p:nvPr>
            <p:ph type="title"/>
          </p:nvPr>
        </p:nvSpPr>
        <p:spPr/>
        <p:txBody>
          <a:bodyPr>
            <a:normAutofit/>
          </a:bodyPr>
          <a:lstStyle/>
          <a:p>
            <a:r>
              <a:rPr lang="en-US" sz="3600" b="0" i="0" u="none" strike="noStrike" baseline="0" dirty="0">
                <a:latin typeface="Calibri Light" panose="020F0302020204030204" pitchFamily="34" charset="0"/>
              </a:rPr>
              <a:t>What is a Git Repository?</a:t>
            </a:r>
            <a:endParaRPr lang="en-IN" sz="3600" dirty="0"/>
          </a:p>
        </p:txBody>
      </p:sp>
      <p:sp>
        <p:nvSpPr>
          <p:cNvPr id="3" name="Content Placeholder 2">
            <a:extLst>
              <a:ext uri="{FF2B5EF4-FFF2-40B4-BE49-F238E27FC236}">
                <a16:creationId xmlns:a16="http://schemas.microsoft.com/office/drawing/2014/main" id="{CF8B855F-182C-7767-9258-0B5A8A8DD897}"/>
              </a:ext>
            </a:extLst>
          </p:cNvPr>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The </a:t>
            </a:r>
            <a:r>
              <a:rPr lang="en-US" sz="2400" b="1" i="0" u="none" strike="noStrike" baseline="0" dirty="0">
                <a:latin typeface="Times New Roman" panose="02020603050405020304" pitchFamily="18" charset="0"/>
              </a:rPr>
              <a:t>repository </a:t>
            </a:r>
            <a:r>
              <a:rPr lang="en-US" sz="2400" b="0" i="0" u="none" strike="noStrike" baseline="0" dirty="0">
                <a:latin typeface="Times New Roman" panose="02020603050405020304" pitchFamily="18" charset="0"/>
              </a:rPr>
              <a:t>is the </a:t>
            </a:r>
            <a:r>
              <a:rPr lang="en-US" sz="2400" b="0" i="0" u="none" strike="noStrike" baseline="0" dirty="0">
                <a:latin typeface="Courier New" panose="02070309020205020404" pitchFamily="49" charset="0"/>
              </a:rPr>
              <a:t>.git </a:t>
            </a:r>
            <a:r>
              <a:rPr lang="en-US" sz="2400" b="0" i="0" u="none" strike="noStrike" baseline="0" dirty="0">
                <a:latin typeface="Times New Roman" panose="02020603050405020304" pitchFamily="18" charset="0"/>
              </a:rPr>
              <a:t>folder inside our project folder. It will track all the changes made to the files in our project and record that history over time.</a:t>
            </a:r>
          </a:p>
          <a:p>
            <a:pPr algn="l"/>
            <a:r>
              <a:rPr lang="en-US" sz="2400" b="0" i="0" u="none" strike="noStrike" baseline="0" dirty="0">
                <a:latin typeface="Times New Roman" panose="02020603050405020304" pitchFamily="18" charset="0"/>
              </a:rPr>
              <a:t>The repository that we have on our computer is referred to as the </a:t>
            </a:r>
            <a:r>
              <a:rPr lang="en-US" sz="2400" b="1" i="0" u="none" strike="noStrike" baseline="0" dirty="0">
                <a:latin typeface="Times New Roman" panose="02020603050405020304" pitchFamily="18" charset="0"/>
              </a:rPr>
              <a:t>local repository</a:t>
            </a:r>
            <a:r>
              <a:rPr lang="en-US" sz="2400" b="0" i="0" u="none" strike="noStrike" baseline="0" dirty="0">
                <a:latin typeface="Times New Roman" panose="02020603050405020304" pitchFamily="18" charset="0"/>
              </a:rPr>
              <a:t>.</a:t>
            </a:r>
          </a:p>
          <a:p>
            <a:pPr algn="l"/>
            <a:r>
              <a:rPr lang="en-US" sz="2400" b="0" i="0" u="none" strike="noStrike" baseline="0" dirty="0">
                <a:latin typeface="Times New Roman" panose="02020603050405020304" pitchFamily="18" charset="0"/>
              </a:rPr>
              <a:t>Earlier we mentioned hosting services such as GitHub, GitLab and Bitbucket. When we push (in other words upload) our local repository to one of these services, then the repository that resides in these service in the cloud is referred to as the </a:t>
            </a:r>
            <a:r>
              <a:rPr lang="en-US" sz="2400" b="1" i="0" u="none" strike="noStrike" baseline="0" dirty="0">
                <a:latin typeface="Times New Roman" panose="02020603050405020304" pitchFamily="18" charset="0"/>
              </a:rPr>
              <a:t>remote repository</a:t>
            </a:r>
            <a:r>
              <a:rPr lang="en-US" sz="2400" b="0" i="0" u="none" strike="noStrike" baseline="0" dirty="0">
                <a:latin typeface="Times New Roman" panose="02020603050405020304" pitchFamily="18" charset="0"/>
              </a:rPr>
              <a:t>.</a:t>
            </a:r>
          </a:p>
          <a:p>
            <a:pPr algn="l"/>
            <a:r>
              <a:rPr lang="en-US" sz="2400" b="0" i="0" u="none" strike="noStrike" baseline="0" dirty="0">
                <a:latin typeface="Times New Roman" panose="02020603050405020304" pitchFamily="18" charset="0"/>
              </a:rPr>
              <a:t>It is important to use a remote repository in order to be able to collaborate with other people as well as to backup our projects in case something happens to our laptop or computer.</a:t>
            </a:r>
            <a:endParaRPr lang="en-IN" sz="2400" dirty="0"/>
          </a:p>
        </p:txBody>
      </p:sp>
    </p:spTree>
    <p:extLst>
      <p:ext uri="{BB962C8B-B14F-4D97-AF65-F5344CB8AC3E}">
        <p14:creationId xmlns:p14="http://schemas.microsoft.com/office/powerpoint/2010/main" val="246272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9D9AE-D2B8-C340-2C0C-4C1E3DA0C9BA}"/>
              </a:ext>
            </a:extLst>
          </p:cNvPr>
          <p:cNvSpPr>
            <a:spLocks noGrp="1"/>
          </p:cNvSpPr>
          <p:nvPr>
            <p:ph type="title"/>
          </p:nvPr>
        </p:nvSpPr>
        <p:spPr/>
        <p:txBody>
          <a:bodyPr>
            <a:normAutofit/>
          </a:bodyPr>
          <a:lstStyle/>
          <a:p>
            <a:r>
              <a:rPr lang="en-US" sz="3200" b="0" i="0" u="none" strike="noStrike" baseline="0" dirty="0">
                <a:latin typeface="Calibri Light" panose="020F0302020204030204" pitchFamily="34" charset="0"/>
              </a:rPr>
              <a:t>How to Collaborate with Other Developers Using Git</a:t>
            </a:r>
            <a:endParaRPr lang="en-IN" sz="3200" dirty="0"/>
          </a:p>
        </p:txBody>
      </p:sp>
      <p:sp>
        <p:nvSpPr>
          <p:cNvPr id="3" name="Content Placeholder 2">
            <a:extLst>
              <a:ext uri="{FF2B5EF4-FFF2-40B4-BE49-F238E27FC236}">
                <a16:creationId xmlns:a16="http://schemas.microsoft.com/office/drawing/2014/main" id="{113AE6AF-B9C2-BD44-D3F1-6BB0B65D900C}"/>
              </a:ext>
            </a:extLst>
          </p:cNvPr>
          <p:cNvSpPr>
            <a:spLocks noGrp="1"/>
          </p:cNvSpPr>
          <p:nvPr>
            <p:ph idx="1"/>
          </p:nvPr>
        </p:nvSpPr>
        <p:spPr/>
        <p:txBody>
          <a:bodyPr>
            <a:noAutofit/>
          </a:bodyPr>
          <a:lstStyle/>
          <a:p>
            <a:pPr algn="l"/>
            <a:r>
              <a:rPr lang="en-US" sz="3200" b="0" i="0" u="none" strike="noStrike" baseline="0" dirty="0">
                <a:latin typeface="Times New Roman" panose="02020603050405020304" pitchFamily="18" charset="0"/>
              </a:rPr>
              <a:t>If another developer wants to collaborate with us on our project then they can clone (or in other words download) the remote repository from the hosting service you uploaded it to their </a:t>
            </a:r>
            <a:r>
              <a:rPr lang="en-IN" sz="3200" b="0" i="0" u="none" strike="noStrike" baseline="0" dirty="0">
                <a:latin typeface="Times New Roman" panose="02020603050405020304" pitchFamily="18" charset="0"/>
              </a:rPr>
              <a:t>computer. </a:t>
            </a:r>
            <a:r>
              <a:rPr lang="en-US" sz="3200" b="0" i="0" u="none" strike="noStrike" baseline="0" dirty="0">
                <a:latin typeface="Times New Roman" panose="02020603050405020304" pitchFamily="18" charset="0"/>
              </a:rPr>
              <a:t>This allows them to have the project on their computer as well. The project on their computer is then also referred to as a local repository.</a:t>
            </a:r>
          </a:p>
          <a:p>
            <a:r>
              <a:rPr lang="en-US" sz="3200" b="0" i="0" u="none" strike="noStrike" baseline="0" dirty="0">
                <a:latin typeface="Times New Roman" panose="02020603050405020304" pitchFamily="18" charset="0"/>
              </a:rPr>
              <a:t>In a project with multiple developers, </a:t>
            </a:r>
            <a:r>
              <a:rPr lang="en-US" sz="3200" dirty="0">
                <a:latin typeface="Times New Roman" panose="02020603050405020304" pitchFamily="18" charset="0"/>
              </a:rPr>
              <a:t>repo each one has a local repository on their computer. And there is one remote repository </a:t>
            </a:r>
            <a:r>
              <a:rPr lang="en-US" sz="3200" b="0" i="0" u="none" strike="noStrike" baseline="0" dirty="0">
                <a:latin typeface="Times New Roman" panose="02020603050405020304" pitchFamily="18" charset="0"/>
              </a:rPr>
              <a:t>that they all contribute to and they use it to share their work.</a:t>
            </a:r>
          </a:p>
        </p:txBody>
      </p:sp>
    </p:spTree>
    <p:extLst>
      <p:ext uri="{BB962C8B-B14F-4D97-AF65-F5344CB8AC3E}">
        <p14:creationId xmlns:p14="http://schemas.microsoft.com/office/powerpoint/2010/main" val="13256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EB58EB6-63E2-A867-1C4A-6F1145D1CE26}"/>
              </a:ext>
            </a:extLst>
          </p:cNvPr>
          <p:cNvPicPr>
            <a:picLocks noGrp="1" noChangeAspect="1"/>
          </p:cNvPicPr>
          <p:nvPr>
            <p:ph idx="1"/>
          </p:nvPr>
        </p:nvPicPr>
        <p:blipFill>
          <a:blip r:embed="rId2"/>
          <a:stretch>
            <a:fillRect/>
          </a:stretch>
        </p:blipFill>
        <p:spPr>
          <a:xfrm>
            <a:off x="1101012" y="703187"/>
            <a:ext cx="9162302" cy="5035140"/>
          </a:xfrm>
        </p:spPr>
      </p:pic>
    </p:spTree>
    <p:extLst>
      <p:ext uri="{BB962C8B-B14F-4D97-AF65-F5344CB8AC3E}">
        <p14:creationId xmlns:p14="http://schemas.microsoft.com/office/powerpoint/2010/main" val="3083105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116D-6555-FC67-34DD-0B0AB05C9ACD}"/>
              </a:ext>
            </a:extLst>
          </p:cNvPr>
          <p:cNvSpPr>
            <a:spLocks noGrp="1"/>
          </p:cNvSpPr>
          <p:nvPr>
            <p:ph type="title"/>
          </p:nvPr>
        </p:nvSpPr>
        <p:spPr/>
        <p:txBody>
          <a:bodyPr>
            <a:normAutofit/>
          </a:bodyPr>
          <a:lstStyle/>
          <a:p>
            <a:r>
              <a:rPr lang="en-US" sz="3600" b="0" i="0" u="none" strike="noStrike" baseline="0" dirty="0">
                <a:latin typeface="Calibri Light" panose="020F0302020204030204" pitchFamily="34" charset="0"/>
              </a:rPr>
              <a:t>What is a Git Commit?</a:t>
            </a:r>
            <a:endParaRPr lang="en-IN" sz="3600" dirty="0"/>
          </a:p>
        </p:txBody>
      </p:sp>
      <p:sp>
        <p:nvSpPr>
          <p:cNvPr id="3" name="Content Placeholder 2">
            <a:extLst>
              <a:ext uri="{FF2B5EF4-FFF2-40B4-BE49-F238E27FC236}">
                <a16:creationId xmlns:a16="http://schemas.microsoft.com/office/drawing/2014/main" id="{F69DFF7A-D439-30A5-4DAD-BBA61273DA7C}"/>
              </a:ext>
            </a:extLst>
          </p:cNvPr>
          <p:cNvSpPr>
            <a:spLocks noGrp="1"/>
          </p:cNvSpPr>
          <p:nvPr>
            <p:ph idx="1"/>
          </p:nvPr>
        </p:nvSpPr>
        <p:spPr/>
        <p:txBody>
          <a:bodyPr>
            <a:normAutofit/>
          </a:bodyPr>
          <a:lstStyle/>
          <a:p>
            <a:pPr algn="l"/>
            <a:r>
              <a:rPr lang="en-US" b="0" i="0" u="none" strike="noStrike" baseline="0" dirty="0">
                <a:latin typeface="Times New Roman" panose="02020603050405020304" pitchFamily="18" charset="0"/>
              </a:rPr>
              <a:t>A </a:t>
            </a:r>
            <a:r>
              <a:rPr lang="en-US" b="1" i="0" u="none" strike="noStrike" baseline="0" dirty="0">
                <a:latin typeface="Times New Roman" panose="02020603050405020304" pitchFamily="18" charset="0"/>
              </a:rPr>
              <a:t>commit </a:t>
            </a:r>
            <a:r>
              <a:rPr lang="en-US" b="0" i="0" u="none" strike="noStrike" baseline="0" dirty="0">
                <a:latin typeface="Times New Roman" panose="02020603050405020304" pitchFamily="18" charset="0"/>
              </a:rPr>
              <a:t>is a version of your project. It represents a standalone version of your project and has a reference to all the files and folders that are a part of that version. It saves </a:t>
            </a:r>
            <a:r>
              <a:rPr lang="en-US" b="0" i="0" u="none" strike="noStrike" baseline="0">
                <a:latin typeface="Times New Roman" panose="02020603050405020304" pitchFamily="18" charset="0"/>
              </a:rPr>
              <a:t>the project</a:t>
            </a:r>
            <a:endParaRPr lang="en-IN" dirty="0"/>
          </a:p>
        </p:txBody>
      </p:sp>
    </p:spTree>
    <p:extLst>
      <p:ext uri="{BB962C8B-B14F-4D97-AF65-F5344CB8AC3E}">
        <p14:creationId xmlns:p14="http://schemas.microsoft.com/office/powerpoint/2010/main" val="2698082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1025</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Times New Roman</vt:lpstr>
      <vt:lpstr>Office Theme</vt:lpstr>
      <vt:lpstr>GIT HUB</vt:lpstr>
      <vt:lpstr>Version Control Systems like Git</vt:lpstr>
      <vt:lpstr>Types of VCS</vt:lpstr>
      <vt:lpstr>What is GitHub?</vt:lpstr>
      <vt:lpstr>Git</vt:lpstr>
      <vt:lpstr>What is a Git Repository?</vt:lpstr>
      <vt:lpstr>How to Collaborate with Other Developers Using Git</vt:lpstr>
      <vt:lpstr>PowerPoint Presentation</vt:lpstr>
      <vt:lpstr>What is a Git Commit?</vt:lpstr>
      <vt:lpstr>What is Sourcetree?</vt:lpstr>
      <vt:lpstr>What is the purpose of using Sourcetree?</vt:lpstr>
      <vt:lpstr>What is a Version Control System (VCS)?</vt:lpstr>
      <vt:lpstr>What is a repository in Git?</vt:lpstr>
      <vt:lpstr>What is a commit in Git?</vt:lpstr>
      <vt:lpstr>What is the purpose of branching in Git?</vt:lpstr>
      <vt:lpstr>What is the command to create a new branch in Git?</vt:lpstr>
      <vt:lpstr>What is the command to revert a commit in Git?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HUB</dc:title>
  <dc:creator>Girish Mattikop</dc:creator>
  <cp:lastModifiedBy>Girish Mattikop</cp:lastModifiedBy>
  <cp:revision>3</cp:revision>
  <dcterms:created xsi:type="dcterms:W3CDTF">2023-07-14T13:20:10Z</dcterms:created>
  <dcterms:modified xsi:type="dcterms:W3CDTF">2025-03-17T06:52:19Z</dcterms:modified>
</cp:coreProperties>
</file>