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62" r:id="rId5"/>
    <p:sldId id="264" r:id="rId6"/>
    <p:sldId id="263" r:id="rId7"/>
    <p:sldId id="274" r:id="rId8"/>
    <p:sldId id="275" r:id="rId9"/>
    <p:sldId id="276" r:id="rId10"/>
    <p:sldId id="265" r:id="rId11"/>
    <p:sldId id="266" r:id="rId12"/>
    <p:sldId id="279" r:id="rId13"/>
    <p:sldId id="267" r:id="rId14"/>
    <p:sldId id="268" r:id="rId15"/>
    <p:sldId id="277" r:id="rId16"/>
    <p:sldId id="278" r:id="rId17"/>
    <p:sldId id="272" r:id="rId18"/>
    <p:sldId id="270" r:id="rId19"/>
    <p:sldId id="271" r:id="rId20"/>
    <p:sldId id="26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99F45-F661-4CE1-9BF5-11B0C42614A3}" v="7" dt="2023-08-13T08:18:08.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8BE99F45-F661-4CE1-9BF5-11B0C42614A3}"/>
    <pc:docChg chg="undo custSel addSld delSld modSld sldOrd">
      <pc:chgData name="Girish Mattikop" userId="d4f7e29d231479d3" providerId="LiveId" clId="{8BE99F45-F661-4CE1-9BF5-11B0C42614A3}" dt="2023-08-15T13:54:06.449" v="342"/>
      <pc:docMkLst>
        <pc:docMk/>
      </pc:docMkLst>
      <pc:sldChg chg="modSp mod">
        <pc:chgData name="Girish Mattikop" userId="d4f7e29d231479d3" providerId="LiveId" clId="{8BE99F45-F661-4CE1-9BF5-11B0C42614A3}" dt="2023-08-08T15:30:17.486" v="41" actId="2711"/>
        <pc:sldMkLst>
          <pc:docMk/>
          <pc:sldMk cId="1374666437" sldId="257"/>
        </pc:sldMkLst>
        <pc:spChg chg="mod">
          <ac:chgData name="Girish Mattikop" userId="d4f7e29d231479d3" providerId="LiveId" clId="{8BE99F45-F661-4CE1-9BF5-11B0C42614A3}" dt="2023-08-08T15:30:17.486" v="41" actId="2711"/>
          <ac:spMkLst>
            <pc:docMk/>
            <pc:sldMk cId="1374666437" sldId="257"/>
            <ac:spMk id="2" creationId="{FBCD16AD-1FB9-8BFD-C2D3-8EA5085D69D9}"/>
          </ac:spMkLst>
        </pc:spChg>
      </pc:sldChg>
      <pc:sldChg chg="delSp modSp del mod">
        <pc:chgData name="Girish Mattikop" userId="d4f7e29d231479d3" providerId="LiveId" clId="{8BE99F45-F661-4CE1-9BF5-11B0C42614A3}" dt="2023-08-15T13:53:40.602" v="336" actId="47"/>
        <pc:sldMkLst>
          <pc:docMk/>
          <pc:sldMk cId="459755685" sldId="258"/>
        </pc:sldMkLst>
        <pc:spChg chg="del">
          <ac:chgData name="Girish Mattikop" userId="d4f7e29d231479d3" providerId="LiveId" clId="{8BE99F45-F661-4CE1-9BF5-11B0C42614A3}" dt="2023-08-08T15:24:59.785" v="2" actId="478"/>
          <ac:spMkLst>
            <pc:docMk/>
            <pc:sldMk cId="459755685" sldId="258"/>
            <ac:spMk id="2" creationId="{EABFAB24-8142-5505-87AF-8859D6546D79}"/>
          </ac:spMkLst>
        </pc:spChg>
        <pc:spChg chg="mod">
          <ac:chgData name="Girish Mattikop" userId="d4f7e29d231479d3" providerId="LiveId" clId="{8BE99F45-F661-4CE1-9BF5-11B0C42614A3}" dt="2023-08-08T15:25:04.959" v="3" actId="255"/>
          <ac:spMkLst>
            <pc:docMk/>
            <pc:sldMk cId="459755685" sldId="258"/>
            <ac:spMk id="3" creationId="{6D93BBEB-A7E7-471F-A85D-D95EF1185712}"/>
          </ac:spMkLst>
        </pc:spChg>
      </pc:sldChg>
      <pc:sldChg chg="modSp new del mod">
        <pc:chgData name="Girish Mattikop" userId="d4f7e29d231479d3" providerId="LiveId" clId="{8BE99F45-F661-4CE1-9BF5-11B0C42614A3}" dt="2023-08-15T13:53:40.602" v="336" actId="47"/>
        <pc:sldMkLst>
          <pc:docMk/>
          <pc:sldMk cId="1961222007" sldId="259"/>
        </pc:sldMkLst>
        <pc:spChg chg="mod">
          <ac:chgData name="Girish Mattikop" userId="d4f7e29d231479d3" providerId="LiveId" clId="{8BE99F45-F661-4CE1-9BF5-11B0C42614A3}" dt="2023-08-08T15:25:13.394" v="5"/>
          <ac:spMkLst>
            <pc:docMk/>
            <pc:sldMk cId="1961222007" sldId="259"/>
            <ac:spMk id="2" creationId="{45A2CE1D-9004-9145-848F-D09EE603C061}"/>
          </ac:spMkLst>
        </pc:spChg>
        <pc:spChg chg="mod">
          <ac:chgData name="Girish Mattikop" userId="d4f7e29d231479d3" providerId="LiveId" clId="{8BE99F45-F661-4CE1-9BF5-11B0C42614A3}" dt="2023-08-08T15:25:22.700" v="7" actId="12"/>
          <ac:spMkLst>
            <pc:docMk/>
            <pc:sldMk cId="1961222007" sldId="259"/>
            <ac:spMk id="3" creationId="{7AC2672D-D40D-9867-8C44-0CFDC94DE00F}"/>
          </ac:spMkLst>
        </pc:spChg>
      </pc:sldChg>
      <pc:sldChg chg="delSp modSp new del mod">
        <pc:chgData name="Girish Mattikop" userId="d4f7e29d231479d3" providerId="LiveId" clId="{8BE99F45-F661-4CE1-9BF5-11B0C42614A3}" dt="2023-08-15T13:53:40.602" v="336" actId="47"/>
        <pc:sldMkLst>
          <pc:docMk/>
          <pc:sldMk cId="2940823473" sldId="260"/>
        </pc:sldMkLst>
        <pc:spChg chg="del">
          <ac:chgData name="Girish Mattikop" userId="d4f7e29d231479d3" providerId="LiveId" clId="{8BE99F45-F661-4CE1-9BF5-11B0C42614A3}" dt="2023-08-08T15:25:36.623" v="11" actId="478"/>
          <ac:spMkLst>
            <pc:docMk/>
            <pc:sldMk cId="2940823473" sldId="260"/>
            <ac:spMk id="2" creationId="{F16BBA1B-17D8-5919-9C1F-54A93B461E45}"/>
          </ac:spMkLst>
        </pc:spChg>
        <pc:spChg chg="mod">
          <ac:chgData name="Girish Mattikop" userId="d4f7e29d231479d3" providerId="LiveId" clId="{8BE99F45-F661-4CE1-9BF5-11B0C42614A3}" dt="2023-08-08T15:25:34.149" v="10" actId="12"/>
          <ac:spMkLst>
            <pc:docMk/>
            <pc:sldMk cId="2940823473" sldId="260"/>
            <ac:spMk id="3" creationId="{1EB65195-5030-CB25-53A9-AA30DF85DFB9}"/>
          </ac:spMkLst>
        </pc:spChg>
      </pc:sldChg>
      <pc:sldChg chg="delSp modSp new del mod">
        <pc:chgData name="Girish Mattikop" userId="d4f7e29d231479d3" providerId="LiveId" clId="{8BE99F45-F661-4CE1-9BF5-11B0C42614A3}" dt="2023-08-15T13:53:40.602" v="336" actId="47"/>
        <pc:sldMkLst>
          <pc:docMk/>
          <pc:sldMk cId="3126828971" sldId="261"/>
        </pc:sldMkLst>
        <pc:spChg chg="del">
          <ac:chgData name="Girish Mattikop" userId="d4f7e29d231479d3" providerId="LiveId" clId="{8BE99F45-F661-4CE1-9BF5-11B0C42614A3}" dt="2023-08-08T15:25:57.765" v="14" actId="478"/>
          <ac:spMkLst>
            <pc:docMk/>
            <pc:sldMk cId="3126828971" sldId="261"/>
            <ac:spMk id="2" creationId="{59981F0A-7ED5-054E-399E-EF5C14A98EDE}"/>
          </ac:spMkLst>
        </pc:spChg>
        <pc:spChg chg="mod">
          <ac:chgData name="Girish Mattikop" userId="d4f7e29d231479d3" providerId="LiveId" clId="{8BE99F45-F661-4CE1-9BF5-11B0C42614A3}" dt="2023-08-08T15:26:04.720" v="17" actId="1076"/>
          <ac:spMkLst>
            <pc:docMk/>
            <pc:sldMk cId="3126828971" sldId="261"/>
            <ac:spMk id="3" creationId="{0A583A7A-C4E2-20D3-5B86-1CE391604BD8}"/>
          </ac:spMkLst>
        </pc:spChg>
      </pc:sldChg>
      <pc:sldChg chg="modSp new mod">
        <pc:chgData name="Girish Mattikop" userId="d4f7e29d231479d3" providerId="LiveId" clId="{8BE99F45-F661-4CE1-9BF5-11B0C42614A3}" dt="2023-08-08T15:32:29.016" v="42" actId="255"/>
        <pc:sldMkLst>
          <pc:docMk/>
          <pc:sldMk cId="4119082877" sldId="262"/>
        </pc:sldMkLst>
        <pc:spChg chg="mod">
          <ac:chgData name="Girish Mattikop" userId="d4f7e29d231479d3" providerId="LiveId" clId="{8BE99F45-F661-4CE1-9BF5-11B0C42614A3}" dt="2023-08-08T15:32:29.016" v="42" actId="255"/>
          <ac:spMkLst>
            <pc:docMk/>
            <pc:sldMk cId="4119082877" sldId="262"/>
            <ac:spMk id="2" creationId="{0840A5F1-1727-E3BF-D2F9-A4620F8796BF}"/>
          </ac:spMkLst>
        </pc:spChg>
        <pc:spChg chg="mod">
          <ac:chgData name="Girish Mattikop" userId="d4f7e29d231479d3" providerId="LiveId" clId="{8BE99F45-F661-4CE1-9BF5-11B0C42614A3}" dt="2023-08-08T15:30:09.537" v="40" actId="255"/>
          <ac:spMkLst>
            <pc:docMk/>
            <pc:sldMk cId="4119082877" sldId="262"/>
            <ac:spMk id="3" creationId="{CEEA6178-F84E-18F8-2B04-3FC4A60D0401}"/>
          </ac:spMkLst>
        </pc:spChg>
      </pc:sldChg>
      <pc:sldChg chg="addSp delSp modSp new mod">
        <pc:chgData name="Girish Mattikop" userId="d4f7e29d231479d3" providerId="LiveId" clId="{8BE99F45-F661-4CE1-9BF5-11B0C42614A3}" dt="2023-08-13T06:39:13.905" v="221" actId="113"/>
        <pc:sldMkLst>
          <pc:docMk/>
          <pc:sldMk cId="3862267389" sldId="263"/>
        </pc:sldMkLst>
        <pc:spChg chg="del">
          <ac:chgData name="Girish Mattikop" userId="d4f7e29d231479d3" providerId="LiveId" clId="{8BE99F45-F661-4CE1-9BF5-11B0C42614A3}" dt="2023-08-08T15:34:39.013" v="45" actId="478"/>
          <ac:spMkLst>
            <pc:docMk/>
            <pc:sldMk cId="3862267389" sldId="263"/>
            <ac:spMk id="2" creationId="{316D74A9-42C9-3629-2E47-E980022B6C88}"/>
          </ac:spMkLst>
        </pc:spChg>
        <pc:spChg chg="add mod">
          <ac:chgData name="Girish Mattikop" userId="d4f7e29d231479d3" providerId="LiveId" clId="{8BE99F45-F661-4CE1-9BF5-11B0C42614A3}" dt="2023-08-13T06:39:13.905" v="221" actId="113"/>
          <ac:spMkLst>
            <pc:docMk/>
            <pc:sldMk cId="3862267389" sldId="263"/>
            <ac:spMk id="2" creationId="{6AB301F4-DE62-7E2B-C24E-1CA6AD66D20A}"/>
          </ac:spMkLst>
        </pc:spChg>
        <pc:spChg chg="del">
          <ac:chgData name="Girish Mattikop" userId="d4f7e29d231479d3" providerId="LiveId" clId="{8BE99F45-F661-4CE1-9BF5-11B0C42614A3}" dt="2023-08-08T15:34:35.723" v="44"/>
          <ac:spMkLst>
            <pc:docMk/>
            <pc:sldMk cId="3862267389" sldId="263"/>
            <ac:spMk id="3" creationId="{3FCA6770-DF27-EB7F-21BA-57CB8573D8E2}"/>
          </ac:spMkLst>
        </pc:spChg>
        <pc:picChg chg="add mod">
          <ac:chgData name="Girish Mattikop" userId="d4f7e29d231479d3" providerId="LiveId" clId="{8BE99F45-F661-4CE1-9BF5-11B0C42614A3}" dt="2023-08-13T06:38:43.153" v="218" actId="1076"/>
          <ac:picMkLst>
            <pc:docMk/>
            <pc:sldMk cId="3862267389" sldId="263"/>
            <ac:picMk id="5" creationId="{7AE37258-CC9B-C09A-88F2-BB0C49E92085}"/>
          </ac:picMkLst>
        </pc:picChg>
      </pc:sldChg>
      <pc:sldChg chg="modSp new mod">
        <pc:chgData name="Girish Mattikop" userId="d4f7e29d231479d3" providerId="LiveId" clId="{8BE99F45-F661-4CE1-9BF5-11B0C42614A3}" dt="2023-08-08T15:37:54.844" v="70" actId="255"/>
        <pc:sldMkLst>
          <pc:docMk/>
          <pc:sldMk cId="3163450984" sldId="264"/>
        </pc:sldMkLst>
        <pc:spChg chg="mod">
          <ac:chgData name="Girish Mattikop" userId="d4f7e29d231479d3" providerId="LiveId" clId="{8BE99F45-F661-4CE1-9BF5-11B0C42614A3}" dt="2023-08-08T15:37:54.844" v="70" actId="255"/>
          <ac:spMkLst>
            <pc:docMk/>
            <pc:sldMk cId="3163450984" sldId="264"/>
            <ac:spMk id="3" creationId="{7279851B-BC85-0FB4-0BFC-EC209178056D}"/>
          </ac:spMkLst>
        </pc:spChg>
      </pc:sldChg>
      <pc:sldChg chg="modSp new mod">
        <pc:chgData name="Girish Mattikop" userId="d4f7e29d231479d3" providerId="LiveId" clId="{8BE99F45-F661-4CE1-9BF5-11B0C42614A3}" dt="2023-08-08T15:40:27.833" v="96" actId="255"/>
        <pc:sldMkLst>
          <pc:docMk/>
          <pc:sldMk cId="4085950831" sldId="265"/>
        </pc:sldMkLst>
        <pc:spChg chg="mod">
          <ac:chgData name="Girish Mattikop" userId="d4f7e29d231479d3" providerId="LiveId" clId="{8BE99F45-F661-4CE1-9BF5-11B0C42614A3}" dt="2023-08-08T15:38:19.708" v="73" actId="255"/>
          <ac:spMkLst>
            <pc:docMk/>
            <pc:sldMk cId="4085950831" sldId="265"/>
            <ac:spMk id="2" creationId="{39CF5B4C-F13C-E208-ED5D-DCDE2698748C}"/>
          </ac:spMkLst>
        </pc:spChg>
        <pc:spChg chg="mod">
          <ac:chgData name="Girish Mattikop" userId="d4f7e29d231479d3" providerId="LiveId" clId="{8BE99F45-F661-4CE1-9BF5-11B0C42614A3}" dt="2023-08-08T15:40:27.833" v="96" actId="255"/>
          <ac:spMkLst>
            <pc:docMk/>
            <pc:sldMk cId="4085950831" sldId="265"/>
            <ac:spMk id="3" creationId="{46C2D1AD-551C-287D-22B0-76A2D04EE4BC}"/>
          </ac:spMkLst>
        </pc:spChg>
      </pc:sldChg>
      <pc:sldChg chg="addSp delSp modSp new mod">
        <pc:chgData name="Girish Mattikop" userId="d4f7e29d231479d3" providerId="LiveId" clId="{8BE99F45-F661-4CE1-9BF5-11B0C42614A3}" dt="2023-08-08T15:42:51.878" v="101" actId="1076"/>
        <pc:sldMkLst>
          <pc:docMk/>
          <pc:sldMk cId="208396563" sldId="266"/>
        </pc:sldMkLst>
        <pc:spChg chg="del">
          <ac:chgData name="Girish Mattikop" userId="d4f7e29d231479d3" providerId="LiveId" clId="{8BE99F45-F661-4CE1-9BF5-11B0C42614A3}" dt="2023-08-08T15:40:44.043" v="98" actId="478"/>
          <ac:spMkLst>
            <pc:docMk/>
            <pc:sldMk cId="208396563" sldId="266"/>
            <ac:spMk id="2" creationId="{F3263FD1-CAA0-8974-DE8C-C1D83ED95047}"/>
          </ac:spMkLst>
        </pc:spChg>
        <pc:spChg chg="del">
          <ac:chgData name="Girish Mattikop" userId="d4f7e29d231479d3" providerId="LiveId" clId="{8BE99F45-F661-4CE1-9BF5-11B0C42614A3}" dt="2023-08-08T15:42:46.819" v="99"/>
          <ac:spMkLst>
            <pc:docMk/>
            <pc:sldMk cId="208396563" sldId="266"/>
            <ac:spMk id="3" creationId="{24EE4CDA-3DE8-2F41-4277-BBF83039082E}"/>
          </ac:spMkLst>
        </pc:spChg>
        <pc:picChg chg="add mod">
          <ac:chgData name="Girish Mattikop" userId="d4f7e29d231479d3" providerId="LiveId" clId="{8BE99F45-F661-4CE1-9BF5-11B0C42614A3}" dt="2023-08-08T15:42:51.878" v="101" actId="1076"/>
          <ac:picMkLst>
            <pc:docMk/>
            <pc:sldMk cId="208396563" sldId="266"/>
            <ac:picMk id="5" creationId="{8ECACCA6-B3BC-066B-D505-856DC2B47969}"/>
          </ac:picMkLst>
        </pc:picChg>
      </pc:sldChg>
      <pc:sldChg chg="modSp new mod">
        <pc:chgData name="Girish Mattikop" userId="d4f7e29d231479d3" providerId="LiveId" clId="{8BE99F45-F661-4CE1-9BF5-11B0C42614A3}" dt="2023-08-08T15:46:12.711" v="123" actId="255"/>
        <pc:sldMkLst>
          <pc:docMk/>
          <pc:sldMk cId="1042656540" sldId="267"/>
        </pc:sldMkLst>
        <pc:spChg chg="mod">
          <ac:chgData name="Girish Mattikop" userId="d4f7e29d231479d3" providerId="LiveId" clId="{8BE99F45-F661-4CE1-9BF5-11B0C42614A3}" dt="2023-08-08T15:43:27.313" v="104" actId="255"/>
          <ac:spMkLst>
            <pc:docMk/>
            <pc:sldMk cId="1042656540" sldId="267"/>
            <ac:spMk id="2" creationId="{DF063F92-13AE-2AEC-CB5F-FEAD9E4AC6C1}"/>
          </ac:spMkLst>
        </pc:spChg>
        <pc:spChg chg="mod">
          <ac:chgData name="Girish Mattikop" userId="d4f7e29d231479d3" providerId="LiveId" clId="{8BE99F45-F661-4CE1-9BF5-11B0C42614A3}" dt="2023-08-08T15:46:12.711" v="123" actId="255"/>
          <ac:spMkLst>
            <pc:docMk/>
            <pc:sldMk cId="1042656540" sldId="267"/>
            <ac:spMk id="3" creationId="{0E552D51-9322-2376-10C2-95A5058BB56A}"/>
          </ac:spMkLst>
        </pc:spChg>
      </pc:sldChg>
      <pc:sldChg chg="addSp delSp modSp new mod">
        <pc:chgData name="Girish Mattikop" userId="d4f7e29d231479d3" providerId="LiveId" clId="{8BE99F45-F661-4CE1-9BF5-11B0C42614A3}" dt="2023-08-08T15:47:16.212" v="128" actId="1076"/>
        <pc:sldMkLst>
          <pc:docMk/>
          <pc:sldMk cId="2575756073" sldId="268"/>
        </pc:sldMkLst>
        <pc:spChg chg="del">
          <ac:chgData name="Girish Mattikop" userId="d4f7e29d231479d3" providerId="LiveId" clId="{8BE99F45-F661-4CE1-9BF5-11B0C42614A3}" dt="2023-08-08T15:47:13.107" v="126" actId="478"/>
          <ac:spMkLst>
            <pc:docMk/>
            <pc:sldMk cId="2575756073" sldId="268"/>
            <ac:spMk id="2" creationId="{15A03E96-A0BB-3D77-E8A4-B7468B2BBA71}"/>
          </ac:spMkLst>
        </pc:spChg>
        <pc:spChg chg="del">
          <ac:chgData name="Girish Mattikop" userId="d4f7e29d231479d3" providerId="LiveId" clId="{8BE99F45-F661-4CE1-9BF5-11B0C42614A3}" dt="2023-08-08T15:47:10.920" v="125" actId="22"/>
          <ac:spMkLst>
            <pc:docMk/>
            <pc:sldMk cId="2575756073" sldId="268"/>
            <ac:spMk id="3" creationId="{95678652-1792-4BFB-64C2-240B79FDF9A2}"/>
          </ac:spMkLst>
        </pc:spChg>
        <pc:picChg chg="add mod ord">
          <ac:chgData name="Girish Mattikop" userId="d4f7e29d231479d3" providerId="LiveId" clId="{8BE99F45-F661-4CE1-9BF5-11B0C42614A3}" dt="2023-08-08T15:47:16.212" v="128" actId="1076"/>
          <ac:picMkLst>
            <pc:docMk/>
            <pc:sldMk cId="2575756073" sldId="268"/>
            <ac:picMk id="5" creationId="{415BB81A-B56E-89A8-BEF4-64F91CD90413}"/>
          </ac:picMkLst>
        </pc:picChg>
      </pc:sldChg>
      <pc:sldChg chg="modSp new mod">
        <pc:chgData name="Girish Mattikop" userId="d4f7e29d231479d3" providerId="LiveId" clId="{8BE99F45-F661-4CE1-9BF5-11B0C42614A3}" dt="2023-08-08T15:49:01.151" v="167" actId="1076"/>
        <pc:sldMkLst>
          <pc:docMk/>
          <pc:sldMk cId="3980352890" sldId="269"/>
        </pc:sldMkLst>
        <pc:spChg chg="mod">
          <ac:chgData name="Girish Mattikop" userId="d4f7e29d231479d3" providerId="LiveId" clId="{8BE99F45-F661-4CE1-9BF5-11B0C42614A3}" dt="2023-08-08T15:47:41.057" v="131" actId="255"/>
          <ac:spMkLst>
            <pc:docMk/>
            <pc:sldMk cId="3980352890" sldId="269"/>
            <ac:spMk id="2" creationId="{23DF041F-33F3-B340-0EE3-AE1BABE0DD0C}"/>
          </ac:spMkLst>
        </pc:spChg>
        <pc:spChg chg="mod">
          <ac:chgData name="Girish Mattikop" userId="d4f7e29d231479d3" providerId="LiveId" clId="{8BE99F45-F661-4CE1-9BF5-11B0C42614A3}" dt="2023-08-08T15:49:01.151" v="167" actId="1076"/>
          <ac:spMkLst>
            <pc:docMk/>
            <pc:sldMk cId="3980352890" sldId="269"/>
            <ac:spMk id="3" creationId="{BE7C1CB1-71C0-2F93-3063-4CA605748A20}"/>
          </ac:spMkLst>
        </pc:spChg>
      </pc:sldChg>
      <pc:sldChg chg="modSp new mod ord">
        <pc:chgData name="Girish Mattikop" userId="d4f7e29d231479d3" providerId="LiveId" clId="{8BE99F45-F661-4CE1-9BF5-11B0C42614A3}" dt="2023-08-15T13:54:04.561" v="340"/>
        <pc:sldMkLst>
          <pc:docMk/>
          <pc:sldMk cId="2083921772" sldId="270"/>
        </pc:sldMkLst>
        <pc:spChg chg="mod">
          <ac:chgData name="Girish Mattikop" userId="d4f7e29d231479d3" providerId="LiveId" clId="{8BE99F45-F661-4CE1-9BF5-11B0C42614A3}" dt="2023-08-08T15:49:39.605" v="170" actId="255"/>
          <ac:spMkLst>
            <pc:docMk/>
            <pc:sldMk cId="2083921772" sldId="270"/>
            <ac:spMk id="2" creationId="{9204D9CC-011B-9077-5490-9600F16B327F}"/>
          </ac:spMkLst>
        </pc:spChg>
        <pc:spChg chg="mod">
          <ac:chgData name="Girish Mattikop" userId="d4f7e29d231479d3" providerId="LiveId" clId="{8BE99F45-F661-4CE1-9BF5-11B0C42614A3}" dt="2023-08-08T15:50:11.575" v="188" actId="255"/>
          <ac:spMkLst>
            <pc:docMk/>
            <pc:sldMk cId="2083921772" sldId="270"/>
            <ac:spMk id="3" creationId="{BBD947BD-B2C6-40B9-67C7-851B0E0E0E44}"/>
          </ac:spMkLst>
        </pc:spChg>
      </pc:sldChg>
      <pc:sldChg chg="delSp modSp new mod ord">
        <pc:chgData name="Girish Mattikop" userId="d4f7e29d231479d3" providerId="LiveId" clId="{8BE99F45-F661-4CE1-9BF5-11B0C42614A3}" dt="2023-08-15T13:54:06.449" v="342"/>
        <pc:sldMkLst>
          <pc:docMk/>
          <pc:sldMk cId="2365324356" sldId="271"/>
        </pc:sldMkLst>
        <pc:spChg chg="del">
          <ac:chgData name="Girish Mattikop" userId="d4f7e29d231479d3" providerId="LiveId" clId="{8BE99F45-F661-4CE1-9BF5-11B0C42614A3}" dt="2023-08-08T15:50:46.970" v="198" actId="478"/>
          <ac:spMkLst>
            <pc:docMk/>
            <pc:sldMk cId="2365324356" sldId="271"/>
            <ac:spMk id="2" creationId="{19659FC5-9C47-1700-1379-100166428E83}"/>
          </ac:spMkLst>
        </pc:spChg>
        <pc:spChg chg="mod">
          <ac:chgData name="Girish Mattikop" userId="d4f7e29d231479d3" providerId="LiveId" clId="{8BE99F45-F661-4CE1-9BF5-11B0C42614A3}" dt="2023-08-08T15:50:44.343" v="197" actId="255"/>
          <ac:spMkLst>
            <pc:docMk/>
            <pc:sldMk cId="2365324356" sldId="271"/>
            <ac:spMk id="3" creationId="{25A4CAF2-0E3B-1CD3-14C3-309F5E6A01E8}"/>
          </ac:spMkLst>
        </pc:spChg>
      </pc:sldChg>
      <pc:sldChg chg="modSp new mod ord">
        <pc:chgData name="Girish Mattikop" userId="d4f7e29d231479d3" providerId="LiveId" clId="{8BE99F45-F661-4CE1-9BF5-11B0C42614A3}" dt="2023-08-15T13:53:59.797" v="338"/>
        <pc:sldMkLst>
          <pc:docMk/>
          <pc:sldMk cId="2641376038" sldId="272"/>
        </pc:sldMkLst>
        <pc:spChg chg="mod">
          <ac:chgData name="Girish Mattikop" userId="d4f7e29d231479d3" providerId="LiveId" clId="{8BE99F45-F661-4CE1-9BF5-11B0C42614A3}" dt="2023-08-08T15:51:15.359" v="201" actId="255"/>
          <ac:spMkLst>
            <pc:docMk/>
            <pc:sldMk cId="2641376038" sldId="272"/>
            <ac:spMk id="2" creationId="{9E414C46-C689-F0CA-C1BB-6F0995BF67E0}"/>
          </ac:spMkLst>
        </pc:spChg>
        <pc:spChg chg="mod">
          <ac:chgData name="Girish Mattikop" userId="d4f7e29d231479d3" providerId="LiveId" clId="{8BE99F45-F661-4CE1-9BF5-11B0C42614A3}" dt="2023-08-08T15:52:37.349" v="209" actId="255"/>
          <ac:spMkLst>
            <pc:docMk/>
            <pc:sldMk cId="2641376038" sldId="272"/>
            <ac:spMk id="3" creationId="{D4C64A37-90E3-0B3A-E3D4-89C1AADAC96E}"/>
          </ac:spMkLst>
        </pc:spChg>
      </pc:sldChg>
      <pc:sldChg chg="addSp delSp modSp new mod">
        <pc:chgData name="Girish Mattikop" userId="d4f7e29d231479d3" providerId="LiveId" clId="{8BE99F45-F661-4CE1-9BF5-11B0C42614A3}" dt="2023-08-08T15:53:29.316" v="214" actId="14100"/>
        <pc:sldMkLst>
          <pc:docMk/>
          <pc:sldMk cId="4264824568" sldId="273"/>
        </pc:sldMkLst>
        <pc:spChg chg="del">
          <ac:chgData name="Girish Mattikop" userId="d4f7e29d231479d3" providerId="LiveId" clId="{8BE99F45-F661-4CE1-9BF5-11B0C42614A3}" dt="2023-08-08T15:53:25.215" v="212" actId="478"/>
          <ac:spMkLst>
            <pc:docMk/>
            <pc:sldMk cId="4264824568" sldId="273"/>
            <ac:spMk id="2" creationId="{67BA2A63-08E6-73A9-FE88-FBCBD75C4BCA}"/>
          </ac:spMkLst>
        </pc:spChg>
        <pc:spChg chg="del">
          <ac:chgData name="Girish Mattikop" userId="d4f7e29d231479d3" providerId="LiveId" clId="{8BE99F45-F661-4CE1-9BF5-11B0C42614A3}" dt="2023-08-08T15:53:22.717" v="211" actId="22"/>
          <ac:spMkLst>
            <pc:docMk/>
            <pc:sldMk cId="4264824568" sldId="273"/>
            <ac:spMk id="3" creationId="{029F4186-75F9-4BEE-4D9E-F22E50A28C54}"/>
          </ac:spMkLst>
        </pc:spChg>
        <pc:picChg chg="add mod ord">
          <ac:chgData name="Girish Mattikop" userId="d4f7e29d231479d3" providerId="LiveId" clId="{8BE99F45-F661-4CE1-9BF5-11B0C42614A3}" dt="2023-08-08T15:53:29.316" v="214" actId="14100"/>
          <ac:picMkLst>
            <pc:docMk/>
            <pc:sldMk cId="4264824568" sldId="273"/>
            <ac:picMk id="5" creationId="{BA54E150-F0C6-E311-84D0-A8757E8D53D3}"/>
          </ac:picMkLst>
        </pc:picChg>
      </pc:sldChg>
      <pc:sldChg chg="addSp delSp modSp new mod">
        <pc:chgData name="Girish Mattikop" userId="d4f7e29d231479d3" providerId="LiveId" clId="{8BE99F45-F661-4CE1-9BF5-11B0C42614A3}" dt="2023-08-13T06:42:04.492" v="228" actId="14100"/>
        <pc:sldMkLst>
          <pc:docMk/>
          <pc:sldMk cId="4007483330" sldId="274"/>
        </pc:sldMkLst>
        <pc:spChg chg="mod">
          <ac:chgData name="Girish Mattikop" userId="d4f7e29d231479d3" providerId="LiveId" clId="{8BE99F45-F661-4CE1-9BF5-11B0C42614A3}" dt="2023-08-13T06:40:02.994" v="225" actId="113"/>
          <ac:spMkLst>
            <pc:docMk/>
            <pc:sldMk cId="4007483330" sldId="274"/>
            <ac:spMk id="2" creationId="{026F7F6B-C3F2-D45F-3492-868D727141F1}"/>
          </ac:spMkLst>
        </pc:spChg>
        <pc:spChg chg="del">
          <ac:chgData name="Girish Mattikop" userId="d4f7e29d231479d3" providerId="LiveId" clId="{8BE99F45-F661-4CE1-9BF5-11B0C42614A3}" dt="2023-08-13T06:41:58.058" v="226"/>
          <ac:spMkLst>
            <pc:docMk/>
            <pc:sldMk cId="4007483330" sldId="274"/>
            <ac:spMk id="3" creationId="{997D8661-15C1-85D9-C18D-029C44D3A83B}"/>
          </ac:spMkLst>
        </pc:spChg>
        <pc:picChg chg="add mod">
          <ac:chgData name="Girish Mattikop" userId="d4f7e29d231479d3" providerId="LiveId" clId="{8BE99F45-F661-4CE1-9BF5-11B0C42614A3}" dt="2023-08-13T06:42:04.492" v="228" actId="14100"/>
          <ac:picMkLst>
            <pc:docMk/>
            <pc:sldMk cId="4007483330" sldId="274"/>
            <ac:picMk id="5" creationId="{E7F6E280-23A6-6847-8961-BD1786F62E4B}"/>
          </ac:picMkLst>
        </pc:picChg>
      </pc:sldChg>
      <pc:sldChg chg="addSp delSp modSp new mod">
        <pc:chgData name="Girish Mattikop" userId="d4f7e29d231479d3" providerId="LiveId" clId="{8BE99F45-F661-4CE1-9BF5-11B0C42614A3}" dt="2023-08-13T06:48:51.312" v="266" actId="14100"/>
        <pc:sldMkLst>
          <pc:docMk/>
          <pc:sldMk cId="3192806785" sldId="275"/>
        </pc:sldMkLst>
        <pc:spChg chg="mod">
          <ac:chgData name="Girish Mattikop" userId="d4f7e29d231479d3" providerId="LiveId" clId="{8BE99F45-F661-4CE1-9BF5-11B0C42614A3}" dt="2023-08-13T06:42:44.612" v="232" actId="113"/>
          <ac:spMkLst>
            <pc:docMk/>
            <pc:sldMk cId="3192806785" sldId="275"/>
            <ac:spMk id="2" creationId="{6B961E9B-9C64-CB67-DDC3-A44A921A40EC}"/>
          </ac:spMkLst>
        </pc:spChg>
        <pc:spChg chg="del">
          <ac:chgData name="Girish Mattikop" userId="d4f7e29d231479d3" providerId="LiveId" clId="{8BE99F45-F661-4CE1-9BF5-11B0C42614A3}" dt="2023-08-13T06:44:49.953" v="233"/>
          <ac:spMkLst>
            <pc:docMk/>
            <pc:sldMk cId="3192806785" sldId="275"/>
            <ac:spMk id="3" creationId="{9E62DB60-0445-C0CB-B975-59891368CC9A}"/>
          </ac:spMkLst>
        </pc:spChg>
        <pc:picChg chg="add mod">
          <ac:chgData name="Girish Mattikop" userId="d4f7e29d231479d3" providerId="LiveId" clId="{8BE99F45-F661-4CE1-9BF5-11B0C42614A3}" dt="2023-08-13T06:48:51.312" v="266" actId="14100"/>
          <ac:picMkLst>
            <pc:docMk/>
            <pc:sldMk cId="3192806785" sldId="275"/>
            <ac:picMk id="5" creationId="{D8BDD710-25DA-95ED-128F-452D279B37EB}"/>
          </ac:picMkLst>
        </pc:picChg>
      </pc:sldChg>
      <pc:sldChg chg="addSp delSp modSp new mod">
        <pc:chgData name="Girish Mattikop" userId="d4f7e29d231479d3" providerId="LiveId" clId="{8BE99F45-F661-4CE1-9BF5-11B0C42614A3}" dt="2023-08-13T06:48:38.178" v="263" actId="255"/>
        <pc:sldMkLst>
          <pc:docMk/>
          <pc:sldMk cId="932174053" sldId="276"/>
        </pc:sldMkLst>
        <pc:spChg chg="mod">
          <ac:chgData name="Girish Mattikop" userId="d4f7e29d231479d3" providerId="LiveId" clId="{8BE99F45-F661-4CE1-9BF5-11B0C42614A3}" dt="2023-08-13T06:48:38.178" v="263" actId="255"/>
          <ac:spMkLst>
            <pc:docMk/>
            <pc:sldMk cId="932174053" sldId="276"/>
            <ac:spMk id="2" creationId="{280EC8F0-CDAE-431D-5E46-12C819E8F029}"/>
          </ac:spMkLst>
        </pc:spChg>
        <pc:spChg chg="del">
          <ac:chgData name="Girish Mattikop" userId="d4f7e29d231479d3" providerId="LiveId" clId="{8BE99F45-F661-4CE1-9BF5-11B0C42614A3}" dt="2023-08-13T06:47:02.182" v="235"/>
          <ac:spMkLst>
            <pc:docMk/>
            <pc:sldMk cId="932174053" sldId="276"/>
            <ac:spMk id="3" creationId="{BDE67DE3-14A4-8468-1F70-589A00654D45}"/>
          </ac:spMkLst>
        </pc:spChg>
        <pc:picChg chg="add mod">
          <ac:chgData name="Girish Mattikop" userId="d4f7e29d231479d3" providerId="LiveId" clId="{8BE99F45-F661-4CE1-9BF5-11B0C42614A3}" dt="2023-08-13T06:47:02.182" v="235"/>
          <ac:picMkLst>
            <pc:docMk/>
            <pc:sldMk cId="932174053" sldId="276"/>
            <ac:picMk id="5" creationId="{015764C5-7D41-9174-3F34-2F58C7F55ABB}"/>
          </ac:picMkLst>
        </pc:picChg>
      </pc:sldChg>
      <pc:sldChg chg="modSp new mod">
        <pc:chgData name="Girish Mattikop" userId="d4f7e29d231479d3" providerId="LiveId" clId="{8BE99F45-F661-4CE1-9BF5-11B0C42614A3}" dt="2023-08-13T07:04:45.027" v="285" actId="255"/>
        <pc:sldMkLst>
          <pc:docMk/>
          <pc:sldMk cId="1135218772" sldId="277"/>
        </pc:sldMkLst>
        <pc:spChg chg="mod">
          <ac:chgData name="Girish Mattikop" userId="d4f7e29d231479d3" providerId="LiveId" clId="{8BE99F45-F661-4CE1-9BF5-11B0C42614A3}" dt="2023-08-13T07:04:45.027" v="285" actId="255"/>
          <ac:spMkLst>
            <pc:docMk/>
            <pc:sldMk cId="1135218772" sldId="277"/>
            <ac:spMk id="2" creationId="{FF7A7021-D378-EB5E-66BF-14EBFF7F64E2}"/>
          </ac:spMkLst>
        </pc:spChg>
        <pc:spChg chg="mod">
          <ac:chgData name="Girish Mattikop" userId="d4f7e29d231479d3" providerId="LiveId" clId="{8BE99F45-F661-4CE1-9BF5-11B0C42614A3}" dt="2023-08-13T07:04:28.791" v="283" actId="255"/>
          <ac:spMkLst>
            <pc:docMk/>
            <pc:sldMk cId="1135218772" sldId="277"/>
            <ac:spMk id="3" creationId="{5C38683B-6E53-A9B2-0500-C3434D1110AC}"/>
          </ac:spMkLst>
        </pc:spChg>
      </pc:sldChg>
      <pc:sldChg chg="delSp modSp new mod">
        <pc:chgData name="Girish Mattikop" userId="d4f7e29d231479d3" providerId="LiveId" clId="{8BE99F45-F661-4CE1-9BF5-11B0C42614A3}" dt="2023-08-13T07:06:38.031" v="321" actId="113"/>
        <pc:sldMkLst>
          <pc:docMk/>
          <pc:sldMk cId="1720266056" sldId="278"/>
        </pc:sldMkLst>
        <pc:spChg chg="del mod">
          <ac:chgData name="Girish Mattikop" userId="d4f7e29d231479d3" providerId="LiveId" clId="{8BE99F45-F661-4CE1-9BF5-11B0C42614A3}" dt="2023-08-13T07:05:42.438" v="314" actId="478"/>
          <ac:spMkLst>
            <pc:docMk/>
            <pc:sldMk cId="1720266056" sldId="278"/>
            <ac:spMk id="2" creationId="{59DCC83F-6431-8002-D675-B0FCB8FD6A3D}"/>
          </ac:spMkLst>
        </pc:spChg>
        <pc:spChg chg="mod">
          <ac:chgData name="Girish Mattikop" userId="d4f7e29d231479d3" providerId="LiveId" clId="{8BE99F45-F661-4CE1-9BF5-11B0C42614A3}" dt="2023-08-13T07:06:38.031" v="321" actId="113"/>
          <ac:spMkLst>
            <pc:docMk/>
            <pc:sldMk cId="1720266056" sldId="278"/>
            <ac:spMk id="3" creationId="{BBE212AC-2573-C8E1-E5A5-1FB01A7EA3AD}"/>
          </ac:spMkLst>
        </pc:spChg>
      </pc:sldChg>
      <pc:sldChg chg="addSp delSp modSp new mod">
        <pc:chgData name="Girish Mattikop" userId="d4f7e29d231479d3" providerId="LiveId" clId="{8BE99F45-F661-4CE1-9BF5-11B0C42614A3}" dt="2023-08-13T07:35:25.602" v="328" actId="1076"/>
        <pc:sldMkLst>
          <pc:docMk/>
          <pc:sldMk cId="1874515347" sldId="279"/>
        </pc:sldMkLst>
        <pc:spChg chg="del">
          <ac:chgData name="Girish Mattikop" userId="d4f7e29d231479d3" providerId="LiveId" clId="{8BE99F45-F661-4CE1-9BF5-11B0C42614A3}" dt="2023-08-13T07:35:13.720" v="324" actId="478"/>
          <ac:spMkLst>
            <pc:docMk/>
            <pc:sldMk cId="1874515347" sldId="279"/>
            <ac:spMk id="2" creationId="{8510774A-FE5A-1B0B-B726-F92E00471D13}"/>
          </ac:spMkLst>
        </pc:spChg>
        <pc:spChg chg="del">
          <ac:chgData name="Girish Mattikop" userId="d4f7e29d231479d3" providerId="LiveId" clId="{8BE99F45-F661-4CE1-9BF5-11B0C42614A3}" dt="2023-08-13T07:35:10.927" v="323" actId="22"/>
          <ac:spMkLst>
            <pc:docMk/>
            <pc:sldMk cId="1874515347" sldId="279"/>
            <ac:spMk id="3" creationId="{99F0A6B6-51AD-9E66-472B-4160095ACF2C}"/>
          </ac:spMkLst>
        </pc:spChg>
        <pc:picChg chg="add mod ord">
          <ac:chgData name="Girish Mattikop" userId="d4f7e29d231479d3" providerId="LiveId" clId="{8BE99F45-F661-4CE1-9BF5-11B0C42614A3}" dt="2023-08-13T07:35:25.602" v="328" actId="1076"/>
          <ac:picMkLst>
            <pc:docMk/>
            <pc:sldMk cId="1874515347" sldId="279"/>
            <ac:picMk id="5" creationId="{86A905DD-630E-1FC3-95CB-D2DF463DC683}"/>
          </ac:picMkLst>
        </pc:picChg>
      </pc:sldChg>
      <pc:sldChg chg="addSp delSp modSp new mod">
        <pc:chgData name="Girish Mattikop" userId="d4f7e29d231479d3" providerId="LiveId" clId="{8BE99F45-F661-4CE1-9BF5-11B0C42614A3}" dt="2023-08-13T08:18:17.691" v="335" actId="1076"/>
        <pc:sldMkLst>
          <pc:docMk/>
          <pc:sldMk cId="703355459" sldId="280"/>
        </pc:sldMkLst>
        <pc:spChg chg="del">
          <ac:chgData name="Girish Mattikop" userId="d4f7e29d231479d3" providerId="LiveId" clId="{8BE99F45-F661-4CE1-9BF5-11B0C42614A3}" dt="2023-08-13T07:59:57.209" v="330" actId="478"/>
          <ac:spMkLst>
            <pc:docMk/>
            <pc:sldMk cId="703355459" sldId="280"/>
            <ac:spMk id="2" creationId="{3EF35F3F-AD2C-7D5D-4906-A7881CF4A146}"/>
          </ac:spMkLst>
        </pc:spChg>
        <pc:spChg chg="del">
          <ac:chgData name="Girish Mattikop" userId="d4f7e29d231479d3" providerId="LiveId" clId="{8BE99F45-F661-4CE1-9BF5-11B0C42614A3}" dt="2023-08-13T08:18:08.863" v="331"/>
          <ac:spMkLst>
            <pc:docMk/>
            <pc:sldMk cId="703355459" sldId="280"/>
            <ac:spMk id="3" creationId="{311941D4-C468-BDE4-63B7-A1AE07BEFBCA}"/>
          </ac:spMkLst>
        </pc:spChg>
        <pc:picChg chg="add mod">
          <ac:chgData name="Girish Mattikop" userId="d4f7e29d231479d3" providerId="LiveId" clId="{8BE99F45-F661-4CE1-9BF5-11B0C42614A3}" dt="2023-08-13T08:18:17.691" v="335" actId="1076"/>
          <ac:picMkLst>
            <pc:docMk/>
            <pc:sldMk cId="703355459" sldId="280"/>
            <ac:picMk id="5" creationId="{226B6B45-19C1-5212-E235-7A4D3AC374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7B53-5FE7-C867-6DEF-B1841D4BF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12919F-9B5C-1532-C65B-F30911BAA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312650-596C-B494-6B3F-8DDE139EA641}"/>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5" name="Footer Placeholder 4">
            <a:extLst>
              <a:ext uri="{FF2B5EF4-FFF2-40B4-BE49-F238E27FC236}">
                <a16:creationId xmlns:a16="http://schemas.microsoft.com/office/drawing/2014/main" id="{4A9EDF83-C603-B75A-DD15-374E592DC6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25233-A381-7737-572D-7B44F09459D5}"/>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248132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A5DE-23B1-1DC3-03E7-F98809D012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BF54B9-DDD3-B8CD-A69E-3A487A8926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EBAC9-698C-15FE-050C-B737B76F4A21}"/>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5" name="Footer Placeholder 4">
            <a:extLst>
              <a:ext uri="{FF2B5EF4-FFF2-40B4-BE49-F238E27FC236}">
                <a16:creationId xmlns:a16="http://schemas.microsoft.com/office/drawing/2014/main" id="{C8E108D6-7013-1C19-086E-4CB90B259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95B8F-77B4-0FA3-815A-AE8FF070A4F8}"/>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3928463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2AE41-2D38-841B-7E69-3BF5C6A3E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B5F38-698E-EA3E-5A94-8E6068053F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C7B9D-99F9-0E8F-1DA6-12049391C3BF}"/>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5" name="Footer Placeholder 4">
            <a:extLst>
              <a:ext uri="{FF2B5EF4-FFF2-40B4-BE49-F238E27FC236}">
                <a16:creationId xmlns:a16="http://schemas.microsoft.com/office/drawing/2014/main" id="{BE0D5C1F-8A52-CA37-5A21-7D15E65CE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11C34-5F38-ACBE-DD5E-2EC73AA8E78D}"/>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362239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D21C-D485-E975-7A44-22AB379E4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6618B-8616-A21D-9C5C-8C287FB446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F2A20-248A-C766-9FAF-DE12607C926A}"/>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5" name="Footer Placeholder 4">
            <a:extLst>
              <a:ext uri="{FF2B5EF4-FFF2-40B4-BE49-F238E27FC236}">
                <a16:creationId xmlns:a16="http://schemas.microsoft.com/office/drawing/2014/main" id="{9BCF0399-B45A-8BBF-A8A9-2BF57AC98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6F168-14D9-246C-7417-901F6DD3AB1B}"/>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196770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D80B-9BE8-E0BF-4390-420DE40F0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88DB7A-8123-BCD6-CAE2-DB77B358BC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BEC23C-6D1C-E43D-227A-5894C47A4197}"/>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5" name="Footer Placeholder 4">
            <a:extLst>
              <a:ext uri="{FF2B5EF4-FFF2-40B4-BE49-F238E27FC236}">
                <a16:creationId xmlns:a16="http://schemas.microsoft.com/office/drawing/2014/main" id="{75824040-AC38-287F-F364-C1F2A7C7D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03613-74C3-94E7-3DA8-DA149C679FD4}"/>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8914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7435-0D1B-7785-0ACE-E70A604A0C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2F140F-924B-5E4A-073D-AB66A8B44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D553E1-5AA3-BEA0-F4ED-8AB66FE1D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16B39E-A9C8-C3BC-3A6F-5E8013BF9F07}"/>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6" name="Footer Placeholder 5">
            <a:extLst>
              <a:ext uri="{FF2B5EF4-FFF2-40B4-BE49-F238E27FC236}">
                <a16:creationId xmlns:a16="http://schemas.microsoft.com/office/drawing/2014/main" id="{2323DBD8-FA0B-F03A-39C5-0C37CBDED8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D0348-38B8-9D9A-8D84-488304192861}"/>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107150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00F6-BA8A-5FB0-AC08-583396A67F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35467F-9D4E-344B-A97A-70CAFB0BA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41989-3EAC-AE2E-572D-49CADEF4AB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B37DFB-19C3-7631-AC76-A83F893B4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DD158-5FC5-8DBE-1C69-20D152212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1B19D-39CB-E0EE-8294-5AF14F3CAD51}"/>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8" name="Footer Placeholder 7">
            <a:extLst>
              <a:ext uri="{FF2B5EF4-FFF2-40B4-BE49-F238E27FC236}">
                <a16:creationId xmlns:a16="http://schemas.microsoft.com/office/drawing/2014/main" id="{47CEE79D-427C-D555-5B74-4841E64190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36B77A-A54D-245D-0D8E-017B6FB1C0C2}"/>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57886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3FDF-981A-8091-696B-D7EEC65EA7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CE96D8-EDCE-738D-F541-532013393808}"/>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4" name="Footer Placeholder 3">
            <a:extLst>
              <a:ext uri="{FF2B5EF4-FFF2-40B4-BE49-F238E27FC236}">
                <a16:creationId xmlns:a16="http://schemas.microsoft.com/office/drawing/2014/main" id="{EC33AA9F-A609-CF8D-F97D-0BC0D059CD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5F8FDD-37F1-E518-2233-6955B8A132B2}"/>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37789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7447C0-1535-33FD-980A-E7560B824907}"/>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3" name="Footer Placeholder 2">
            <a:extLst>
              <a:ext uri="{FF2B5EF4-FFF2-40B4-BE49-F238E27FC236}">
                <a16:creationId xmlns:a16="http://schemas.microsoft.com/office/drawing/2014/main" id="{57EA1608-2D7B-44CA-1D42-031C755CAD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9A3EDD-2854-783B-4387-6CA9CC2256F3}"/>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188743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C210-61EF-159C-AFE7-E8FE56F04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B61E8D-19ED-5566-7C02-7CF4931A2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8B1A3-D214-6A53-0011-4B9C028B9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2E19A-7574-4ED8-26D5-1005F6D479DB}"/>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6" name="Footer Placeholder 5">
            <a:extLst>
              <a:ext uri="{FF2B5EF4-FFF2-40B4-BE49-F238E27FC236}">
                <a16:creationId xmlns:a16="http://schemas.microsoft.com/office/drawing/2014/main" id="{F063AC75-25A7-9A85-F7C0-F189D42DE6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6AF326-98F0-1FD4-BCC4-17AB25A35C88}"/>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64067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3086-8433-254C-401B-524617CC8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17822C-E576-F5C8-CB82-21AB21CD1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EEDBF6-316D-E064-9C66-D35A68E89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3D49D-BCE2-446C-F38A-493C01A87B67}"/>
              </a:ext>
            </a:extLst>
          </p:cNvPr>
          <p:cNvSpPr>
            <a:spLocks noGrp="1"/>
          </p:cNvSpPr>
          <p:nvPr>
            <p:ph type="dt" sz="half" idx="10"/>
          </p:nvPr>
        </p:nvSpPr>
        <p:spPr/>
        <p:txBody>
          <a:bodyPr/>
          <a:lstStyle/>
          <a:p>
            <a:fld id="{54267F60-A008-4289-BC85-0B27464E7B9F}" type="datetimeFigureOut">
              <a:rPr lang="en-IN" smtClean="0"/>
              <a:t>15-08-2023</a:t>
            </a:fld>
            <a:endParaRPr lang="en-IN"/>
          </a:p>
        </p:txBody>
      </p:sp>
      <p:sp>
        <p:nvSpPr>
          <p:cNvPr id="6" name="Footer Placeholder 5">
            <a:extLst>
              <a:ext uri="{FF2B5EF4-FFF2-40B4-BE49-F238E27FC236}">
                <a16:creationId xmlns:a16="http://schemas.microsoft.com/office/drawing/2014/main" id="{4E729C7E-D921-91C4-539C-5C6B59476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5A96A-1212-A719-99A2-3825F2B3ABA2}"/>
              </a:ext>
            </a:extLst>
          </p:cNvPr>
          <p:cNvSpPr>
            <a:spLocks noGrp="1"/>
          </p:cNvSpPr>
          <p:nvPr>
            <p:ph type="sldNum" sz="quarter" idx="12"/>
          </p:nvPr>
        </p:nvSpPr>
        <p:spPr/>
        <p:txBody>
          <a:bodyPr/>
          <a:lstStyle/>
          <a:p>
            <a:fld id="{BBC31759-BDD4-4C99-8921-A607EE234001}" type="slidenum">
              <a:rPr lang="en-IN" smtClean="0"/>
              <a:t>‹#›</a:t>
            </a:fld>
            <a:endParaRPr lang="en-IN"/>
          </a:p>
        </p:txBody>
      </p:sp>
    </p:spTree>
    <p:extLst>
      <p:ext uri="{BB962C8B-B14F-4D97-AF65-F5344CB8AC3E}">
        <p14:creationId xmlns:p14="http://schemas.microsoft.com/office/powerpoint/2010/main" val="170740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7A517-CF31-C911-EA39-D289833E08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1B2E8F-3C5F-4B17-0953-C524D9427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781E9-3645-FA0D-318C-E9DDBEAEF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67F60-A008-4289-BC85-0B27464E7B9F}" type="datetimeFigureOut">
              <a:rPr lang="en-IN" smtClean="0"/>
              <a:t>15-08-2023</a:t>
            </a:fld>
            <a:endParaRPr lang="en-IN"/>
          </a:p>
        </p:txBody>
      </p:sp>
      <p:sp>
        <p:nvSpPr>
          <p:cNvPr id="5" name="Footer Placeholder 4">
            <a:extLst>
              <a:ext uri="{FF2B5EF4-FFF2-40B4-BE49-F238E27FC236}">
                <a16:creationId xmlns:a16="http://schemas.microsoft.com/office/drawing/2014/main" id="{5FEB60AE-DCD9-457A-740E-9DA26DE553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25A840-C3E6-F323-924C-E457D2834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31759-BDD4-4C99-8921-A607EE234001}" type="slidenum">
              <a:rPr lang="en-IN" smtClean="0"/>
              <a:t>‹#›</a:t>
            </a:fld>
            <a:endParaRPr lang="en-IN"/>
          </a:p>
        </p:txBody>
      </p:sp>
    </p:spTree>
    <p:extLst>
      <p:ext uri="{BB962C8B-B14F-4D97-AF65-F5344CB8AC3E}">
        <p14:creationId xmlns:p14="http://schemas.microsoft.com/office/powerpoint/2010/main" val="416194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85CE6-BE93-6D1E-13E8-263239085FEB}"/>
              </a:ext>
            </a:extLst>
          </p:cNvPr>
          <p:cNvSpPr>
            <a:spLocks noGrp="1"/>
          </p:cNvSpPr>
          <p:nvPr>
            <p:ph type="ctrTitle"/>
          </p:nvPr>
        </p:nvSpPr>
        <p:spPr/>
        <p:txBody>
          <a:bodyPr/>
          <a:lstStyle/>
          <a:p>
            <a:r>
              <a:rPr lang="en-US" dirty="0"/>
              <a:t>CASE STUDIES</a:t>
            </a:r>
            <a:endParaRPr lang="en-IN" dirty="0"/>
          </a:p>
        </p:txBody>
      </p:sp>
      <p:sp>
        <p:nvSpPr>
          <p:cNvPr id="3" name="Subtitle 2">
            <a:extLst>
              <a:ext uri="{FF2B5EF4-FFF2-40B4-BE49-F238E27FC236}">
                <a16:creationId xmlns:a16="http://schemas.microsoft.com/office/drawing/2014/main" id="{4EA26E75-9799-7D03-365A-F6A0382A03F8}"/>
              </a:ext>
            </a:extLst>
          </p:cNvPr>
          <p:cNvSpPr>
            <a:spLocks noGrp="1"/>
          </p:cNvSpPr>
          <p:nvPr>
            <p:ph type="subTitle" idx="1"/>
          </p:nvPr>
        </p:nvSpPr>
        <p:spPr/>
        <p:txBody>
          <a:bodyPr/>
          <a:lstStyle/>
          <a:p>
            <a:r>
              <a:rPr lang="en-US" dirty="0"/>
              <a:t>APACHE, BSD, MOZILLA, WIKIPEDIA, JOOMLA, GCC, LIBRE OFFICE</a:t>
            </a:r>
            <a:endParaRPr lang="en-IN" dirty="0"/>
          </a:p>
        </p:txBody>
      </p:sp>
    </p:spTree>
    <p:extLst>
      <p:ext uri="{BB962C8B-B14F-4D97-AF65-F5344CB8AC3E}">
        <p14:creationId xmlns:p14="http://schemas.microsoft.com/office/powerpoint/2010/main" val="213649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F5B4C-F13C-E208-ED5D-DCDE2698748C}"/>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rPr>
              <a:t>Mozilla (Firefox)</a:t>
            </a:r>
            <a:endParaRPr lang="en-IN" sz="3200" dirty="0"/>
          </a:p>
        </p:txBody>
      </p:sp>
      <p:sp>
        <p:nvSpPr>
          <p:cNvPr id="3" name="Content Placeholder 2">
            <a:extLst>
              <a:ext uri="{FF2B5EF4-FFF2-40B4-BE49-F238E27FC236}">
                <a16:creationId xmlns:a16="http://schemas.microsoft.com/office/drawing/2014/main" id="{46C2D1AD-551C-287D-22B0-76A2D04EE4BC}"/>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Mozilla is a free and open-source web browser developed by the Mozilla Foundation and its community of contributors. Mozilla was created in 2002 as an open-source project to develop a web browser that would be more secure and user-friendly than existing browsers.</a:t>
            </a:r>
          </a:p>
          <a:p>
            <a:pPr algn="l"/>
            <a:r>
              <a:rPr lang="en-US" b="0" i="0" u="none" strike="noStrike" baseline="0" dirty="0">
                <a:latin typeface="Times New Roman" panose="02020603050405020304" pitchFamily="18" charset="0"/>
              </a:rPr>
              <a:t>Firefox is the most popular web browser developed by Mozilla, and it has a large ecosystem of add-ons and extensions that allow users to customize their browsing experience. The Firefox  ecosystem includes thousands of add-ons and extensions developed by Mozilla and its </a:t>
            </a:r>
            <a:r>
              <a:rPr lang="en-IN" b="0" i="0" u="none" strike="noStrike" baseline="0" dirty="0">
                <a:latin typeface="Times New Roman" panose="02020603050405020304" pitchFamily="18" charset="0"/>
              </a:rPr>
              <a:t>community of contributors</a:t>
            </a:r>
            <a:endParaRPr lang="en-IN" dirty="0"/>
          </a:p>
        </p:txBody>
      </p:sp>
    </p:spTree>
    <p:extLst>
      <p:ext uri="{BB962C8B-B14F-4D97-AF65-F5344CB8AC3E}">
        <p14:creationId xmlns:p14="http://schemas.microsoft.com/office/powerpoint/2010/main" val="408595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CACCA6-B3BC-066B-D505-856DC2B47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453" y="698978"/>
            <a:ext cx="7280059" cy="5460044"/>
          </a:xfrm>
        </p:spPr>
      </p:pic>
    </p:spTree>
    <p:extLst>
      <p:ext uri="{BB962C8B-B14F-4D97-AF65-F5344CB8AC3E}">
        <p14:creationId xmlns:p14="http://schemas.microsoft.com/office/powerpoint/2010/main" val="20839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6A905DD-630E-1FC3-95CB-D2DF463DC683}"/>
              </a:ext>
            </a:extLst>
          </p:cNvPr>
          <p:cNvPicPr>
            <a:picLocks noGrp="1" noChangeAspect="1"/>
          </p:cNvPicPr>
          <p:nvPr>
            <p:ph idx="1"/>
          </p:nvPr>
        </p:nvPicPr>
        <p:blipFill>
          <a:blip r:embed="rId2"/>
          <a:stretch>
            <a:fillRect/>
          </a:stretch>
        </p:blipFill>
        <p:spPr>
          <a:xfrm>
            <a:off x="118568" y="214604"/>
            <a:ext cx="11954864" cy="6214286"/>
          </a:xfrm>
        </p:spPr>
      </p:pic>
    </p:spTree>
    <p:extLst>
      <p:ext uri="{BB962C8B-B14F-4D97-AF65-F5344CB8AC3E}">
        <p14:creationId xmlns:p14="http://schemas.microsoft.com/office/powerpoint/2010/main" val="187451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3F92-13AE-2AEC-CB5F-FEAD9E4AC6C1}"/>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rPr>
              <a:t>Wikipedia</a:t>
            </a:r>
            <a:endParaRPr lang="en-IN" sz="3200" dirty="0"/>
          </a:p>
        </p:txBody>
      </p:sp>
      <p:sp>
        <p:nvSpPr>
          <p:cNvPr id="3" name="Content Placeholder 2">
            <a:extLst>
              <a:ext uri="{FF2B5EF4-FFF2-40B4-BE49-F238E27FC236}">
                <a16:creationId xmlns:a16="http://schemas.microsoft.com/office/drawing/2014/main" id="{0E552D51-9322-2376-10C2-95A5058BB56A}"/>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Wikipedia is a free online encyclopedia that allows users to create and edit articles collaboratively. Wikipedia was launched in 2001 by Jimmy Wales and Larry Sanger and has grown to become one of the most popular websites in the world.</a:t>
            </a:r>
          </a:p>
          <a:p>
            <a:pPr algn="l"/>
            <a:r>
              <a:rPr lang="en-US" sz="2400" b="0" i="0" u="none" strike="noStrike" baseline="0" dirty="0">
                <a:latin typeface="Times New Roman" panose="02020603050405020304" pitchFamily="18" charset="0"/>
              </a:rPr>
              <a:t>Wikipedia has had a significant impact on knowledge sharing and access, providing a free and open platform for people to access and contribute to a vast collection of articles on a wide range </a:t>
            </a:r>
            <a:r>
              <a:rPr lang="en-IN" sz="2400" b="0" i="0" u="none" strike="noStrike" baseline="0" dirty="0">
                <a:latin typeface="Times New Roman" panose="02020603050405020304" pitchFamily="18" charset="0"/>
              </a:rPr>
              <a:t>of topics.</a:t>
            </a:r>
            <a:endParaRPr lang="en-IN" sz="2400" dirty="0"/>
          </a:p>
        </p:txBody>
      </p:sp>
    </p:spTree>
    <p:extLst>
      <p:ext uri="{BB962C8B-B14F-4D97-AF65-F5344CB8AC3E}">
        <p14:creationId xmlns:p14="http://schemas.microsoft.com/office/powerpoint/2010/main" val="104265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5BB81A-B56E-89A8-BEF4-64F91CD90413}"/>
              </a:ext>
            </a:extLst>
          </p:cNvPr>
          <p:cNvPicPr>
            <a:picLocks noGrp="1" noChangeAspect="1"/>
          </p:cNvPicPr>
          <p:nvPr>
            <p:ph idx="1"/>
          </p:nvPr>
        </p:nvPicPr>
        <p:blipFill>
          <a:blip r:embed="rId2"/>
          <a:stretch>
            <a:fillRect/>
          </a:stretch>
        </p:blipFill>
        <p:spPr>
          <a:xfrm>
            <a:off x="930880" y="475862"/>
            <a:ext cx="10658022" cy="5626457"/>
          </a:xfrm>
        </p:spPr>
      </p:pic>
    </p:spTree>
    <p:extLst>
      <p:ext uri="{BB962C8B-B14F-4D97-AF65-F5344CB8AC3E}">
        <p14:creationId xmlns:p14="http://schemas.microsoft.com/office/powerpoint/2010/main" val="257575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7021-D378-EB5E-66BF-14EBFF7F64E2}"/>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rPr>
              <a:t>Case Study</a:t>
            </a:r>
            <a:endParaRPr lang="en-IN" sz="3200" dirty="0"/>
          </a:p>
        </p:txBody>
      </p:sp>
      <p:sp>
        <p:nvSpPr>
          <p:cNvPr id="3" name="Content Placeholder 2">
            <a:extLst>
              <a:ext uri="{FF2B5EF4-FFF2-40B4-BE49-F238E27FC236}">
                <a16:creationId xmlns:a16="http://schemas.microsoft.com/office/drawing/2014/main" id="{5C38683B-6E53-A9B2-0500-C3434D1110AC}"/>
              </a:ext>
            </a:extLst>
          </p:cNvPr>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Mary is a student who is writing a research paper on the topic of climate change. While doing research on the internet, she comes across a well-written and informative section on climate change in Wikipedia. She decides to copy and paste the section into her paper, thinking it would save her time and effort. Mary's teacher later informs her that she has committed plagiarism, and the section she copied from Wikipedia is not her original work.</a:t>
            </a:r>
            <a:endParaRPr lang="en-IN" sz="3200" dirty="0"/>
          </a:p>
        </p:txBody>
      </p:sp>
    </p:spTree>
    <p:extLst>
      <p:ext uri="{BB962C8B-B14F-4D97-AF65-F5344CB8AC3E}">
        <p14:creationId xmlns:p14="http://schemas.microsoft.com/office/powerpoint/2010/main" val="1135218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212AC-2573-C8E1-E5A5-1FB01A7EA3AD}"/>
              </a:ext>
            </a:extLst>
          </p:cNvPr>
          <p:cNvSpPr>
            <a:spLocks noGrp="1"/>
          </p:cNvSpPr>
          <p:nvPr>
            <p:ph idx="1"/>
          </p:nvPr>
        </p:nvSpPr>
        <p:spPr>
          <a:xfrm>
            <a:off x="754224" y="230091"/>
            <a:ext cx="10515600" cy="4351338"/>
          </a:xfrm>
        </p:spPr>
        <p:txBody>
          <a:bodyPr>
            <a:noAutofit/>
          </a:bodyPr>
          <a:lstStyle/>
          <a:p>
            <a:pPr marL="0" indent="0" algn="l">
              <a:buNone/>
            </a:pPr>
            <a:r>
              <a:rPr lang="en-US" b="1" i="0" u="none" strike="noStrike" baseline="0" dirty="0">
                <a:latin typeface="Times New Roman" panose="02020603050405020304" pitchFamily="18" charset="0"/>
              </a:rPr>
              <a:t>Plagiarism</a:t>
            </a:r>
            <a:r>
              <a:rPr lang="en-US" b="0" i="0" u="none" strike="noStrike" baseline="0" dirty="0">
                <a:latin typeface="Times New Roman" panose="02020603050405020304" pitchFamily="18" charset="0"/>
              </a:rPr>
              <a:t> is a serious academic offense that can lead to consequences such as failing the assignment or even being expelled from school. In Mary's case, she committed plagiarism by copying and pasting information from Wikipedia without citing it or putting it in her own words. The information she used was not her original work, and she presented it as her own</a:t>
            </a:r>
          </a:p>
          <a:p>
            <a:pPr algn="l"/>
            <a:r>
              <a:rPr lang="en-IN" b="0" i="0" u="none" strike="noStrike" baseline="0" dirty="0">
                <a:latin typeface="Times New Roman" panose="02020603050405020304" pitchFamily="18" charset="0"/>
              </a:rPr>
              <a:t>Solution:</a:t>
            </a:r>
            <a:endParaRPr lang="en-US" dirty="0">
              <a:latin typeface="Times New Roman" panose="02020603050405020304" pitchFamily="18" charset="0"/>
            </a:endParaRPr>
          </a:p>
          <a:p>
            <a:pPr marL="0" indent="0" algn="l">
              <a:buNone/>
            </a:pPr>
            <a:r>
              <a:rPr lang="en-US" b="0" i="0" u="none" strike="noStrike" baseline="0" dirty="0">
                <a:latin typeface="Times New Roman" panose="02020603050405020304" pitchFamily="18" charset="0"/>
              </a:rPr>
              <a:t>To avoid plagiarism, students should always make sure to properly cite their sources and put information in their own words. Instead of copying and pasting information from Wikipedia, students should read and understand the information and then put it in their own words. They should also properly cite the source they used to avoid plagiarism.</a:t>
            </a:r>
            <a:endParaRPr lang="en-IN" dirty="0"/>
          </a:p>
        </p:txBody>
      </p:sp>
    </p:spTree>
    <p:extLst>
      <p:ext uri="{BB962C8B-B14F-4D97-AF65-F5344CB8AC3E}">
        <p14:creationId xmlns:p14="http://schemas.microsoft.com/office/powerpoint/2010/main" val="172026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4C46-C689-F0CA-C1BB-6F0995BF67E0}"/>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rPr>
              <a:t>Libre Office</a:t>
            </a:r>
            <a:endParaRPr lang="en-IN" sz="3200" dirty="0"/>
          </a:p>
        </p:txBody>
      </p:sp>
      <p:sp>
        <p:nvSpPr>
          <p:cNvPr id="3" name="Content Placeholder 2">
            <a:extLst>
              <a:ext uri="{FF2B5EF4-FFF2-40B4-BE49-F238E27FC236}">
                <a16:creationId xmlns:a16="http://schemas.microsoft.com/office/drawing/2014/main" id="{D4C64A37-90E3-0B3A-E3D4-89C1AADAC96E}"/>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LibreOffice is a free and open-source office suite that provides a powerful alternative to proprietary software such as Microsoft Office. It was launched in 2010 as a fork of OpenOffice, after a disagreement among its developers over the future direction of the project.</a:t>
            </a:r>
            <a:endParaRPr lang="en-IN" dirty="0"/>
          </a:p>
        </p:txBody>
      </p:sp>
    </p:spTree>
    <p:extLst>
      <p:ext uri="{BB962C8B-B14F-4D97-AF65-F5344CB8AC3E}">
        <p14:creationId xmlns:p14="http://schemas.microsoft.com/office/powerpoint/2010/main" val="264137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D9CC-011B-9077-5490-9600F16B327F}"/>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rPr>
              <a:t>GNU Compiler Collection</a:t>
            </a:r>
            <a:endParaRPr lang="en-IN" sz="2800" dirty="0"/>
          </a:p>
        </p:txBody>
      </p:sp>
      <p:sp>
        <p:nvSpPr>
          <p:cNvPr id="3" name="Content Placeholder 2">
            <a:extLst>
              <a:ext uri="{FF2B5EF4-FFF2-40B4-BE49-F238E27FC236}">
                <a16:creationId xmlns:a16="http://schemas.microsoft.com/office/drawing/2014/main" id="{BBD947BD-B2C6-40B9-67C7-851B0E0E0E44}"/>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The GNU Compiler Collection (GCC) is a collection of programming language compilers developed by the Free Software Foundation (FSF). GCC was created in 1987 by Richard Stallman, the founder of the FSF, to provide a free alternative to proprietary compilers.</a:t>
            </a:r>
          </a:p>
          <a:p>
            <a:pPr algn="l"/>
            <a:r>
              <a:rPr lang="en-US" sz="2400" b="0" i="0" u="none" strike="noStrike" baseline="0" dirty="0">
                <a:latin typeface="Times New Roman" panose="02020603050405020304" pitchFamily="18" charset="0"/>
              </a:rPr>
              <a:t>The success of GCC can be attributed in part to its high performance, wide range of supported programming languages, and portability across multiple platforms. It has also benefited from a large and active community of developers and users, who have contributed to its development and provided support for others.</a:t>
            </a:r>
            <a:endParaRPr lang="en-IN" sz="2400" dirty="0"/>
          </a:p>
        </p:txBody>
      </p:sp>
    </p:spTree>
    <p:extLst>
      <p:ext uri="{BB962C8B-B14F-4D97-AF65-F5344CB8AC3E}">
        <p14:creationId xmlns:p14="http://schemas.microsoft.com/office/powerpoint/2010/main" val="2083921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4CAF2-0E3B-1CD3-14C3-309F5E6A01E8}"/>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GCC has played a key role in the development of many open-source software projects, including the Linux operating system. Its support for multiple programming languages and multiple platforms has made it a popular choice for open-source software developers.</a:t>
            </a:r>
            <a:endParaRPr lang="en-IN" sz="2400" dirty="0"/>
          </a:p>
        </p:txBody>
      </p:sp>
    </p:spTree>
    <p:extLst>
      <p:ext uri="{BB962C8B-B14F-4D97-AF65-F5344CB8AC3E}">
        <p14:creationId xmlns:p14="http://schemas.microsoft.com/office/powerpoint/2010/main" val="236532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16AD-1FB9-8BFD-C2D3-8EA5085D69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APACHE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A3237F-5718-5B5B-F4D4-893E062555FE}"/>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Apache is an open-source web server software designed to serve web pages and web applications to users over the internet. Its primary purpose is to deliver content from web </a:t>
            </a:r>
            <a:r>
              <a:rPr lang="en-IN" b="0" i="0" u="none" strike="noStrike" baseline="0" dirty="0">
                <a:latin typeface="Times New Roman" panose="02020603050405020304" pitchFamily="18" charset="0"/>
              </a:rPr>
              <a:t>servers to web browsers.</a:t>
            </a:r>
          </a:p>
          <a:p>
            <a:pPr algn="l"/>
            <a:r>
              <a:rPr lang="en-US" b="0" i="0" u="none" strike="noStrike" baseline="0" dirty="0">
                <a:latin typeface="Times New Roman" panose="02020603050405020304" pitchFamily="18" charset="0"/>
              </a:rPr>
              <a:t>Apache is a widely-used open-source web server software. It was originally created in 1995 by a group of developers who wanted to create a robust and scalable web server that could compete with proprietary solutions. Since then, Apache has evolved into a suite of software products that support a variety of web-related tasks, including web server software, programming languages, </a:t>
            </a:r>
            <a:r>
              <a:rPr lang="en-IN" b="0" i="0" u="none" strike="noStrike" baseline="0" dirty="0">
                <a:latin typeface="Times New Roman" panose="02020603050405020304" pitchFamily="18" charset="0"/>
              </a:rPr>
              <a:t>and frameworks.</a:t>
            </a:r>
            <a:endParaRPr lang="en-IN" dirty="0"/>
          </a:p>
        </p:txBody>
      </p:sp>
    </p:spTree>
    <p:extLst>
      <p:ext uri="{BB962C8B-B14F-4D97-AF65-F5344CB8AC3E}">
        <p14:creationId xmlns:p14="http://schemas.microsoft.com/office/powerpoint/2010/main" val="137466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041F-33F3-B340-0EE3-AE1BABE0DD0C}"/>
              </a:ext>
            </a:extLst>
          </p:cNvPr>
          <p:cNvSpPr>
            <a:spLocks noGrp="1"/>
          </p:cNvSpPr>
          <p:nvPr>
            <p:ph type="title"/>
          </p:nvPr>
        </p:nvSpPr>
        <p:spPr/>
        <p:txBody>
          <a:bodyPr>
            <a:normAutofit/>
          </a:bodyPr>
          <a:lstStyle/>
          <a:p>
            <a:r>
              <a:rPr lang="en-IN" b="1" i="0" u="none" strike="noStrike" baseline="0" dirty="0">
                <a:latin typeface="Times New Roman" panose="02020603050405020304" pitchFamily="18" charset="0"/>
              </a:rPr>
              <a:t>Joomla</a:t>
            </a:r>
            <a:endParaRPr lang="en-IN" dirty="0"/>
          </a:p>
        </p:txBody>
      </p:sp>
      <p:sp>
        <p:nvSpPr>
          <p:cNvPr id="3" name="Content Placeholder 2">
            <a:extLst>
              <a:ext uri="{FF2B5EF4-FFF2-40B4-BE49-F238E27FC236}">
                <a16:creationId xmlns:a16="http://schemas.microsoft.com/office/drawing/2014/main" id="{BE7C1CB1-71C0-2F93-3063-4CA605748A20}"/>
              </a:ext>
            </a:extLst>
          </p:cNvPr>
          <p:cNvSpPr>
            <a:spLocks noGrp="1"/>
          </p:cNvSpPr>
          <p:nvPr>
            <p:ph idx="1"/>
          </p:nvPr>
        </p:nvSpPr>
        <p:spPr>
          <a:xfrm>
            <a:off x="838200" y="1517715"/>
            <a:ext cx="10515600" cy="4351338"/>
          </a:xfrm>
        </p:spPr>
        <p:txBody>
          <a:bodyPr>
            <a:noAutofit/>
          </a:bodyPr>
          <a:lstStyle/>
          <a:p>
            <a:pPr algn="l"/>
            <a:r>
              <a:rPr lang="en-US" b="0" i="0" u="none" strike="noStrike" baseline="0" dirty="0">
                <a:latin typeface="Times New Roman" panose="02020603050405020304" pitchFamily="18" charset="0"/>
              </a:rPr>
              <a:t>Joomla is a popular open-source content management system (CMS) that powers millions of websites around the world. It was launched in 2005 as a fork of the Mambo CMS, after a disagreement among its developers over the future direction of the project</a:t>
            </a:r>
          </a:p>
          <a:p>
            <a:pPr algn="l"/>
            <a:r>
              <a:rPr lang="en-US" b="0" i="0" u="none" strike="noStrike" baseline="0" dirty="0">
                <a:latin typeface="Times New Roman" panose="02020603050405020304" pitchFamily="18" charset="0"/>
              </a:rPr>
              <a:t>Joomla's success can be attributed in part to its user-friendly interface, which makes it easy for non-technical users to manage and update websites. It has also benefited from a strong  community of developers and users, who have contributed to its development and provided </a:t>
            </a:r>
            <a:r>
              <a:rPr lang="en-IN" b="0" i="0" u="none" strike="noStrike" baseline="0" dirty="0">
                <a:latin typeface="Times New Roman" panose="02020603050405020304" pitchFamily="18" charset="0"/>
              </a:rPr>
              <a:t>support for others.</a:t>
            </a:r>
          </a:p>
          <a:p>
            <a:pPr algn="l"/>
            <a:r>
              <a:rPr lang="en-US" b="0" i="0" u="none" strike="noStrike" baseline="0" dirty="0">
                <a:latin typeface="Times New Roman" panose="02020603050405020304" pitchFamily="18" charset="0"/>
              </a:rPr>
              <a:t>The Joomla community has played a key role in the success of the Joomla CMS, providing support, feedback, and contributions to the project. It has also helped to foster a strong sense of community and collaboration among developers and users.</a:t>
            </a:r>
            <a:endParaRPr lang="en-IN" dirty="0"/>
          </a:p>
        </p:txBody>
      </p:sp>
    </p:spTree>
    <p:extLst>
      <p:ext uri="{BB962C8B-B14F-4D97-AF65-F5344CB8AC3E}">
        <p14:creationId xmlns:p14="http://schemas.microsoft.com/office/powerpoint/2010/main" val="398035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6B6B45-19C1-5212-E235-7A4D3AC37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94" y="158620"/>
            <a:ext cx="11896811" cy="6326155"/>
          </a:xfrm>
        </p:spPr>
      </p:pic>
    </p:spTree>
    <p:extLst>
      <p:ext uri="{BB962C8B-B14F-4D97-AF65-F5344CB8AC3E}">
        <p14:creationId xmlns:p14="http://schemas.microsoft.com/office/powerpoint/2010/main" val="7033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54E150-F0C6-E311-84D0-A8757E8D53D3}"/>
              </a:ext>
            </a:extLst>
          </p:cNvPr>
          <p:cNvPicPr>
            <a:picLocks noGrp="1" noChangeAspect="1"/>
          </p:cNvPicPr>
          <p:nvPr>
            <p:ph idx="1"/>
          </p:nvPr>
        </p:nvPicPr>
        <p:blipFill>
          <a:blip r:embed="rId2"/>
          <a:stretch>
            <a:fillRect/>
          </a:stretch>
        </p:blipFill>
        <p:spPr>
          <a:xfrm>
            <a:off x="787643" y="407371"/>
            <a:ext cx="10210373" cy="5424261"/>
          </a:xfrm>
        </p:spPr>
      </p:pic>
    </p:spTree>
    <p:extLst>
      <p:ext uri="{BB962C8B-B14F-4D97-AF65-F5344CB8AC3E}">
        <p14:creationId xmlns:p14="http://schemas.microsoft.com/office/powerpoint/2010/main" val="426482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A5F1-1727-E3BF-D2F9-A4620F8796BF}"/>
              </a:ext>
            </a:extLst>
          </p:cNvPr>
          <p:cNvSpPr>
            <a:spLocks noGrp="1"/>
          </p:cNvSpPr>
          <p:nvPr>
            <p:ph type="title"/>
          </p:nvPr>
        </p:nvSpPr>
        <p:spPr/>
        <p:txBody>
          <a:bodyPr>
            <a:normAutofit/>
          </a:bodyPr>
          <a:lstStyle/>
          <a:p>
            <a:r>
              <a:rPr lang="en-IN" sz="3600" b="1" i="0" u="none" strike="noStrike" baseline="0" dirty="0">
                <a:latin typeface="Times New Roman" panose="02020603050405020304" pitchFamily="18" charset="0"/>
              </a:rPr>
              <a:t>Berkeley Software Distribution</a:t>
            </a:r>
            <a:endParaRPr lang="en-IN" sz="3600" dirty="0"/>
          </a:p>
        </p:txBody>
      </p:sp>
      <p:sp>
        <p:nvSpPr>
          <p:cNvPr id="3" name="Content Placeholder 2">
            <a:extLst>
              <a:ext uri="{FF2B5EF4-FFF2-40B4-BE49-F238E27FC236}">
                <a16:creationId xmlns:a16="http://schemas.microsoft.com/office/drawing/2014/main" id="{CEEA6178-F84E-18F8-2B04-3FC4A60D0401}"/>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Berkeley Software Distribution (BSD) is a free and open-source operating system derived from the original UNIX operating system. BSD was first developed in the 1970s by researchers at the University of California, Berkeley. It was originally released as a series of patches to the UNIX operating system, which were designed to add functionality and improve performance.</a:t>
            </a:r>
          </a:p>
          <a:p>
            <a:pPr algn="l"/>
            <a:r>
              <a:rPr lang="en-US" b="0" i="0" u="none" strike="noStrike" baseline="0" dirty="0">
                <a:latin typeface="Times New Roman" panose="02020603050405020304" pitchFamily="18" charset="0"/>
              </a:rPr>
              <a:t>BSD has been used in a variety of applications, including scientific computing, web servers, and network appliances. It has also influenced the development of other operating systems, including Linux and macOS.</a:t>
            </a:r>
            <a:endParaRPr lang="en-IN" dirty="0"/>
          </a:p>
        </p:txBody>
      </p:sp>
    </p:spTree>
    <p:extLst>
      <p:ext uri="{BB962C8B-B14F-4D97-AF65-F5344CB8AC3E}">
        <p14:creationId xmlns:p14="http://schemas.microsoft.com/office/powerpoint/2010/main" val="411908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909F-B423-D22D-0243-0D73A70B82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279851B-BC85-0FB4-0BFC-EC209178056D}"/>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BSD was initially developed as an add-on to the original Unix operating system. It was later developed into a standalone operating system, with various distributions created over time, including FreeBSD, OpenBSD, and NetBSD</a:t>
            </a:r>
          </a:p>
          <a:p>
            <a:pPr algn="l"/>
            <a:r>
              <a:rPr lang="en-US" sz="2400" b="0" i="0" u="none" strike="noStrike" baseline="0" dirty="0">
                <a:latin typeface="Times New Roman" panose="02020603050405020304" pitchFamily="18" charset="0"/>
              </a:rPr>
              <a:t>FreeBSD, OpenBSD, and NetBSD are three main BSD distributions. FreeBSD is known for its focus on performance and scalability. OpenBSD is known for its focus on security and code auditability. NetBSD is known for its focus on portability and support for a wide range of hardware architectures.</a:t>
            </a:r>
            <a:endParaRPr lang="en-IN" sz="2400" dirty="0"/>
          </a:p>
        </p:txBody>
      </p:sp>
    </p:spTree>
    <p:extLst>
      <p:ext uri="{BB962C8B-B14F-4D97-AF65-F5344CB8AC3E}">
        <p14:creationId xmlns:p14="http://schemas.microsoft.com/office/powerpoint/2010/main" val="316345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E37258-CC9B-C09A-88F2-BB0C49E920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221" y="1584260"/>
            <a:ext cx="8437983" cy="5273740"/>
          </a:xfrm>
        </p:spPr>
      </p:pic>
      <p:sp>
        <p:nvSpPr>
          <p:cNvPr id="2" name="Title 1">
            <a:extLst>
              <a:ext uri="{FF2B5EF4-FFF2-40B4-BE49-F238E27FC236}">
                <a16:creationId xmlns:a16="http://schemas.microsoft.com/office/drawing/2014/main" id="{6AB301F4-DE62-7E2B-C24E-1CA6AD66D20A}"/>
              </a:ext>
            </a:extLst>
          </p:cNvPr>
          <p:cNvSpPr>
            <a:spLocks noGrp="1"/>
          </p:cNvSpPr>
          <p:nvPr>
            <p:ph type="title"/>
          </p:nvPr>
        </p:nvSpPr>
        <p:spPr>
          <a:xfrm>
            <a:off x="838200" y="365125"/>
            <a:ext cx="10515600" cy="1325563"/>
          </a:xfrm>
        </p:spPr>
        <p:txBody>
          <a:bodyPr>
            <a:normAutofit/>
          </a:bodyPr>
          <a:lstStyle/>
          <a:p>
            <a:r>
              <a:rPr lang="en-US" sz="3200" b="1" i="0" u="none" strike="noStrike" baseline="0" dirty="0">
                <a:latin typeface="Times New Roman" panose="02020603050405020304" pitchFamily="18" charset="0"/>
              </a:rPr>
              <a:t>FreeBSD </a:t>
            </a:r>
            <a:r>
              <a:rPr lang="en-US" sz="3200" b="0" i="0" u="none" strike="noStrike" baseline="0" dirty="0">
                <a:latin typeface="Times New Roman" panose="02020603050405020304" pitchFamily="18" charset="0"/>
              </a:rPr>
              <a:t>is known for its focus on performance and scalability</a:t>
            </a:r>
            <a:endParaRPr lang="en-IN" sz="3200" dirty="0"/>
          </a:p>
        </p:txBody>
      </p:sp>
    </p:spTree>
    <p:extLst>
      <p:ext uri="{BB962C8B-B14F-4D97-AF65-F5344CB8AC3E}">
        <p14:creationId xmlns:p14="http://schemas.microsoft.com/office/powerpoint/2010/main" val="386226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7F6B-C3F2-D45F-3492-868D727141F1}"/>
              </a:ext>
            </a:extLst>
          </p:cNvPr>
          <p:cNvSpPr>
            <a:spLocks noGrp="1"/>
          </p:cNvSpPr>
          <p:nvPr>
            <p:ph type="title"/>
          </p:nvPr>
        </p:nvSpPr>
        <p:spPr/>
        <p:txBody>
          <a:bodyPr>
            <a:normAutofit/>
          </a:bodyPr>
          <a:lstStyle/>
          <a:p>
            <a:r>
              <a:rPr lang="en-US" sz="2800" b="1" i="0" u="none" strike="noStrike" baseline="0" dirty="0">
                <a:latin typeface="Times New Roman" panose="02020603050405020304" pitchFamily="18" charset="0"/>
              </a:rPr>
              <a:t>OpenBSD </a:t>
            </a:r>
            <a:r>
              <a:rPr lang="en-US" sz="2800" b="0" i="0" u="none" strike="noStrike" baseline="0" dirty="0">
                <a:latin typeface="Times New Roman" panose="02020603050405020304" pitchFamily="18" charset="0"/>
              </a:rPr>
              <a:t>is known for its focus on security and code auditability</a:t>
            </a:r>
            <a:endParaRPr lang="en-IN" sz="2800" dirty="0"/>
          </a:p>
        </p:txBody>
      </p:sp>
      <p:pic>
        <p:nvPicPr>
          <p:cNvPr id="5" name="Content Placeholder 4">
            <a:extLst>
              <a:ext uri="{FF2B5EF4-FFF2-40B4-BE49-F238E27FC236}">
                <a16:creationId xmlns:a16="http://schemas.microsoft.com/office/drawing/2014/main" id="{E7F6E280-23A6-6847-8961-BD1786F62E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623" y="1296582"/>
            <a:ext cx="9455683" cy="5318822"/>
          </a:xfrm>
        </p:spPr>
      </p:pic>
    </p:spTree>
    <p:extLst>
      <p:ext uri="{BB962C8B-B14F-4D97-AF65-F5344CB8AC3E}">
        <p14:creationId xmlns:p14="http://schemas.microsoft.com/office/powerpoint/2010/main" val="400748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1E9B-9C64-CB67-DDC3-A44A921A40EC}"/>
              </a:ext>
            </a:extLst>
          </p:cNvPr>
          <p:cNvSpPr>
            <a:spLocks noGrp="1"/>
          </p:cNvSpPr>
          <p:nvPr>
            <p:ph type="title"/>
          </p:nvPr>
        </p:nvSpPr>
        <p:spPr/>
        <p:txBody>
          <a:bodyPr>
            <a:normAutofit fontScale="90000"/>
          </a:bodyPr>
          <a:lstStyle/>
          <a:p>
            <a:r>
              <a:rPr lang="en-US" sz="4400" b="1" i="0" u="none" strike="noStrike" baseline="0" dirty="0">
                <a:latin typeface="Times New Roman" panose="02020603050405020304" pitchFamily="18" charset="0"/>
              </a:rPr>
              <a:t>NetBSD</a:t>
            </a:r>
            <a:r>
              <a:rPr lang="en-US" sz="4400" b="0" i="0" u="none" strike="noStrike" baseline="0" dirty="0">
                <a:latin typeface="Times New Roman" panose="02020603050405020304" pitchFamily="18" charset="0"/>
              </a:rPr>
              <a:t> is known for its focus on portability and support for a wide range of hardware architectures</a:t>
            </a:r>
            <a:endParaRPr lang="en-IN" dirty="0"/>
          </a:p>
        </p:txBody>
      </p:sp>
      <p:pic>
        <p:nvPicPr>
          <p:cNvPr id="5" name="Content Placeholder 4">
            <a:extLst>
              <a:ext uri="{FF2B5EF4-FFF2-40B4-BE49-F238E27FC236}">
                <a16:creationId xmlns:a16="http://schemas.microsoft.com/office/drawing/2014/main" id="{D8BDD710-25DA-95ED-128F-452D279B3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778" y="1601689"/>
            <a:ext cx="9387344" cy="5280381"/>
          </a:xfrm>
        </p:spPr>
      </p:pic>
    </p:spTree>
    <p:extLst>
      <p:ext uri="{BB962C8B-B14F-4D97-AF65-F5344CB8AC3E}">
        <p14:creationId xmlns:p14="http://schemas.microsoft.com/office/powerpoint/2010/main" val="3192806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C8F0-CDAE-431D-5E46-12C819E8F029}"/>
              </a:ext>
            </a:extLst>
          </p:cNvPr>
          <p:cNvSpPr>
            <a:spLocks noGrp="1"/>
          </p:cNvSpPr>
          <p:nvPr>
            <p:ph type="title"/>
          </p:nvPr>
        </p:nvSpPr>
        <p:spPr/>
        <p:txBody>
          <a:bodyPr>
            <a:normAutofit/>
          </a:bodyPr>
          <a:lstStyle/>
          <a:p>
            <a:r>
              <a:rPr lang="en-US" sz="3200" b="0" i="0" dirty="0">
                <a:solidFill>
                  <a:srgbClr val="202124"/>
                </a:solidFill>
                <a:effectLst/>
                <a:latin typeface="Google Sans"/>
              </a:rPr>
              <a:t>Dragonfly: It was specifically designed for </a:t>
            </a:r>
            <a:r>
              <a:rPr lang="en-US" sz="3200" b="0" i="0" dirty="0">
                <a:solidFill>
                  <a:srgbClr val="040C28"/>
                </a:solidFill>
                <a:effectLst/>
                <a:latin typeface="Google Sans"/>
              </a:rPr>
              <a:t>server, workstation, embedded systems</a:t>
            </a:r>
            <a:endParaRPr lang="en-IN" sz="3200" dirty="0"/>
          </a:p>
        </p:txBody>
      </p:sp>
      <p:pic>
        <p:nvPicPr>
          <p:cNvPr id="5" name="Content Placeholder 4">
            <a:extLst>
              <a:ext uri="{FF2B5EF4-FFF2-40B4-BE49-F238E27FC236}">
                <a16:creationId xmlns:a16="http://schemas.microsoft.com/office/drawing/2014/main" id="{015764C5-7D41-9174-3F34-2F58C7F55A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1" cy="4351338"/>
          </a:xfrm>
        </p:spPr>
      </p:pic>
    </p:spTree>
    <p:extLst>
      <p:ext uri="{BB962C8B-B14F-4D97-AF65-F5344CB8AC3E}">
        <p14:creationId xmlns:p14="http://schemas.microsoft.com/office/powerpoint/2010/main" val="93217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1087</Words>
  <Application>Microsoft Office PowerPoint</Application>
  <PresentationFormat>Widescreen</PresentationFormat>
  <Paragraphs>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Google Sans</vt:lpstr>
      <vt:lpstr>Times New Roman</vt:lpstr>
      <vt:lpstr>Office Theme</vt:lpstr>
      <vt:lpstr>CASE STUDIES</vt:lpstr>
      <vt:lpstr>APACHE</vt:lpstr>
      <vt:lpstr>PowerPoint Presentation</vt:lpstr>
      <vt:lpstr>Berkeley Software Distribution</vt:lpstr>
      <vt:lpstr>PowerPoint Presentation</vt:lpstr>
      <vt:lpstr>FreeBSD is known for its focus on performance and scalability</vt:lpstr>
      <vt:lpstr>OpenBSD is known for its focus on security and code auditability</vt:lpstr>
      <vt:lpstr>NetBSD is known for its focus on portability and support for a wide range of hardware architectures</vt:lpstr>
      <vt:lpstr>Dragonfly: It was specifically designed for server, workstation, embedded systems</vt:lpstr>
      <vt:lpstr>Mozilla (Firefox)</vt:lpstr>
      <vt:lpstr>PowerPoint Presentation</vt:lpstr>
      <vt:lpstr>PowerPoint Presentation</vt:lpstr>
      <vt:lpstr>Wikipedia</vt:lpstr>
      <vt:lpstr>PowerPoint Presentation</vt:lpstr>
      <vt:lpstr>Case Study</vt:lpstr>
      <vt:lpstr>PowerPoint Presentation</vt:lpstr>
      <vt:lpstr>Libre Office</vt:lpstr>
      <vt:lpstr>GNU Compiler Collection</vt:lpstr>
      <vt:lpstr>PowerPoint Presentation</vt:lpstr>
      <vt:lpstr>Joomla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STUDIES</dc:title>
  <dc:creator>Girish Mattikop</dc:creator>
  <cp:lastModifiedBy>Girish Mattikop</cp:lastModifiedBy>
  <cp:revision>1</cp:revision>
  <dcterms:created xsi:type="dcterms:W3CDTF">2023-08-08T15:24:24Z</dcterms:created>
  <dcterms:modified xsi:type="dcterms:W3CDTF">2023-08-15T13:54:10Z</dcterms:modified>
</cp:coreProperties>
</file>