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BEC853-8250-454F-8982-6E4217158C19}" v="9" dt="2024-06-19T06:27:44.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E901786B-244F-4339-8E0A-51F5843AEA76}"/>
    <pc:docChg chg="undo custSel modSld">
      <pc:chgData name="Girish Mattikop" userId="d4f7e29d231479d3" providerId="LiveId" clId="{E901786B-244F-4339-8E0A-51F5843AEA76}" dt="2024-06-07T13:39:26.155" v="11" actId="113"/>
      <pc:docMkLst>
        <pc:docMk/>
      </pc:docMkLst>
      <pc:sldChg chg="modSp mod">
        <pc:chgData name="Girish Mattikop" userId="d4f7e29d231479d3" providerId="LiveId" clId="{E901786B-244F-4339-8E0A-51F5843AEA76}" dt="2024-06-07T13:35:56.937" v="7" actId="20577"/>
        <pc:sldMkLst>
          <pc:docMk/>
          <pc:sldMk cId="1018488096" sldId="275"/>
        </pc:sldMkLst>
        <pc:spChg chg="mod">
          <ac:chgData name="Girish Mattikop" userId="d4f7e29d231479d3" providerId="LiveId" clId="{E901786B-244F-4339-8E0A-51F5843AEA76}" dt="2024-06-07T13:35:56.937" v="7" actId="20577"/>
          <ac:spMkLst>
            <pc:docMk/>
            <pc:sldMk cId="1018488096" sldId="275"/>
            <ac:spMk id="3" creationId="{2C11B0E6-F593-45FD-6FCC-25CA6E43C0EF}"/>
          </ac:spMkLst>
        </pc:spChg>
      </pc:sldChg>
      <pc:sldChg chg="modSp mod">
        <pc:chgData name="Girish Mattikop" userId="d4f7e29d231479d3" providerId="LiveId" clId="{E901786B-244F-4339-8E0A-51F5843AEA76}" dt="2024-06-07T13:39:26.155" v="11" actId="113"/>
        <pc:sldMkLst>
          <pc:docMk/>
          <pc:sldMk cId="4268058352" sldId="285"/>
        </pc:sldMkLst>
        <pc:spChg chg="mod">
          <ac:chgData name="Girish Mattikop" userId="d4f7e29d231479d3" providerId="LiveId" clId="{E901786B-244F-4339-8E0A-51F5843AEA76}" dt="2024-06-07T13:39:26.155" v="11" actId="113"/>
          <ac:spMkLst>
            <pc:docMk/>
            <pc:sldMk cId="4268058352" sldId="285"/>
            <ac:spMk id="3" creationId="{7C0BFC24-7F03-5B2D-1097-80E06963C5AA}"/>
          </ac:spMkLst>
        </pc:spChg>
      </pc:sldChg>
    </pc:docChg>
  </pc:docChgLst>
  <pc:docChgLst>
    <pc:chgData name="Girish Mattikop" userId="d4f7e29d231479d3" providerId="LiveId" clId="{A0BEC853-8250-454F-8982-6E4217158C19}"/>
    <pc:docChg chg="modSld">
      <pc:chgData name="Girish Mattikop" userId="d4f7e29d231479d3" providerId="LiveId" clId="{A0BEC853-8250-454F-8982-6E4217158C19}" dt="2024-06-19T06:27:44.169" v="11" actId="1076"/>
      <pc:docMkLst>
        <pc:docMk/>
      </pc:docMkLst>
      <pc:sldChg chg="modSp mod">
        <pc:chgData name="Girish Mattikop" userId="d4f7e29d231479d3" providerId="LiveId" clId="{A0BEC853-8250-454F-8982-6E4217158C19}" dt="2024-06-09T11:09:23.447" v="2" actId="1076"/>
        <pc:sldMkLst>
          <pc:docMk/>
          <pc:sldMk cId="2972939853" sldId="259"/>
        </pc:sldMkLst>
        <pc:spChg chg="mod">
          <ac:chgData name="Girish Mattikop" userId="d4f7e29d231479d3" providerId="LiveId" clId="{A0BEC853-8250-454F-8982-6E4217158C19}" dt="2024-06-09T11:09:18.415" v="1" actId="255"/>
          <ac:spMkLst>
            <pc:docMk/>
            <pc:sldMk cId="2972939853" sldId="259"/>
            <ac:spMk id="2" creationId="{AAD72F71-E93A-FDA8-8123-78F45B09D9CE}"/>
          </ac:spMkLst>
        </pc:spChg>
        <pc:picChg chg="mod">
          <ac:chgData name="Girish Mattikop" userId="d4f7e29d231479d3" providerId="LiveId" clId="{A0BEC853-8250-454F-8982-6E4217158C19}" dt="2024-06-09T11:09:23.447" v="2" actId="1076"/>
          <ac:picMkLst>
            <pc:docMk/>
            <pc:sldMk cId="2972939853" sldId="259"/>
            <ac:picMk id="5" creationId="{B7C31333-A1B5-C13F-E8C6-49C1C952F5FF}"/>
          </ac:picMkLst>
        </pc:picChg>
      </pc:sldChg>
      <pc:sldChg chg="addSp delSp modSp">
        <pc:chgData name="Girish Mattikop" userId="d4f7e29d231479d3" providerId="LiveId" clId="{A0BEC853-8250-454F-8982-6E4217158C19}" dt="2024-06-19T06:23:24.425" v="7" actId="1076"/>
        <pc:sldMkLst>
          <pc:docMk/>
          <pc:sldMk cId="4232637241" sldId="271"/>
        </pc:sldMkLst>
        <pc:spChg chg="add del mod">
          <ac:chgData name="Girish Mattikop" userId="d4f7e29d231479d3" providerId="LiveId" clId="{A0BEC853-8250-454F-8982-6E4217158C19}" dt="2024-06-19T06:23:19.262" v="4"/>
          <ac:spMkLst>
            <pc:docMk/>
            <pc:sldMk cId="4232637241" sldId="271"/>
            <ac:spMk id="2" creationId="{CB2DC47E-4F7C-6489-5877-BB293BA98BF4}"/>
          </ac:spMkLst>
        </pc:spChg>
        <pc:picChg chg="add mod">
          <ac:chgData name="Girish Mattikop" userId="d4f7e29d231479d3" providerId="LiveId" clId="{A0BEC853-8250-454F-8982-6E4217158C19}" dt="2024-06-19T06:23:24.425" v="7" actId="1076"/>
          <ac:picMkLst>
            <pc:docMk/>
            <pc:sldMk cId="4232637241" sldId="271"/>
            <ac:picMk id="1026" creationId="{9F71F6EE-0F7B-E2EA-DF08-5810F847551C}"/>
          </ac:picMkLst>
        </pc:picChg>
        <pc:picChg chg="del">
          <ac:chgData name="Girish Mattikop" userId="d4f7e29d231479d3" providerId="LiveId" clId="{A0BEC853-8250-454F-8982-6E4217158C19}" dt="2024-06-19T06:23:15.176" v="3" actId="478"/>
          <ac:picMkLst>
            <pc:docMk/>
            <pc:sldMk cId="4232637241" sldId="271"/>
            <ac:picMk id="4098" creationId="{98CB1B76-60A5-67B2-E5BA-51B2531610FD}"/>
          </ac:picMkLst>
        </pc:picChg>
      </pc:sldChg>
      <pc:sldChg chg="addSp delSp modSp">
        <pc:chgData name="Girish Mattikop" userId="d4f7e29d231479d3" providerId="LiveId" clId="{A0BEC853-8250-454F-8982-6E4217158C19}" dt="2024-06-19T06:27:44.169" v="11" actId="1076"/>
        <pc:sldMkLst>
          <pc:docMk/>
          <pc:sldMk cId="2384742138" sldId="272"/>
        </pc:sldMkLst>
        <pc:spChg chg="add del mod">
          <ac:chgData name="Girish Mattikop" userId="d4f7e29d231479d3" providerId="LiveId" clId="{A0BEC853-8250-454F-8982-6E4217158C19}" dt="2024-06-19T06:27:39.283" v="9"/>
          <ac:spMkLst>
            <pc:docMk/>
            <pc:sldMk cId="2384742138" sldId="272"/>
            <ac:spMk id="2" creationId="{B80107B3-4341-51FB-C049-A2BD39C3328C}"/>
          </ac:spMkLst>
        </pc:spChg>
        <pc:picChg chg="add mod">
          <ac:chgData name="Girish Mattikop" userId="d4f7e29d231479d3" providerId="LiveId" clId="{A0BEC853-8250-454F-8982-6E4217158C19}" dt="2024-06-19T06:27:44.169" v="11" actId="1076"/>
          <ac:picMkLst>
            <pc:docMk/>
            <pc:sldMk cId="2384742138" sldId="272"/>
            <ac:picMk id="2050" creationId="{6F2EE9C2-D265-422E-7A67-5A615DD6B0DA}"/>
          </ac:picMkLst>
        </pc:picChg>
        <pc:picChg chg="del">
          <ac:chgData name="Girish Mattikop" userId="d4f7e29d231479d3" providerId="LiveId" clId="{A0BEC853-8250-454F-8982-6E4217158C19}" dt="2024-06-19T06:26:25.953" v="8" actId="478"/>
          <ac:picMkLst>
            <pc:docMk/>
            <pc:sldMk cId="2384742138" sldId="272"/>
            <ac:picMk id="5124" creationId="{5CD1FA2E-C306-D657-7794-659A8E8A7CE0}"/>
          </ac:picMkLst>
        </pc:picChg>
      </pc:sldChg>
    </pc:docChg>
  </pc:docChgLst>
  <pc:docChgLst>
    <pc:chgData name="Girish Mattikop" userId="d4f7e29d231479d3" providerId="LiveId" clId="{FE0A1CEE-53E0-4EC6-A38B-CFD6619B9DF1}"/>
    <pc:docChg chg="undo custSel addSld delSld modSld">
      <pc:chgData name="Girish Mattikop" userId="d4f7e29d231479d3" providerId="LiveId" clId="{FE0A1CEE-53E0-4EC6-A38B-CFD6619B9DF1}" dt="2023-07-19T14:57:39.409" v="415" actId="113"/>
      <pc:docMkLst>
        <pc:docMk/>
      </pc:docMkLst>
      <pc:sldChg chg="modSp mod">
        <pc:chgData name="Girish Mattikop" userId="d4f7e29d231479d3" providerId="LiveId" clId="{FE0A1CEE-53E0-4EC6-A38B-CFD6619B9DF1}" dt="2023-07-07T05:47:38.395" v="274" actId="113"/>
        <pc:sldMkLst>
          <pc:docMk/>
          <pc:sldMk cId="4162207072" sldId="257"/>
        </pc:sldMkLst>
        <pc:spChg chg="mod">
          <ac:chgData name="Girish Mattikop" userId="d4f7e29d231479d3" providerId="LiveId" clId="{FE0A1CEE-53E0-4EC6-A38B-CFD6619B9DF1}" dt="2023-07-07T05:47:38.395" v="274" actId="113"/>
          <ac:spMkLst>
            <pc:docMk/>
            <pc:sldMk cId="4162207072" sldId="257"/>
            <ac:spMk id="2" creationId="{31E7DB00-409C-1EF2-2FB9-91F1A249A49C}"/>
          </ac:spMkLst>
        </pc:spChg>
      </pc:sldChg>
      <pc:sldChg chg="modSp new mod">
        <pc:chgData name="Girish Mattikop" userId="d4f7e29d231479d3" providerId="LiveId" clId="{FE0A1CEE-53E0-4EC6-A38B-CFD6619B9DF1}" dt="2023-07-06T06:09:48.394" v="11" actId="113"/>
        <pc:sldMkLst>
          <pc:docMk/>
          <pc:sldMk cId="3042536557" sldId="258"/>
        </pc:sldMkLst>
        <pc:spChg chg="mod">
          <ac:chgData name="Girish Mattikop" userId="d4f7e29d231479d3" providerId="LiveId" clId="{FE0A1CEE-53E0-4EC6-A38B-CFD6619B9DF1}" dt="2023-07-06T06:09:18.111" v="2" actId="255"/>
          <ac:spMkLst>
            <pc:docMk/>
            <pc:sldMk cId="3042536557" sldId="258"/>
            <ac:spMk id="2" creationId="{CA5C1620-3560-D312-C271-383CDADCDDAC}"/>
          </ac:spMkLst>
        </pc:spChg>
        <pc:spChg chg="mod">
          <ac:chgData name="Girish Mattikop" userId="d4f7e29d231479d3" providerId="LiveId" clId="{FE0A1CEE-53E0-4EC6-A38B-CFD6619B9DF1}" dt="2023-07-06T06:09:48.394" v="11" actId="113"/>
          <ac:spMkLst>
            <pc:docMk/>
            <pc:sldMk cId="3042536557" sldId="258"/>
            <ac:spMk id="3" creationId="{1087A460-D0E0-4F4E-B114-5BD0E2598943}"/>
          </ac:spMkLst>
        </pc:spChg>
      </pc:sldChg>
      <pc:sldChg chg="addSp delSp modSp new mod">
        <pc:chgData name="Girish Mattikop" userId="d4f7e29d231479d3" providerId="LiveId" clId="{FE0A1CEE-53E0-4EC6-A38B-CFD6619B9DF1}" dt="2023-07-06T06:10:48.844" v="42" actId="20577"/>
        <pc:sldMkLst>
          <pc:docMk/>
          <pc:sldMk cId="2972939853" sldId="259"/>
        </pc:sldMkLst>
        <pc:spChg chg="mod">
          <ac:chgData name="Girish Mattikop" userId="d4f7e29d231479d3" providerId="LiveId" clId="{FE0A1CEE-53E0-4EC6-A38B-CFD6619B9DF1}" dt="2023-07-06T06:10:48.844" v="42" actId="20577"/>
          <ac:spMkLst>
            <pc:docMk/>
            <pc:sldMk cId="2972939853" sldId="259"/>
            <ac:spMk id="2" creationId="{AAD72F71-E93A-FDA8-8123-78F45B09D9CE}"/>
          </ac:spMkLst>
        </pc:spChg>
        <pc:spChg chg="del">
          <ac:chgData name="Girish Mattikop" userId="d4f7e29d231479d3" providerId="LiveId" clId="{FE0A1CEE-53E0-4EC6-A38B-CFD6619B9DF1}" dt="2023-07-06T06:10:34.446" v="13"/>
          <ac:spMkLst>
            <pc:docMk/>
            <pc:sldMk cId="2972939853" sldId="259"/>
            <ac:spMk id="3" creationId="{0BBBB813-4710-16B0-B3EB-AF1371AE405C}"/>
          </ac:spMkLst>
        </pc:spChg>
        <pc:picChg chg="add mod">
          <ac:chgData name="Girish Mattikop" userId="d4f7e29d231479d3" providerId="LiveId" clId="{FE0A1CEE-53E0-4EC6-A38B-CFD6619B9DF1}" dt="2023-07-06T06:10:34.446" v="13"/>
          <ac:picMkLst>
            <pc:docMk/>
            <pc:sldMk cId="2972939853" sldId="259"/>
            <ac:picMk id="5" creationId="{B7C31333-A1B5-C13F-E8C6-49C1C952F5FF}"/>
          </ac:picMkLst>
        </pc:picChg>
      </pc:sldChg>
      <pc:sldChg chg="addSp delSp modSp new mod">
        <pc:chgData name="Girish Mattikop" userId="d4f7e29d231479d3" providerId="LiveId" clId="{FE0A1CEE-53E0-4EC6-A38B-CFD6619B9DF1}" dt="2023-07-06T06:11:39.757" v="47" actId="1076"/>
        <pc:sldMkLst>
          <pc:docMk/>
          <pc:sldMk cId="2004321516" sldId="260"/>
        </pc:sldMkLst>
        <pc:spChg chg="del">
          <ac:chgData name="Girish Mattikop" userId="d4f7e29d231479d3" providerId="LiveId" clId="{FE0A1CEE-53E0-4EC6-A38B-CFD6619B9DF1}" dt="2023-07-06T06:11:36.013" v="45" actId="478"/>
          <ac:spMkLst>
            <pc:docMk/>
            <pc:sldMk cId="2004321516" sldId="260"/>
            <ac:spMk id="2" creationId="{D7C4A28B-3F0F-E84A-B485-C5DDA7C1BF47}"/>
          </ac:spMkLst>
        </pc:spChg>
        <pc:spChg chg="del">
          <ac:chgData name="Girish Mattikop" userId="d4f7e29d231479d3" providerId="LiveId" clId="{FE0A1CEE-53E0-4EC6-A38B-CFD6619B9DF1}" dt="2023-07-06T06:11:32.213" v="44"/>
          <ac:spMkLst>
            <pc:docMk/>
            <pc:sldMk cId="2004321516" sldId="260"/>
            <ac:spMk id="3" creationId="{A4C65C2C-25BC-653A-46BB-374CE2BE4CBE}"/>
          </ac:spMkLst>
        </pc:spChg>
        <pc:picChg chg="add mod">
          <ac:chgData name="Girish Mattikop" userId="d4f7e29d231479d3" providerId="LiveId" clId="{FE0A1CEE-53E0-4EC6-A38B-CFD6619B9DF1}" dt="2023-07-06T06:11:39.757" v="47" actId="1076"/>
          <ac:picMkLst>
            <pc:docMk/>
            <pc:sldMk cId="2004321516" sldId="260"/>
            <ac:picMk id="5" creationId="{B96F7E66-C576-C804-791C-2DDC1301AD6D}"/>
          </ac:picMkLst>
        </pc:picChg>
      </pc:sldChg>
      <pc:sldChg chg="modSp new mod">
        <pc:chgData name="Girish Mattikop" userId="d4f7e29d231479d3" providerId="LiveId" clId="{FE0A1CEE-53E0-4EC6-A38B-CFD6619B9DF1}" dt="2023-07-06T06:14:36.230" v="82" actId="2711"/>
        <pc:sldMkLst>
          <pc:docMk/>
          <pc:sldMk cId="3399082769" sldId="261"/>
        </pc:sldMkLst>
        <pc:spChg chg="mod">
          <ac:chgData name="Girish Mattikop" userId="d4f7e29d231479d3" providerId="LiveId" clId="{FE0A1CEE-53E0-4EC6-A38B-CFD6619B9DF1}" dt="2023-07-06T06:14:36.230" v="82" actId="2711"/>
          <ac:spMkLst>
            <pc:docMk/>
            <pc:sldMk cId="3399082769" sldId="261"/>
            <ac:spMk id="2" creationId="{C7AE238D-F293-25CF-6364-DAB6F46E36BA}"/>
          </ac:spMkLst>
        </pc:spChg>
        <pc:spChg chg="mod">
          <ac:chgData name="Girish Mattikop" userId="d4f7e29d231479d3" providerId="LiveId" clId="{FE0A1CEE-53E0-4EC6-A38B-CFD6619B9DF1}" dt="2023-07-06T06:14:31.150" v="81" actId="255"/>
          <ac:spMkLst>
            <pc:docMk/>
            <pc:sldMk cId="3399082769" sldId="261"/>
            <ac:spMk id="3" creationId="{F26EB704-0644-7FB6-85D7-C7C40A03F8DC}"/>
          </ac:spMkLst>
        </pc:spChg>
      </pc:sldChg>
      <pc:sldChg chg="addSp delSp modSp new mod">
        <pc:chgData name="Girish Mattikop" userId="d4f7e29d231479d3" providerId="LiveId" clId="{FE0A1CEE-53E0-4EC6-A38B-CFD6619B9DF1}" dt="2023-07-06T06:16:17.302" v="107" actId="20577"/>
        <pc:sldMkLst>
          <pc:docMk/>
          <pc:sldMk cId="112659365" sldId="262"/>
        </pc:sldMkLst>
        <pc:spChg chg="mod">
          <ac:chgData name="Girish Mattikop" userId="d4f7e29d231479d3" providerId="LiveId" clId="{FE0A1CEE-53E0-4EC6-A38B-CFD6619B9DF1}" dt="2023-07-06T06:16:17.302" v="107" actId="20577"/>
          <ac:spMkLst>
            <pc:docMk/>
            <pc:sldMk cId="112659365" sldId="262"/>
            <ac:spMk id="2" creationId="{0DF2A441-CA24-A4B3-8C06-DC584F2DCF23}"/>
          </ac:spMkLst>
        </pc:spChg>
        <pc:spChg chg="del">
          <ac:chgData name="Girish Mattikop" userId="d4f7e29d231479d3" providerId="LiveId" clId="{FE0A1CEE-53E0-4EC6-A38B-CFD6619B9DF1}" dt="2023-07-06T06:15:49.303" v="84"/>
          <ac:spMkLst>
            <pc:docMk/>
            <pc:sldMk cId="112659365" sldId="262"/>
            <ac:spMk id="3" creationId="{FA61D25F-15AB-662F-77DE-7506DD268324}"/>
          </ac:spMkLst>
        </pc:spChg>
        <pc:spChg chg="add del mod">
          <ac:chgData name="Girish Mattikop" userId="d4f7e29d231479d3" providerId="LiveId" clId="{FE0A1CEE-53E0-4EC6-A38B-CFD6619B9DF1}" dt="2023-07-06T06:16:07.109" v="85"/>
          <ac:spMkLst>
            <pc:docMk/>
            <pc:sldMk cId="112659365" sldId="262"/>
            <ac:spMk id="4" creationId="{45881815-E23A-416B-A19B-8AA33AFFA0E7}"/>
          </ac:spMkLst>
        </pc:spChg>
        <pc:picChg chg="add mod">
          <ac:chgData name="Girish Mattikop" userId="d4f7e29d231479d3" providerId="LiveId" clId="{FE0A1CEE-53E0-4EC6-A38B-CFD6619B9DF1}" dt="2023-07-06T06:16:07.109" v="85"/>
          <ac:picMkLst>
            <pc:docMk/>
            <pc:sldMk cId="112659365" sldId="262"/>
            <ac:picMk id="6" creationId="{DE4B8C3F-AABD-589A-0702-1EBF0EFADE99}"/>
          </ac:picMkLst>
        </pc:picChg>
      </pc:sldChg>
      <pc:sldChg chg="addSp delSp modSp new mod">
        <pc:chgData name="Girish Mattikop" userId="d4f7e29d231479d3" providerId="LiveId" clId="{FE0A1CEE-53E0-4EC6-A38B-CFD6619B9DF1}" dt="2023-07-06T06:18:07.632" v="116" actId="1076"/>
        <pc:sldMkLst>
          <pc:docMk/>
          <pc:sldMk cId="3662683533" sldId="263"/>
        </pc:sldMkLst>
        <pc:spChg chg="del">
          <ac:chgData name="Girish Mattikop" userId="d4f7e29d231479d3" providerId="LiveId" clId="{FE0A1CEE-53E0-4EC6-A38B-CFD6619B9DF1}" dt="2023-07-06T06:17:55.220" v="112" actId="478"/>
          <ac:spMkLst>
            <pc:docMk/>
            <pc:sldMk cId="3662683533" sldId="263"/>
            <ac:spMk id="2" creationId="{A532AD59-21AE-4E17-FDC9-8D9563F4BDFC}"/>
          </ac:spMkLst>
        </pc:spChg>
        <pc:spChg chg="del">
          <ac:chgData name="Girish Mattikop" userId="d4f7e29d231479d3" providerId="LiveId" clId="{FE0A1CEE-53E0-4EC6-A38B-CFD6619B9DF1}" dt="2023-07-06T06:16:53.419" v="109"/>
          <ac:spMkLst>
            <pc:docMk/>
            <pc:sldMk cId="3662683533" sldId="263"/>
            <ac:spMk id="3" creationId="{E360B7EA-CE73-A269-A9E9-B00EFA7117B1}"/>
          </ac:spMkLst>
        </pc:spChg>
        <pc:spChg chg="add del mod">
          <ac:chgData name="Girish Mattikop" userId="d4f7e29d231479d3" providerId="LiveId" clId="{FE0A1CEE-53E0-4EC6-A38B-CFD6619B9DF1}" dt="2023-07-06T06:17:52.768" v="111"/>
          <ac:spMkLst>
            <pc:docMk/>
            <pc:sldMk cId="3662683533" sldId="263"/>
            <ac:spMk id="7" creationId="{BF35BF65-A095-7645-FF89-DD47ED3DBD95}"/>
          </ac:spMkLst>
        </pc:spChg>
        <pc:picChg chg="add del mod">
          <ac:chgData name="Girish Mattikop" userId="d4f7e29d231479d3" providerId="LiveId" clId="{FE0A1CEE-53E0-4EC6-A38B-CFD6619B9DF1}" dt="2023-07-06T06:16:56.657" v="110" actId="478"/>
          <ac:picMkLst>
            <pc:docMk/>
            <pc:sldMk cId="3662683533" sldId="263"/>
            <ac:picMk id="5" creationId="{581F85AE-8967-BB7C-B561-998BA01C1354}"/>
          </ac:picMkLst>
        </pc:picChg>
        <pc:picChg chg="add mod">
          <ac:chgData name="Girish Mattikop" userId="d4f7e29d231479d3" providerId="LiveId" clId="{FE0A1CEE-53E0-4EC6-A38B-CFD6619B9DF1}" dt="2023-07-06T06:18:07.632" v="116" actId="1076"/>
          <ac:picMkLst>
            <pc:docMk/>
            <pc:sldMk cId="3662683533" sldId="263"/>
            <ac:picMk id="9" creationId="{401D80AD-E568-23EF-0BE6-E8CF28FCA8C2}"/>
          </ac:picMkLst>
        </pc:picChg>
      </pc:sldChg>
      <pc:sldChg chg="modSp new mod">
        <pc:chgData name="Girish Mattikop" userId="d4f7e29d231479d3" providerId="LiveId" clId="{FE0A1CEE-53E0-4EC6-A38B-CFD6619B9DF1}" dt="2023-07-06T06:19:08.677" v="145" actId="255"/>
        <pc:sldMkLst>
          <pc:docMk/>
          <pc:sldMk cId="421851861" sldId="264"/>
        </pc:sldMkLst>
        <pc:spChg chg="mod">
          <ac:chgData name="Girish Mattikop" userId="d4f7e29d231479d3" providerId="LiveId" clId="{FE0A1CEE-53E0-4EC6-A38B-CFD6619B9DF1}" dt="2023-07-06T06:19:08.677" v="145" actId="255"/>
          <ac:spMkLst>
            <pc:docMk/>
            <pc:sldMk cId="421851861" sldId="264"/>
            <ac:spMk id="2" creationId="{4721FFBF-4FCB-B355-FBE2-BD7F57BBF5C6}"/>
          </ac:spMkLst>
        </pc:spChg>
        <pc:spChg chg="mod">
          <ac:chgData name="Girish Mattikop" userId="d4f7e29d231479d3" providerId="LiveId" clId="{FE0A1CEE-53E0-4EC6-A38B-CFD6619B9DF1}" dt="2023-07-06T06:19:02.535" v="144" actId="255"/>
          <ac:spMkLst>
            <pc:docMk/>
            <pc:sldMk cId="421851861" sldId="264"/>
            <ac:spMk id="3" creationId="{55529CE1-EA9C-2986-8498-68C868AB06A2}"/>
          </ac:spMkLst>
        </pc:spChg>
      </pc:sldChg>
      <pc:sldChg chg="addSp delSp modSp new mod">
        <pc:chgData name="Girish Mattikop" userId="d4f7e29d231479d3" providerId="LiveId" clId="{FE0A1CEE-53E0-4EC6-A38B-CFD6619B9DF1}" dt="2023-07-06T06:20:24.563" v="150" actId="14100"/>
        <pc:sldMkLst>
          <pc:docMk/>
          <pc:sldMk cId="4252272614" sldId="265"/>
        </pc:sldMkLst>
        <pc:spChg chg="del">
          <ac:chgData name="Girish Mattikop" userId="d4f7e29d231479d3" providerId="LiveId" clId="{FE0A1CEE-53E0-4EC6-A38B-CFD6619B9DF1}" dt="2023-07-06T06:20:18.186" v="148" actId="478"/>
          <ac:spMkLst>
            <pc:docMk/>
            <pc:sldMk cId="4252272614" sldId="265"/>
            <ac:spMk id="2" creationId="{284C3570-75EA-859A-AAAD-A3806D8EC6C9}"/>
          </ac:spMkLst>
        </pc:spChg>
        <pc:spChg chg="del">
          <ac:chgData name="Girish Mattikop" userId="d4f7e29d231479d3" providerId="LiveId" clId="{FE0A1CEE-53E0-4EC6-A38B-CFD6619B9DF1}" dt="2023-07-06T06:20:13.117" v="147"/>
          <ac:spMkLst>
            <pc:docMk/>
            <pc:sldMk cId="4252272614" sldId="265"/>
            <ac:spMk id="3" creationId="{9F36DC28-6D68-8943-D690-CB3BE97EAE95}"/>
          </ac:spMkLst>
        </pc:spChg>
        <pc:picChg chg="add mod">
          <ac:chgData name="Girish Mattikop" userId="d4f7e29d231479d3" providerId="LiveId" clId="{FE0A1CEE-53E0-4EC6-A38B-CFD6619B9DF1}" dt="2023-07-06T06:20:24.563" v="150" actId="14100"/>
          <ac:picMkLst>
            <pc:docMk/>
            <pc:sldMk cId="4252272614" sldId="265"/>
            <ac:picMk id="5" creationId="{4DD593E0-1BBC-BB74-CF25-7F414FE131DB}"/>
          </ac:picMkLst>
        </pc:picChg>
      </pc:sldChg>
      <pc:sldChg chg="addSp delSp modSp new mod">
        <pc:chgData name="Girish Mattikop" userId="d4f7e29d231479d3" providerId="LiveId" clId="{FE0A1CEE-53E0-4EC6-A38B-CFD6619B9DF1}" dt="2023-07-06T06:21:44.102" v="155" actId="14100"/>
        <pc:sldMkLst>
          <pc:docMk/>
          <pc:sldMk cId="3479173760" sldId="266"/>
        </pc:sldMkLst>
        <pc:spChg chg="del">
          <ac:chgData name="Girish Mattikop" userId="d4f7e29d231479d3" providerId="LiveId" clId="{FE0A1CEE-53E0-4EC6-A38B-CFD6619B9DF1}" dt="2023-07-06T06:21:38.927" v="153" actId="478"/>
          <ac:spMkLst>
            <pc:docMk/>
            <pc:sldMk cId="3479173760" sldId="266"/>
            <ac:spMk id="2" creationId="{104AE54B-6CBE-D762-B163-B0D8FDE21CA7}"/>
          </ac:spMkLst>
        </pc:spChg>
        <pc:spChg chg="del">
          <ac:chgData name="Girish Mattikop" userId="d4f7e29d231479d3" providerId="LiveId" clId="{FE0A1CEE-53E0-4EC6-A38B-CFD6619B9DF1}" dt="2023-07-06T06:21:35.694" v="152"/>
          <ac:spMkLst>
            <pc:docMk/>
            <pc:sldMk cId="3479173760" sldId="266"/>
            <ac:spMk id="3" creationId="{776680AE-37CA-EF81-7087-0ADCF2456B52}"/>
          </ac:spMkLst>
        </pc:spChg>
        <pc:picChg chg="add mod">
          <ac:chgData name="Girish Mattikop" userId="d4f7e29d231479d3" providerId="LiveId" clId="{FE0A1CEE-53E0-4EC6-A38B-CFD6619B9DF1}" dt="2023-07-06T06:21:44.102" v="155" actId="14100"/>
          <ac:picMkLst>
            <pc:docMk/>
            <pc:sldMk cId="3479173760" sldId="266"/>
            <ac:picMk id="5" creationId="{3B2B2F17-8DF6-365E-9B35-F13630556F67}"/>
          </ac:picMkLst>
        </pc:picChg>
      </pc:sldChg>
      <pc:sldChg chg="modSp new mod">
        <pc:chgData name="Girish Mattikop" userId="d4f7e29d231479d3" providerId="LiveId" clId="{FE0A1CEE-53E0-4EC6-A38B-CFD6619B9DF1}" dt="2023-07-06T06:22:56.748" v="218" actId="255"/>
        <pc:sldMkLst>
          <pc:docMk/>
          <pc:sldMk cId="1891040678" sldId="267"/>
        </pc:sldMkLst>
        <pc:spChg chg="mod">
          <ac:chgData name="Girish Mattikop" userId="d4f7e29d231479d3" providerId="LiveId" clId="{FE0A1CEE-53E0-4EC6-A38B-CFD6619B9DF1}" dt="2023-07-06T06:22:21.627" v="207" actId="255"/>
          <ac:spMkLst>
            <pc:docMk/>
            <pc:sldMk cId="1891040678" sldId="267"/>
            <ac:spMk id="2" creationId="{74D89ED1-14C3-4F0B-7F83-24DCE594C2E7}"/>
          </ac:spMkLst>
        </pc:spChg>
        <pc:spChg chg="mod">
          <ac:chgData name="Girish Mattikop" userId="d4f7e29d231479d3" providerId="LiveId" clId="{FE0A1CEE-53E0-4EC6-A38B-CFD6619B9DF1}" dt="2023-07-06T06:22:56.748" v="218" actId="255"/>
          <ac:spMkLst>
            <pc:docMk/>
            <pc:sldMk cId="1891040678" sldId="267"/>
            <ac:spMk id="3" creationId="{1CE662A7-CE4D-E72D-EAE0-FFD7BC22E310}"/>
          </ac:spMkLst>
        </pc:spChg>
      </pc:sldChg>
      <pc:sldChg chg="addSp delSp modSp new mod">
        <pc:chgData name="Girish Mattikop" userId="d4f7e29d231479d3" providerId="LiveId" clId="{FE0A1CEE-53E0-4EC6-A38B-CFD6619B9DF1}" dt="2023-07-06T06:23:35.954" v="223" actId="1076"/>
        <pc:sldMkLst>
          <pc:docMk/>
          <pc:sldMk cId="3569266531" sldId="268"/>
        </pc:sldMkLst>
        <pc:spChg chg="del">
          <ac:chgData name="Girish Mattikop" userId="d4f7e29d231479d3" providerId="LiveId" clId="{FE0A1CEE-53E0-4EC6-A38B-CFD6619B9DF1}" dt="2023-07-06T06:23:31.759" v="221" actId="478"/>
          <ac:spMkLst>
            <pc:docMk/>
            <pc:sldMk cId="3569266531" sldId="268"/>
            <ac:spMk id="2" creationId="{B06A7B4A-1F6F-C175-AF5C-4598FE21C916}"/>
          </ac:spMkLst>
        </pc:spChg>
        <pc:spChg chg="del">
          <ac:chgData name="Girish Mattikop" userId="d4f7e29d231479d3" providerId="LiveId" clId="{FE0A1CEE-53E0-4EC6-A38B-CFD6619B9DF1}" dt="2023-07-06T06:23:27.887" v="220"/>
          <ac:spMkLst>
            <pc:docMk/>
            <pc:sldMk cId="3569266531" sldId="268"/>
            <ac:spMk id="3" creationId="{42B341A6-E378-E4F9-D8C7-6D239718A981}"/>
          </ac:spMkLst>
        </pc:spChg>
        <pc:picChg chg="add mod">
          <ac:chgData name="Girish Mattikop" userId="d4f7e29d231479d3" providerId="LiveId" clId="{FE0A1CEE-53E0-4EC6-A38B-CFD6619B9DF1}" dt="2023-07-06T06:23:35.954" v="223" actId="1076"/>
          <ac:picMkLst>
            <pc:docMk/>
            <pc:sldMk cId="3569266531" sldId="268"/>
            <ac:picMk id="2050" creationId="{A4D4F507-1F33-123A-8B97-0A611B6544F2}"/>
          </ac:picMkLst>
        </pc:picChg>
      </pc:sldChg>
      <pc:sldChg chg="addSp delSp modSp new mod">
        <pc:chgData name="Girish Mattikop" userId="d4f7e29d231479d3" providerId="LiveId" clId="{FE0A1CEE-53E0-4EC6-A38B-CFD6619B9DF1}" dt="2023-07-06T06:28:28.194" v="228" actId="14100"/>
        <pc:sldMkLst>
          <pc:docMk/>
          <pc:sldMk cId="4162141970" sldId="269"/>
        </pc:sldMkLst>
        <pc:spChg chg="del">
          <ac:chgData name="Girish Mattikop" userId="d4f7e29d231479d3" providerId="LiveId" clId="{FE0A1CEE-53E0-4EC6-A38B-CFD6619B9DF1}" dt="2023-07-06T06:28:23.096" v="226" actId="478"/>
          <ac:spMkLst>
            <pc:docMk/>
            <pc:sldMk cId="4162141970" sldId="269"/>
            <ac:spMk id="2" creationId="{698E1ABA-FD7C-4D14-769F-F29EFA196505}"/>
          </ac:spMkLst>
        </pc:spChg>
        <pc:spChg chg="del">
          <ac:chgData name="Girish Mattikop" userId="d4f7e29d231479d3" providerId="LiveId" clId="{FE0A1CEE-53E0-4EC6-A38B-CFD6619B9DF1}" dt="2023-07-06T06:28:20.569" v="225"/>
          <ac:spMkLst>
            <pc:docMk/>
            <pc:sldMk cId="4162141970" sldId="269"/>
            <ac:spMk id="3" creationId="{75604678-BDD8-AC75-5FE5-6C256D294662}"/>
          </ac:spMkLst>
        </pc:spChg>
        <pc:picChg chg="add mod">
          <ac:chgData name="Girish Mattikop" userId="d4f7e29d231479d3" providerId="LiveId" clId="{FE0A1CEE-53E0-4EC6-A38B-CFD6619B9DF1}" dt="2023-07-06T06:28:28.194" v="228" actId="14100"/>
          <ac:picMkLst>
            <pc:docMk/>
            <pc:sldMk cId="4162141970" sldId="269"/>
            <ac:picMk id="3074" creationId="{2A44A541-5654-D2EF-9469-5ED7F5BF96F8}"/>
          </ac:picMkLst>
        </pc:picChg>
      </pc:sldChg>
      <pc:sldChg chg="modSp new mod">
        <pc:chgData name="Girish Mattikop" userId="d4f7e29d231479d3" providerId="LiveId" clId="{FE0A1CEE-53E0-4EC6-A38B-CFD6619B9DF1}" dt="2023-07-06T06:29:18.197" v="261" actId="255"/>
        <pc:sldMkLst>
          <pc:docMk/>
          <pc:sldMk cId="1892021837" sldId="270"/>
        </pc:sldMkLst>
        <pc:spChg chg="mod">
          <ac:chgData name="Girish Mattikop" userId="d4f7e29d231479d3" providerId="LiveId" clId="{FE0A1CEE-53E0-4EC6-A38B-CFD6619B9DF1}" dt="2023-07-06T06:29:18.197" v="261" actId="255"/>
          <ac:spMkLst>
            <pc:docMk/>
            <pc:sldMk cId="1892021837" sldId="270"/>
            <ac:spMk id="2" creationId="{C5224065-E4CE-DBE2-836C-645409061C23}"/>
          </ac:spMkLst>
        </pc:spChg>
        <pc:spChg chg="mod">
          <ac:chgData name="Girish Mattikop" userId="d4f7e29d231479d3" providerId="LiveId" clId="{FE0A1CEE-53E0-4EC6-A38B-CFD6619B9DF1}" dt="2023-07-06T06:29:11.572" v="260" actId="255"/>
          <ac:spMkLst>
            <pc:docMk/>
            <pc:sldMk cId="1892021837" sldId="270"/>
            <ac:spMk id="3" creationId="{FA81256E-EEC6-AC97-EA54-D8266CBF2265}"/>
          </ac:spMkLst>
        </pc:spChg>
      </pc:sldChg>
      <pc:sldChg chg="new del">
        <pc:chgData name="Girish Mattikop" userId="d4f7e29d231479d3" providerId="LiveId" clId="{FE0A1CEE-53E0-4EC6-A38B-CFD6619B9DF1}" dt="2023-07-06T06:28:32.430" v="230" actId="680"/>
        <pc:sldMkLst>
          <pc:docMk/>
          <pc:sldMk cId="3391764328" sldId="270"/>
        </pc:sldMkLst>
      </pc:sldChg>
      <pc:sldChg chg="addSp delSp modSp new mod">
        <pc:chgData name="Girish Mattikop" userId="d4f7e29d231479d3" providerId="LiveId" clId="{FE0A1CEE-53E0-4EC6-A38B-CFD6619B9DF1}" dt="2023-07-06T06:30:10.170" v="266" actId="14100"/>
        <pc:sldMkLst>
          <pc:docMk/>
          <pc:sldMk cId="4232637241" sldId="271"/>
        </pc:sldMkLst>
        <pc:spChg chg="del">
          <ac:chgData name="Girish Mattikop" userId="d4f7e29d231479d3" providerId="LiveId" clId="{FE0A1CEE-53E0-4EC6-A38B-CFD6619B9DF1}" dt="2023-07-06T06:30:02.240" v="264" actId="478"/>
          <ac:spMkLst>
            <pc:docMk/>
            <pc:sldMk cId="4232637241" sldId="271"/>
            <ac:spMk id="2" creationId="{EE07923F-2947-3555-3AE1-FE8EE40679B8}"/>
          </ac:spMkLst>
        </pc:spChg>
        <pc:spChg chg="del">
          <ac:chgData name="Girish Mattikop" userId="d4f7e29d231479d3" providerId="LiveId" clId="{FE0A1CEE-53E0-4EC6-A38B-CFD6619B9DF1}" dt="2023-07-06T06:29:58.956" v="263"/>
          <ac:spMkLst>
            <pc:docMk/>
            <pc:sldMk cId="4232637241" sldId="271"/>
            <ac:spMk id="3" creationId="{52A52BD9-EAF0-1B74-CAA8-365C520F1F10}"/>
          </ac:spMkLst>
        </pc:spChg>
        <pc:picChg chg="add mod">
          <ac:chgData name="Girish Mattikop" userId="d4f7e29d231479d3" providerId="LiveId" clId="{FE0A1CEE-53E0-4EC6-A38B-CFD6619B9DF1}" dt="2023-07-06T06:30:10.170" v="266" actId="14100"/>
          <ac:picMkLst>
            <pc:docMk/>
            <pc:sldMk cId="4232637241" sldId="271"/>
            <ac:picMk id="4098" creationId="{98CB1B76-60A5-67B2-E5BA-51B2531610FD}"/>
          </ac:picMkLst>
        </pc:picChg>
      </pc:sldChg>
      <pc:sldChg chg="addSp delSp modSp new mod">
        <pc:chgData name="Girish Mattikop" userId="d4f7e29d231479d3" providerId="LiveId" clId="{FE0A1CEE-53E0-4EC6-A38B-CFD6619B9DF1}" dt="2023-07-06T06:31:41.662" v="273" actId="14100"/>
        <pc:sldMkLst>
          <pc:docMk/>
          <pc:sldMk cId="2384742138" sldId="272"/>
        </pc:sldMkLst>
        <pc:spChg chg="del">
          <ac:chgData name="Girish Mattikop" userId="d4f7e29d231479d3" providerId="LiveId" clId="{FE0A1CEE-53E0-4EC6-A38B-CFD6619B9DF1}" dt="2023-07-06T06:31:01.653" v="269" actId="478"/>
          <ac:spMkLst>
            <pc:docMk/>
            <pc:sldMk cId="2384742138" sldId="272"/>
            <ac:spMk id="2" creationId="{5D8D963E-78D1-3990-52A1-0929ED594C64}"/>
          </ac:spMkLst>
        </pc:spChg>
        <pc:spChg chg="del">
          <ac:chgData name="Girish Mattikop" userId="d4f7e29d231479d3" providerId="LiveId" clId="{FE0A1CEE-53E0-4EC6-A38B-CFD6619B9DF1}" dt="2023-07-06T06:30:58.910" v="268"/>
          <ac:spMkLst>
            <pc:docMk/>
            <pc:sldMk cId="2384742138" sldId="272"/>
            <ac:spMk id="3" creationId="{1E05702B-762C-3D2E-C224-F6D74A97DF6A}"/>
          </ac:spMkLst>
        </pc:spChg>
        <pc:spChg chg="add del mod">
          <ac:chgData name="Girish Mattikop" userId="d4f7e29d231479d3" providerId="LiveId" clId="{FE0A1CEE-53E0-4EC6-A38B-CFD6619B9DF1}" dt="2023-07-06T06:31:35.059" v="271"/>
          <ac:spMkLst>
            <pc:docMk/>
            <pc:sldMk cId="2384742138" sldId="272"/>
            <ac:spMk id="4" creationId="{C561E05B-6BCC-1CD0-A12F-4C264D4646D0}"/>
          </ac:spMkLst>
        </pc:spChg>
        <pc:picChg chg="add del mod">
          <ac:chgData name="Girish Mattikop" userId="d4f7e29d231479d3" providerId="LiveId" clId="{FE0A1CEE-53E0-4EC6-A38B-CFD6619B9DF1}" dt="2023-07-06T06:31:05.226" v="270" actId="478"/>
          <ac:picMkLst>
            <pc:docMk/>
            <pc:sldMk cId="2384742138" sldId="272"/>
            <ac:picMk id="5122" creationId="{251617D5-53B9-70D8-07C2-353FF5EA0F7F}"/>
          </ac:picMkLst>
        </pc:picChg>
        <pc:picChg chg="add mod">
          <ac:chgData name="Girish Mattikop" userId="d4f7e29d231479d3" providerId="LiveId" clId="{FE0A1CEE-53E0-4EC6-A38B-CFD6619B9DF1}" dt="2023-07-06T06:31:41.662" v="273" actId="14100"/>
          <ac:picMkLst>
            <pc:docMk/>
            <pc:sldMk cId="2384742138" sldId="272"/>
            <ac:picMk id="5124" creationId="{5CD1FA2E-C306-D657-7794-659A8E8A7CE0}"/>
          </ac:picMkLst>
        </pc:picChg>
      </pc:sldChg>
      <pc:sldChg chg="delSp modSp new mod">
        <pc:chgData name="Girish Mattikop" userId="d4f7e29d231479d3" providerId="LiveId" clId="{FE0A1CEE-53E0-4EC6-A38B-CFD6619B9DF1}" dt="2023-07-07T14:27:13.496" v="281" actId="113"/>
        <pc:sldMkLst>
          <pc:docMk/>
          <pc:sldMk cId="2729899146" sldId="273"/>
        </pc:sldMkLst>
        <pc:spChg chg="del">
          <ac:chgData name="Girish Mattikop" userId="d4f7e29d231479d3" providerId="LiveId" clId="{FE0A1CEE-53E0-4EC6-A38B-CFD6619B9DF1}" dt="2023-07-07T14:26:57.894" v="278" actId="478"/>
          <ac:spMkLst>
            <pc:docMk/>
            <pc:sldMk cId="2729899146" sldId="273"/>
            <ac:spMk id="2" creationId="{6DA5EEA1-977D-8570-74E1-62A78164C02C}"/>
          </ac:spMkLst>
        </pc:spChg>
        <pc:spChg chg="mod">
          <ac:chgData name="Girish Mattikop" userId="d4f7e29d231479d3" providerId="LiveId" clId="{FE0A1CEE-53E0-4EC6-A38B-CFD6619B9DF1}" dt="2023-07-07T14:27:13.496" v="281" actId="113"/>
          <ac:spMkLst>
            <pc:docMk/>
            <pc:sldMk cId="2729899146" sldId="273"/>
            <ac:spMk id="3" creationId="{A0F09F5B-C6A7-7B48-89AC-AA4EF57E5CD5}"/>
          </ac:spMkLst>
        </pc:spChg>
      </pc:sldChg>
      <pc:sldChg chg="delSp modSp new mod">
        <pc:chgData name="Girish Mattikop" userId="d4f7e29d231479d3" providerId="LiveId" clId="{FE0A1CEE-53E0-4EC6-A38B-CFD6619B9DF1}" dt="2023-07-07T14:27:43.812" v="287" actId="113"/>
        <pc:sldMkLst>
          <pc:docMk/>
          <pc:sldMk cId="4268484819" sldId="274"/>
        </pc:sldMkLst>
        <pc:spChg chg="del">
          <ac:chgData name="Girish Mattikop" userId="d4f7e29d231479d3" providerId="LiveId" clId="{FE0A1CEE-53E0-4EC6-A38B-CFD6619B9DF1}" dt="2023-07-07T14:27:32.169" v="283" actId="478"/>
          <ac:spMkLst>
            <pc:docMk/>
            <pc:sldMk cId="4268484819" sldId="274"/>
            <ac:spMk id="2" creationId="{0F3F9763-8FD1-1081-CEF2-06364F8A2E36}"/>
          </ac:spMkLst>
        </pc:spChg>
        <pc:spChg chg="mod">
          <ac:chgData name="Girish Mattikop" userId="d4f7e29d231479d3" providerId="LiveId" clId="{FE0A1CEE-53E0-4EC6-A38B-CFD6619B9DF1}" dt="2023-07-07T14:27:43.812" v="287" actId="113"/>
          <ac:spMkLst>
            <pc:docMk/>
            <pc:sldMk cId="4268484819" sldId="274"/>
            <ac:spMk id="3" creationId="{3523E546-4A55-368C-CCF6-A5F5B7BB2D52}"/>
          </ac:spMkLst>
        </pc:spChg>
      </pc:sldChg>
      <pc:sldChg chg="delSp modSp new mod">
        <pc:chgData name="Girish Mattikop" userId="d4f7e29d231479d3" providerId="LiveId" clId="{FE0A1CEE-53E0-4EC6-A38B-CFD6619B9DF1}" dt="2023-07-07T14:28:08.889" v="294" actId="113"/>
        <pc:sldMkLst>
          <pc:docMk/>
          <pc:sldMk cId="1018488096" sldId="275"/>
        </pc:sldMkLst>
        <pc:spChg chg="del">
          <ac:chgData name="Girish Mattikop" userId="d4f7e29d231479d3" providerId="LiveId" clId="{FE0A1CEE-53E0-4EC6-A38B-CFD6619B9DF1}" dt="2023-07-07T14:27:48.819" v="289" actId="478"/>
          <ac:spMkLst>
            <pc:docMk/>
            <pc:sldMk cId="1018488096" sldId="275"/>
            <ac:spMk id="2" creationId="{65FEE6C3-5C9C-9C4F-D23C-59EF3B4EAC47}"/>
          </ac:spMkLst>
        </pc:spChg>
        <pc:spChg chg="mod">
          <ac:chgData name="Girish Mattikop" userId="d4f7e29d231479d3" providerId="LiveId" clId="{FE0A1CEE-53E0-4EC6-A38B-CFD6619B9DF1}" dt="2023-07-07T14:28:08.889" v="294" actId="113"/>
          <ac:spMkLst>
            <pc:docMk/>
            <pc:sldMk cId="1018488096" sldId="275"/>
            <ac:spMk id="3" creationId="{2C11B0E6-F593-45FD-6FCC-25CA6E43C0EF}"/>
          </ac:spMkLst>
        </pc:spChg>
      </pc:sldChg>
      <pc:sldChg chg="delSp modSp new mod">
        <pc:chgData name="Girish Mattikop" userId="d4f7e29d231479d3" providerId="LiveId" clId="{FE0A1CEE-53E0-4EC6-A38B-CFD6619B9DF1}" dt="2023-07-07T14:28:36.634" v="302" actId="113"/>
        <pc:sldMkLst>
          <pc:docMk/>
          <pc:sldMk cId="2636457552" sldId="276"/>
        </pc:sldMkLst>
        <pc:spChg chg="del">
          <ac:chgData name="Girish Mattikop" userId="d4f7e29d231479d3" providerId="LiveId" clId="{FE0A1CEE-53E0-4EC6-A38B-CFD6619B9DF1}" dt="2023-07-07T14:28:23.203" v="296" actId="478"/>
          <ac:spMkLst>
            <pc:docMk/>
            <pc:sldMk cId="2636457552" sldId="276"/>
            <ac:spMk id="2" creationId="{DAC5D6BA-F423-C2C1-A1BB-5483EDE7FFBC}"/>
          </ac:spMkLst>
        </pc:spChg>
        <pc:spChg chg="mod">
          <ac:chgData name="Girish Mattikop" userId="d4f7e29d231479d3" providerId="LiveId" clId="{FE0A1CEE-53E0-4EC6-A38B-CFD6619B9DF1}" dt="2023-07-07T14:28:36.634" v="302" actId="113"/>
          <ac:spMkLst>
            <pc:docMk/>
            <pc:sldMk cId="2636457552" sldId="276"/>
            <ac:spMk id="3" creationId="{7281ED8C-A613-36EF-6AA8-FEFFD0E5946E}"/>
          </ac:spMkLst>
        </pc:spChg>
      </pc:sldChg>
      <pc:sldChg chg="delSp modSp new mod">
        <pc:chgData name="Girish Mattikop" userId="d4f7e29d231479d3" providerId="LiveId" clId="{FE0A1CEE-53E0-4EC6-A38B-CFD6619B9DF1}" dt="2023-07-07T14:29:01.136" v="309" actId="12"/>
        <pc:sldMkLst>
          <pc:docMk/>
          <pc:sldMk cId="2190082771" sldId="277"/>
        </pc:sldMkLst>
        <pc:spChg chg="del">
          <ac:chgData name="Girish Mattikop" userId="d4f7e29d231479d3" providerId="LiveId" clId="{FE0A1CEE-53E0-4EC6-A38B-CFD6619B9DF1}" dt="2023-07-07T14:28:46.834" v="304" actId="478"/>
          <ac:spMkLst>
            <pc:docMk/>
            <pc:sldMk cId="2190082771" sldId="277"/>
            <ac:spMk id="2" creationId="{093539E5-302F-BE4C-F1F0-A7A5D6D045B8}"/>
          </ac:spMkLst>
        </pc:spChg>
        <pc:spChg chg="mod">
          <ac:chgData name="Girish Mattikop" userId="d4f7e29d231479d3" providerId="LiveId" clId="{FE0A1CEE-53E0-4EC6-A38B-CFD6619B9DF1}" dt="2023-07-07T14:29:01.136" v="309" actId="12"/>
          <ac:spMkLst>
            <pc:docMk/>
            <pc:sldMk cId="2190082771" sldId="277"/>
            <ac:spMk id="3" creationId="{05E24CDE-AAC3-440A-CB5C-0073B5D6C82E}"/>
          </ac:spMkLst>
        </pc:spChg>
      </pc:sldChg>
      <pc:sldChg chg="delSp modSp new mod">
        <pc:chgData name="Girish Mattikop" userId="d4f7e29d231479d3" providerId="LiveId" clId="{FE0A1CEE-53E0-4EC6-A38B-CFD6619B9DF1}" dt="2023-07-07T14:29:51.361" v="320" actId="12"/>
        <pc:sldMkLst>
          <pc:docMk/>
          <pc:sldMk cId="1530977720" sldId="278"/>
        </pc:sldMkLst>
        <pc:spChg chg="del">
          <ac:chgData name="Girish Mattikop" userId="d4f7e29d231479d3" providerId="LiveId" clId="{FE0A1CEE-53E0-4EC6-A38B-CFD6619B9DF1}" dt="2023-07-07T14:29:22.709" v="311" actId="478"/>
          <ac:spMkLst>
            <pc:docMk/>
            <pc:sldMk cId="1530977720" sldId="278"/>
            <ac:spMk id="2" creationId="{0920E756-FD3D-1110-E476-7D88AFB9B38C}"/>
          </ac:spMkLst>
        </pc:spChg>
        <pc:spChg chg="mod">
          <ac:chgData name="Girish Mattikop" userId="d4f7e29d231479d3" providerId="LiveId" clId="{FE0A1CEE-53E0-4EC6-A38B-CFD6619B9DF1}" dt="2023-07-07T14:29:51.361" v="320" actId="12"/>
          <ac:spMkLst>
            <pc:docMk/>
            <pc:sldMk cId="1530977720" sldId="278"/>
            <ac:spMk id="3" creationId="{655A33CE-3AAD-0DF2-9C58-234DD877C8CE}"/>
          </ac:spMkLst>
        </pc:spChg>
      </pc:sldChg>
      <pc:sldChg chg="delSp modSp new mod">
        <pc:chgData name="Girish Mattikop" userId="d4f7e29d231479d3" providerId="LiveId" clId="{FE0A1CEE-53E0-4EC6-A38B-CFD6619B9DF1}" dt="2023-07-07T14:39:57.615" v="326" actId="113"/>
        <pc:sldMkLst>
          <pc:docMk/>
          <pc:sldMk cId="1068138202" sldId="279"/>
        </pc:sldMkLst>
        <pc:spChg chg="del">
          <ac:chgData name="Girish Mattikop" userId="d4f7e29d231479d3" providerId="LiveId" clId="{FE0A1CEE-53E0-4EC6-A38B-CFD6619B9DF1}" dt="2023-07-07T14:39:50.267" v="324" actId="478"/>
          <ac:spMkLst>
            <pc:docMk/>
            <pc:sldMk cId="1068138202" sldId="279"/>
            <ac:spMk id="2" creationId="{175A4357-DCDE-7765-8464-207A4D581B1F}"/>
          </ac:spMkLst>
        </pc:spChg>
        <pc:spChg chg="mod">
          <ac:chgData name="Girish Mattikop" userId="d4f7e29d231479d3" providerId="LiveId" clId="{FE0A1CEE-53E0-4EC6-A38B-CFD6619B9DF1}" dt="2023-07-07T14:39:57.615" v="326" actId="113"/>
          <ac:spMkLst>
            <pc:docMk/>
            <pc:sldMk cId="1068138202" sldId="279"/>
            <ac:spMk id="3" creationId="{734A364D-DCEE-C01C-4BFD-84C6B8BF0796}"/>
          </ac:spMkLst>
        </pc:spChg>
      </pc:sldChg>
      <pc:sldChg chg="delSp modSp new mod">
        <pc:chgData name="Girish Mattikop" userId="d4f7e29d231479d3" providerId="LiveId" clId="{FE0A1CEE-53E0-4EC6-A38B-CFD6619B9DF1}" dt="2023-07-07T14:41:23.682" v="332" actId="113"/>
        <pc:sldMkLst>
          <pc:docMk/>
          <pc:sldMk cId="373711865" sldId="280"/>
        </pc:sldMkLst>
        <pc:spChg chg="del">
          <ac:chgData name="Girish Mattikop" userId="d4f7e29d231479d3" providerId="LiveId" clId="{FE0A1CEE-53E0-4EC6-A38B-CFD6619B9DF1}" dt="2023-07-07T14:41:12.977" v="330" actId="478"/>
          <ac:spMkLst>
            <pc:docMk/>
            <pc:sldMk cId="373711865" sldId="280"/>
            <ac:spMk id="2" creationId="{1CB1CE7C-D311-93AB-F0B1-7096BC399FCE}"/>
          </ac:spMkLst>
        </pc:spChg>
        <pc:spChg chg="mod">
          <ac:chgData name="Girish Mattikop" userId="d4f7e29d231479d3" providerId="LiveId" clId="{FE0A1CEE-53E0-4EC6-A38B-CFD6619B9DF1}" dt="2023-07-07T14:41:23.682" v="332" actId="113"/>
          <ac:spMkLst>
            <pc:docMk/>
            <pc:sldMk cId="373711865" sldId="280"/>
            <ac:spMk id="3" creationId="{660F3568-A589-6E79-C8C2-AB1099336D11}"/>
          </ac:spMkLst>
        </pc:spChg>
      </pc:sldChg>
      <pc:sldChg chg="new del">
        <pc:chgData name="Girish Mattikop" userId="d4f7e29d231479d3" providerId="LiveId" clId="{FE0A1CEE-53E0-4EC6-A38B-CFD6619B9DF1}" dt="2023-07-07T14:42:05.906" v="342" actId="47"/>
        <pc:sldMkLst>
          <pc:docMk/>
          <pc:sldMk cId="1075030391" sldId="281"/>
        </pc:sldMkLst>
      </pc:sldChg>
      <pc:sldChg chg="delSp modSp new mod">
        <pc:chgData name="Girish Mattikop" userId="d4f7e29d231479d3" providerId="LiveId" clId="{FE0A1CEE-53E0-4EC6-A38B-CFD6619B9DF1}" dt="2023-07-07T14:42:03.943" v="341" actId="113"/>
        <pc:sldMkLst>
          <pc:docMk/>
          <pc:sldMk cId="3648545828" sldId="282"/>
        </pc:sldMkLst>
        <pc:spChg chg="del">
          <ac:chgData name="Girish Mattikop" userId="d4f7e29d231479d3" providerId="LiveId" clId="{FE0A1CEE-53E0-4EC6-A38B-CFD6619B9DF1}" dt="2023-07-07T14:41:47.075" v="337" actId="478"/>
          <ac:spMkLst>
            <pc:docMk/>
            <pc:sldMk cId="3648545828" sldId="282"/>
            <ac:spMk id="2" creationId="{84B4A89D-A1B5-44F3-D9E0-D2DB1F0F101D}"/>
          </ac:spMkLst>
        </pc:spChg>
        <pc:spChg chg="mod">
          <ac:chgData name="Girish Mattikop" userId="d4f7e29d231479d3" providerId="LiveId" clId="{FE0A1CEE-53E0-4EC6-A38B-CFD6619B9DF1}" dt="2023-07-07T14:42:03.943" v="341" actId="113"/>
          <ac:spMkLst>
            <pc:docMk/>
            <pc:sldMk cId="3648545828" sldId="282"/>
            <ac:spMk id="3" creationId="{66EABEE8-F8C8-253F-9318-704A19B5004A}"/>
          </ac:spMkLst>
        </pc:spChg>
      </pc:sldChg>
      <pc:sldChg chg="delSp modSp new mod">
        <pc:chgData name="Girish Mattikop" userId="d4f7e29d231479d3" providerId="LiveId" clId="{FE0A1CEE-53E0-4EC6-A38B-CFD6619B9DF1}" dt="2023-07-07T14:43:06.450" v="350" actId="12"/>
        <pc:sldMkLst>
          <pc:docMk/>
          <pc:sldMk cId="3532885368" sldId="283"/>
        </pc:sldMkLst>
        <pc:spChg chg="del">
          <ac:chgData name="Girish Mattikop" userId="d4f7e29d231479d3" providerId="LiveId" clId="{FE0A1CEE-53E0-4EC6-A38B-CFD6619B9DF1}" dt="2023-07-07T14:42:24.126" v="344" actId="478"/>
          <ac:spMkLst>
            <pc:docMk/>
            <pc:sldMk cId="3532885368" sldId="283"/>
            <ac:spMk id="2" creationId="{56E44DE4-E911-8070-0EF1-50F31BF9A314}"/>
          </ac:spMkLst>
        </pc:spChg>
        <pc:spChg chg="mod">
          <ac:chgData name="Girish Mattikop" userId="d4f7e29d231479d3" providerId="LiveId" clId="{FE0A1CEE-53E0-4EC6-A38B-CFD6619B9DF1}" dt="2023-07-07T14:43:06.450" v="350" actId="12"/>
          <ac:spMkLst>
            <pc:docMk/>
            <pc:sldMk cId="3532885368" sldId="283"/>
            <ac:spMk id="3" creationId="{2C692A93-6A87-92F4-3A5D-9DFC2DB3E315}"/>
          </ac:spMkLst>
        </pc:spChg>
      </pc:sldChg>
      <pc:sldChg chg="delSp modSp new mod">
        <pc:chgData name="Girish Mattikop" userId="d4f7e29d231479d3" providerId="LiveId" clId="{FE0A1CEE-53E0-4EC6-A38B-CFD6619B9DF1}" dt="2023-07-19T14:57:39.409" v="415" actId="113"/>
        <pc:sldMkLst>
          <pc:docMk/>
          <pc:sldMk cId="2340167733" sldId="284"/>
        </pc:sldMkLst>
        <pc:spChg chg="del">
          <ac:chgData name="Girish Mattikop" userId="d4f7e29d231479d3" providerId="LiveId" clId="{FE0A1CEE-53E0-4EC6-A38B-CFD6619B9DF1}" dt="2023-07-07T14:43:29.822" v="353" actId="478"/>
          <ac:spMkLst>
            <pc:docMk/>
            <pc:sldMk cId="2340167733" sldId="284"/>
            <ac:spMk id="2" creationId="{6781FE2A-5873-284B-4B19-BFEE14C8917E}"/>
          </ac:spMkLst>
        </pc:spChg>
        <pc:spChg chg="mod">
          <ac:chgData name="Girish Mattikop" userId="d4f7e29d231479d3" providerId="LiveId" clId="{FE0A1CEE-53E0-4EC6-A38B-CFD6619B9DF1}" dt="2023-07-19T14:57:39.409" v="415" actId="113"/>
          <ac:spMkLst>
            <pc:docMk/>
            <pc:sldMk cId="2340167733" sldId="284"/>
            <ac:spMk id="3" creationId="{B5778247-FC35-8F5B-96DE-91F13DC3D37A}"/>
          </ac:spMkLst>
        </pc:spChg>
      </pc:sldChg>
      <pc:sldChg chg="delSp modSp new mod">
        <pc:chgData name="Girish Mattikop" userId="d4f7e29d231479d3" providerId="LiveId" clId="{FE0A1CEE-53E0-4EC6-A38B-CFD6619B9DF1}" dt="2023-07-19T14:57:32.299" v="413" actId="113"/>
        <pc:sldMkLst>
          <pc:docMk/>
          <pc:sldMk cId="4268058352" sldId="285"/>
        </pc:sldMkLst>
        <pc:spChg chg="del">
          <ac:chgData name="Girish Mattikop" userId="d4f7e29d231479d3" providerId="LiveId" clId="{FE0A1CEE-53E0-4EC6-A38B-CFD6619B9DF1}" dt="2023-07-07T14:43:59.789" v="360" actId="478"/>
          <ac:spMkLst>
            <pc:docMk/>
            <pc:sldMk cId="4268058352" sldId="285"/>
            <ac:spMk id="2" creationId="{4039539A-FE23-D93A-32BC-2759E5737FAF}"/>
          </ac:spMkLst>
        </pc:spChg>
        <pc:spChg chg="mod">
          <ac:chgData name="Girish Mattikop" userId="d4f7e29d231479d3" providerId="LiveId" clId="{FE0A1CEE-53E0-4EC6-A38B-CFD6619B9DF1}" dt="2023-07-19T14:57:32.299" v="413" actId="113"/>
          <ac:spMkLst>
            <pc:docMk/>
            <pc:sldMk cId="4268058352" sldId="285"/>
            <ac:spMk id="3" creationId="{7C0BFC24-7F03-5B2D-1097-80E06963C5AA}"/>
          </ac:spMkLst>
        </pc:spChg>
      </pc:sldChg>
      <pc:sldChg chg="delSp modSp new mod">
        <pc:chgData name="Girish Mattikop" userId="d4f7e29d231479d3" providerId="LiveId" clId="{FE0A1CEE-53E0-4EC6-A38B-CFD6619B9DF1}" dt="2023-07-13T12:23:34.125" v="373" actId="12"/>
        <pc:sldMkLst>
          <pc:docMk/>
          <pc:sldMk cId="407731540" sldId="286"/>
        </pc:sldMkLst>
        <pc:spChg chg="del">
          <ac:chgData name="Girish Mattikop" userId="d4f7e29d231479d3" providerId="LiveId" clId="{FE0A1CEE-53E0-4EC6-A38B-CFD6619B9DF1}" dt="2023-07-13T12:23:16.709" v="365" actId="478"/>
          <ac:spMkLst>
            <pc:docMk/>
            <pc:sldMk cId="407731540" sldId="286"/>
            <ac:spMk id="2" creationId="{818CBCCC-9355-2EFE-AA86-1B39F2B872E3}"/>
          </ac:spMkLst>
        </pc:spChg>
        <pc:spChg chg="mod">
          <ac:chgData name="Girish Mattikop" userId="d4f7e29d231479d3" providerId="LiveId" clId="{FE0A1CEE-53E0-4EC6-A38B-CFD6619B9DF1}" dt="2023-07-13T12:23:34.125" v="373" actId="12"/>
          <ac:spMkLst>
            <pc:docMk/>
            <pc:sldMk cId="407731540" sldId="286"/>
            <ac:spMk id="3" creationId="{7F228954-CFB9-95B8-1B7B-2F4F5CBDE2F2}"/>
          </ac:spMkLst>
        </pc:spChg>
      </pc:sldChg>
      <pc:sldChg chg="delSp modSp new mod">
        <pc:chgData name="Girish Mattikop" userId="d4f7e29d231479d3" providerId="LiveId" clId="{FE0A1CEE-53E0-4EC6-A38B-CFD6619B9DF1}" dt="2023-07-13T12:32:55.242" v="411" actId="20577"/>
        <pc:sldMkLst>
          <pc:docMk/>
          <pc:sldMk cId="1200289908" sldId="287"/>
        </pc:sldMkLst>
        <pc:spChg chg="del">
          <ac:chgData name="Girish Mattikop" userId="d4f7e29d231479d3" providerId="LiveId" clId="{FE0A1CEE-53E0-4EC6-A38B-CFD6619B9DF1}" dt="2023-07-13T12:25:30.379" v="379" actId="478"/>
          <ac:spMkLst>
            <pc:docMk/>
            <pc:sldMk cId="1200289908" sldId="287"/>
            <ac:spMk id="2" creationId="{619D1A91-C005-CB96-C882-BFED8D38BD52}"/>
          </ac:spMkLst>
        </pc:spChg>
        <pc:spChg chg="mod">
          <ac:chgData name="Girish Mattikop" userId="d4f7e29d231479d3" providerId="LiveId" clId="{FE0A1CEE-53E0-4EC6-A38B-CFD6619B9DF1}" dt="2023-07-13T12:32:55.242" v="411" actId="20577"/>
          <ac:spMkLst>
            <pc:docMk/>
            <pc:sldMk cId="1200289908" sldId="287"/>
            <ac:spMk id="3" creationId="{60714B29-4B4A-5DD4-B87E-44AB8963C670}"/>
          </ac:spMkLst>
        </pc:spChg>
      </pc:sldChg>
      <pc:sldChg chg="delSp modSp new mod">
        <pc:chgData name="Girish Mattikop" userId="d4f7e29d231479d3" providerId="LiveId" clId="{FE0A1CEE-53E0-4EC6-A38B-CFD6619B9DF1}" dt="2023-07-13T12:26:54.103" v="409" actId="478"/>
        <pc:sldMkLst>
          <pc:docMk/>
          <pc:sldMk cId="4060502523" sldId="288"/>
        </pc:sldMkLst>
        <pc:spChg chg="del">
          <ac:chgData name="Girish Mattikop" userId="d4f7e29d231479d3" providerId="LiveId" clId="{FE0A1CEE-53E0-4EC6-A38B-CFD6619B9DF1}" dt="2023-07-13T12:26:54.103" v="409" actId="478"/>
          <ac:spMkLst>
            <pc:docMk/>
            <pc:sldMk cId="4060502523" sldId="288"/>
            <ac:spMk id="2" creationId="{B13696E5-26F6-A515-54CB-2F5C63E7D689}"/>
          </ac:spMkLst>
        </pc:spChg>
        <pc:spChg chg="mod">
          <ac:chgData name="Girish Mattikop" userId="d4f7e29d231479d3" providerId="LiveId" clId="{FE0A1CEE-53E0-4EC6-A38B-CFD6619B9DF1}" dt="2023-07-13T12:26:50.925" v="408" actId="255"/>
          <ac:spMkLst>
            <pc:docMk/>
            <pc:sldMk cId="4060502523" sldId="288"/>
            <ac:spMk id="3" creationId="{915C317E-1DE3-F23F-49ED-E52378307B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6A20-0D1F-FDE6-339C-CA635C3001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1109CF-4565-12CF-C314-485530486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8744E-59EB-0C38-23D3-BE6A2B966B34}"/>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5" name="Footer Placeholder 4">
            <a:extLst>
              <a:ext uri="{FF2B5EF4-FFF2-40B4-BE49-F238E27FC236}">
                <a16:creationId xmlns:a16="http://schemas.microsoft.com/office/drawing/2014/main" id="{757342F4-CC94-199C-13BF-2233166EB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F22FD-F202-2921-3F35-63103362D67A}"/>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19625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A160-9F08-626C-4145-CBAD9809E5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F4561C-67D3-962F-E919-D3387CED1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9EE87-F3DF-F09B-4B66-7EBD80FB0928}"/>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5" name="Footer Placeholder 4">
            <a:extLst>
              <a:ext uri="{FF2B5EF4-FFF2-40B4-BE49-F238E27FC236}">
                <a16:creationId xmlns:a16="http://schemas.microsoft.com/office/drawing/2014/main" id="{D8C7475F-C0AF-1888-6708-F087F05A0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15F61-A847-7269-79AE-A8218695DCA5}"/>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400153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93623-3D98-2DFC-55F1-A7909CD64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FA50D8-F8F9-A744-EB03-08F2EDECD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CE86F-53D7-C852-C356-BC3DD10F3089}"/>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5" name="Footer Placeholder 4">
            <a:extLst>
              <a:ext uri="{FF2B5EF4-FFF2-40B4-BE49-F238E27FC236}">
                <a16:creationId xmlns:a16="http://schemas.microsoft.com/office/drawing/2014/main" id="{FB010C04-30BF-90D3-BF5D-CDA85FA9E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027D5-5575-F4F7-947F-E410EE72EC56}"/>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125935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62C0-DBA9-C339-FFA4-AB8B7A090F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5C613-1F32-7416-8F97-3727D5A50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142B8-58DA-C7C8-F00E-546479AAEC93}"/>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5" name="Footer Placeholder 4">
            <a:extLst>
              <a:ext uri="{FF2B5EF4-FFF2-40B4-BE49-F238E27FC236}">
                <a16:creationId xmlns:a16="http://schemas.microsoft.com/office/drawing/2014/main" id="{7CA59E26-73A0-66D9-C894-8AB9F63DB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F5A25-2D37-E24A-6514-6658495A7F5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123498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4DBA-16BF-7126-DEF7-08D4693F62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593B46-7CFB-6108-C2D7-5D3AA410B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F1BD0-1653-8674-5765-AFF698CAA690}"/>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5" name="Footer Placeholder 4">
            <a:extLst>
              <a:ext uri="{FF2B5EF4-FFF2-40B4-BE49-F238E27FC236}">
                <a16:creationId xmlns:a16="http://schemas.microsoft.com/office/drawing/2014/main" id="{75653014-3905-E703-B658-B9A010C75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2F3FFF-07E9-2284-69EA-56ED624AE5BD}"/>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08677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A364-BEC3-2212-23B8-B61052794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4C6DD-05A4-23F7-586C-46EBE673D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0EF9FB-B10F-883C-4D22-40255AF5F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ED82E6-1FFB-45FD-15AB-A6FD1C0B88FA}"/>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6" name="Footer Placeholder 5">
            <a:extLst>
              <a:ext uri="{FF2B5EF4-FFF2-40B4-BE49-F238E27FC236}">
                <a16:creationId xmlns:a16="http://schemas.microsoft.com/office/drawing/2014/main" id="{007F9E28-8457-D51F-D182-5C425A9A0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9FD01-4B9E-FC90-1E2B-E71F55987166}"/>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391788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9427-4448-5499-88C8-4D4C634E80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23C7E6-0397-7C11-4760-8DF38B3BB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3DFA1-17B6-9AA7-44C8-290BF80A8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64EC25-5FF1-B26E-7790-7A8CE66A2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D3EAA-712D-E706-4AAD-A19CCD1AC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2C998B-99CF-5F5D-70F0-E50209C91502}"/>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8" name="Footer Placeholder 7">
            <a:extLst>
              <a:ext uri="{FF2B5EF4-FFF2-40B4-BE49-F238E27FC236}">
                <a16:creationId xmlns:a16="http://schemas.microsoft.com/office/drawing/2014/main" id="{8B67DC64-EA55-EA97-E2A9-6D0B7106FD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0EAFF8-39CD-CDFA-FC7D-FC00F1B9BC08}"/>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350119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19EA-0AA3-5D09-92D9-E391EAABB1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73D7C-3E84-7DD2-F22D-319814587B29}"/>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4" name="Footer Placeholder 3">
            <a:extLst>
              <a:ext uri="{FF2B5EF4-FFF2-40B4-BE49-F238E27FC236}">
                <a16:creationId xmlns:a16="http://schemas.microsoft.com/office/drawing/2014/main" id="{74EDB311-85BE-5C08-F99C-BA9FC7C2A1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1ECFBB-8E47-4DC5-4744-A48B5EED2DA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00203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87C1E-0543-D663-9C3C-D6B7582E4E79}"/>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3" name="Footer Placeholder 2">
            <a:extLst>
              <a:ext uri="{FF2B5EF4-FFF2-40B4-BE49-F238E27FC236}">
                <a16:creationId xmlns:a16="http://schemas.microsoft.com/office/drawing/2014/main" id="{9B3A3BA1-70C1-7BF8-C277-EA3DEB6E75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44E110-5AE1-253E-4F3D-8A32EA473399}"/>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69391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B24-D24C-C7DF-F62F-0B5EF520C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46928-EBC9-3C1C-8438-4114F99B4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D2262D-F22E-74B3-69F7-0DDC8FCD9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084EE-CE9E-9381-5956-C4CA5BEB9E6A}"/>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6" name="Footer Placeholder 5">
            <a:extLst>
              <a:ext uri="{FF2B5EF4-FFF2-40B4-BE49-F238E27FC236}">
                <a16:creationId xmlns:a16="http://schemas.microsoft.com/office/drawing/2014/main" id="{2244A086-89B1-D95B-A6EC-433987C8A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09DE7F-3A88-9E4A-A14A-6BB356D8A8F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418011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589B-651E-3035-DB0E-A914B14A8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3E492-C668-7D08-FE6D-53F78E630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825A34-EFB6-37A9-07B5-9F01F4B6A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79E1C-079A-E942-4396-EDCC24C0BB3A}"/>
              </a:ext>
            </a:extLst>
          </p:cNvPr>
          <p:cNvSpPr>
            <a:spLocks noGrp="1"/>
          </p:cNvSpPr>
          <p:nvPr>
            <p:ph type="dt" sz="half" idx="10"/>
          </p:nvPr>
        </p:nvSpPr>
        <p:spPr/>
        <p:txBody>
          <a:bodyPr/>
          <a:lstStyle/>
          <a:p>
            <a:fld id="{6E49D6CD-A5AC-4CD5-BAD9-44AE9635E8C0}" type="datetimeFigureOut">
              <a:rPr lang="en-IN" smtClean="0"/>
              <a:t>21-02-2025</a:t>
            </a:fld>
            <a:endParaRPr lang="en-IN"/>
          </a:p>
        </p:txBody>
      </p:sp>
      <p:sp>
        <p:nvSpPr>
          <p:cNvPr id="6" name="Footer Placeholder 5">
            <a:extLst>
              <a:ext uri="{FF2B5EF4-FFF2-40B4-BE49-F238E27FC236}">
                <a16:creationId xmlns:a16="http://schemas.microsoft.com/office/drawing/2014/main" id="{015045C8-85F9-48D8-535A-886D47F339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89E25-3F32-A046-8B7C-7BA430D5E1F0}"/>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28387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C59E0-B53D-03F6-6F54-00E088DD3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F813D-B106-44AB-CAE4-FC681FE23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974F4-EF68-8634-7609-EBBEBA689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9D6CD-A5AC-4CD5-BAD9-44AE9635E8C0}" type="datetimeFigureOut">
              <a:rPr lang="en-IN" smtClean="0"/>
              <a:t>21-02-2025</a:t>
            </a:fld>
            <a:endParaRPr lang="en-IN"/>
          </a:p>
        </p:txBody>
      </p:sp>
      <p:sp>
        <p:nvSpPr>
          <p:cNvPr id="5" name="Footer Placeholder 4">
            <a:extLst>
              <a:ext uri="{FF2B5EF4-FFF2-40B4-BE49-F238E27FC236}">
                <a16:creationId xmlns:a16="http://schemas.microsoft.com/office/drawing/2014/main" id="{15E134E0-F617-F884-21E1-D61E909AC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B799DD-2BD6-53A4-0F35-5BFEEB981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105AF-AE4B-47BD-A0A8-8E6A7C86D7AE}" type="slidenum">
              <a:rPr lang="en-IN" smtClean="0"/>
              <a:t>‹#›</a:t>
            </a:fld>
            <a:endParaRPr lang="en-IN"/>
          </a:p>
        </p:txBody>
      </p:sp>
    </p:spTree>
    <p:extLst>
      <p:ext uri="{BB962C8B-B14F-4D97-AF65-F5344CB8AC3E}">
        <p14:creationId xmlns:p14="http://schemas.microsoft.com/office/powerpoint/2010/main" val="130983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E81D-3ECF-4C3B-1227-70A97ECA9B00}"/>
              </a:ext>
            </a:extLst>
          </p:cNvPr>
          <p:cNvSpPr>
            <a:spLocks noGrp="1"/>
          </p:cNvSpPr>
          <p:nvPr>
            <p:ph type="ctrTitle"/>
          </p:nvPr>
        </p:nvSpPr>
        <p:spPr/>
        <p:txBody>
          <a:bodyPr>
            <a:normAutofit/>
          </a:bodyPr>
          <a:lstStyle/>
          <a:p>
            <a:r>
              <a:rPr lang="en-US" sz="3600" b="1" i="0" u="none" strike="noStrike" baseline="0" dirty="0">
                <a:latin typeface="Calibri,Bold"/>
              </a:rPr>
              <a:t>Usage of Design Tools like Argo UML</a:t>
            </a:r>
            <a:endParaRPr lang="en-IN" sz="3600" dirty="0"/>
          </a:p>
        </p:txBody>
      </p:sp>
      <p:sp>
        <p:nvSpPr>
          <p:cNvPr id="3" name="Subtitle 2">
            <a:extLst>
              <a:ext uri="{FF2B5EF4-FFF2-40B4-BE49-F238E27FC236}">
                <a16:creationId xmlns:a16="http://schemas.microsoft.com/office/drawing/2014/main" id="{15C7BF87-0D81-3494-0134-4A1238D16D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841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D593E0-1BBC-BB74-CF25-7F414FE131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52" y="158620"/>
            <a:ext cx="8435570" cy="6624735"/>
          </a:xfrm>
        </p:spPr>
      </p:pic>
    </p:spTree>
    <p:extLst>
      <p:ext uri="{BB962C8B-B14F-4D97-AF65-F5344CB8AC3E}">
        <p14:creationId xmlns:p14="http://schemas.microsoft.com/office/powerpoint/2010/main" val="425227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2B2F17-8DF6-365E-9B35-F13630556F6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7278" y="177282"/>
            <a:ext cx="8547228" cy="6604676"/>
          </a:xfrm>
        </p:spPr>
      </p:pic>
    </p:spTree>
    <p:extLst>
      <p:ext uri="{BB962C8B-B14F-4D97-AF65-F5344CB8AC3E}">
        <p14:creationId xmlns:p14="http://schemas.microsoft.com/office/powerpoint/2010/main" val="347917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9ED1-14C3-4F0B-7F83-24DCE594C2E7}"/>
              </a:ext>
            </a:extLst>
          </p:cNvPr>
          <p:cNvSpPr>
            <a:spLocks noGrp="1"/>
          </p:cNvSpPr>
          <p:nvPr>
            <p:ph type="title"/>
          </p:nvPr>
        </p:nvSpPr>
        <p:spPr/>
        <p:txBody>
          <a:bodyPr>
            <a:normAutofit/>
          </a:bodyPr>
          <a:lstStyle/>
          <a:p>
            <a:r>
              <a:rPr lang="en-US" sz="4000" dirty="0">
                <a:latin typeface="Times New Roman" panose="02020603050405020304" pitchFamily="18" charset="0"/>
              </a:rPr>
              <a:t>S</a:t>
            </a:r>
            <a:r>
              <a:rPr lang="en-IN" sz="4000" dirty="0">
                <a:latin typeface="Times New Roman" panose="02020603050405020304" pitchFamily="18" charset="0"/>
              </a:rPr>
              <a:t>TATE MACHINE DIAGRAM</a:t>
            </a:r>
            <a:endParaRPr lang="en-IN" sz="4000" dirty="0"/>
          </a:p>
        </p:txBody>
      </p:sp>
      <p:sp>
        <p:nvSpPr>
          <p:cNvPr id="3" name="Content Placeholder 2">
            <a:extLst>
              <a:ext uri="{FF2B5EF4-FFF2-40B4-BE49-F238E27FC236}">
                <a16:creationId xmlns:a16="http://schemas.microsoft.com/office/drawing/2014/main" id="{1CE662A7-CE4D-E72D-EAE0-FFD7BC22E310}"/>
              </a:ext>
            </a:extLst>
          </p:cNvPr>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Argo UML can be used to create state machine diagrams, which are used to describe the behavior of objects in a software system. State machine diagrams show the states, events, and transitions of objects and the conditions </a:t>
            </a:r>
            <a:r>
              <a:rPr lang="en-IN" sz="3200" b="0" i="0" u="none" strike="noStrike" baseline="0" dirty="0">
                <a:latin typeface="Times New Roman" panose="02020603050405020304" pitchFamily="18" charset="0"/>
              </a:rPr>
              <a:t>under which transitions occur</a:t>
            </a:r>
            <a:endParaRPr lang="en-IN" sz="3200" dirty="0"/>
          </a:p>
        </p:txBody>
      </p:sp>
    </p:spTree>
    <p:extLst>
      <p:ext uri="{BB962C8B-B14F-4D97-AF65-F5344CB8AC3E}">
        <p14:creationId xmlns:p14="http://schemas.microsoft.com/office/powerpoint/2010/main" val="189104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ML State Machine Diagram for Login ">
            <a:extLst>
              <a:ext uri="{FF2B5EF4-FFF2-40B4-BE49-F238E27FC236}">
                <a16:creationId xmlns:a16="http://schemas.microsoft.com/office/drawing/2014/main" id="{2A44A541-5654-D2EF-9469-5ED7F5BF96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721" y="457200"/>
            <a:ext cx="9779233" cy="637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4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te Transition Diagram for an ATM System - GeeksforGeeks">
            <a:extLst>
              <a:ext uri="{FF2B5EF4-FFF2-40B4-BE49-F238E27FC236}">
                <a16:creationId xmlns:a16="http://schemas.microsoft.com/office/drawing/2014/main" id="{A4D4F507-1F33-123A-8B97-0A611B6544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829" y="205274"/>
            <a:ext cx="8643416" cy="604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26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4065-E4CE-DBE2-836C-645409061C23}"/>
              </a:ext>
            </a:extLst>
          </p:cNvPr>
          <p:cNvSpPr>
            <a:spLocks noGrp="1"/>
          </p:cNvSpPr>
          <p:nvPr>
            <p:ph type="title"/>
          </p:nvPr>
        </p:nvSpPr>
        <p:spPr/>
        <p:txBody>
          <a:bodyPr>
            <a:normAutofit/>
          </a:bodyPr>
          <a:lstStyle/>
          <a:p>
            <a:r>
              <a:rPr lang="en-IN" sz="4800" b="0" i="0" u="none" strike="noStrike" baseline="0" dirty="0">
                <a:latin typeface="Times New Roman" panose="02020603050405020304" pitchFamily="18" charset="0"/>
              </a:rPr>
              <a:t>ACTIVITY DIAGRAM</a:t>
            </a:r>
            <a:endParaRPr lang="en-IN" sz="4800" dirty="0"/>
          </a:p>
        </p:txBody>
      </p:sp>
      <p:sp>
        <p:nvSpPr>
          <p:cNvPr id="3" name="Content Placeholder 2">
            <a:extLst>
              <a:ext uri="{FF2B5EF4-FFF2-40B4-BE49-F238E27FC236}">
                <a16:creationId xmlns:a16="http://schemas.microsoft.com/office/drawing/2014/main" id="{FA81256E-EEC6-AC97-EA54-D8266CBF2265}"/>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Argo UML can be used to create activity diagrams, which are used to describe the flow of activities in a software system. Activity diagrams show the actions, control flows, and object flows of a system.</a:t>
            </a:r>
            <a:endParaRPr lang="en-IN" sz="3600" dirty="0"/>
          </a:p>
        </p:txBody>
      </p:sp>
    </p:spTree>
    <p:extLst>
      <p:ext uri="{BB962C8B-B14F-4D97-AF65-F5344CB8AC3E}">
        <p14:creationId xmlns:p14="http://schemas.microsoft.com/office/powerpoint/2010/main" val="189202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71F6EE-0F7B-E2EA-DF08-5810F84755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4501" y="489951"/>
            <a:ext cx="6328870" cy="613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63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2EE9C2-D265-422E-7A67-5A615DD6B0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5095" y="173546"/>
            <a:ext cx="3649232" cy="623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74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09F5B-C6A7-7B48-89AC-AA4EF57E5CD5}"/>
              </a:ext>
            </a:extLst>
          </p:cNvPr>
          <p:cNvSpPr>
            <a:spLocks noGrp="1"/>
          </p:cNvSpPr>
          <p:nvPr>
            <p:ph idx="1"/>
          </p:nvPr>
        </p:nvSpPr>
        <p:spPr>
          <a:xfrm>
            <a:off x="838200" y="621976"/>
            <a:ext cx="10515600" cy="4351338"/>
          </a:xfrm>
        </p:spPr>
        <p:txBody>
          <a:bodyPr>
            <a:normAutofit/>
          </a:bodyPr>
          <a:lstStyle/>
          <a:p>
            <a:pPr marL="0" indent="0" algn="l">
              <a:buNone/>
            </a:pPr>
            <a:r>
              <a:rPr lang="en-US" sz="3200" b="0" i="0" u="none" strike="noStrike" baseline="0" dirty="0">
                <a:latin typeface="Calibri" panose="020F0502020204030204" pitchFamily="34" charset="0"/>
              </a:rPr>
              <a:t>1. What is Argo UML used for?</a:t>
            </a:r>
          </a:p>
          <a:p>
            <a:pPr marL="0" indent="0" algn="l">
              <a:buNone/>
            </a:pPr>
            <a:r>
              <a:rPr lang="en-IN" sz="3200" b="1" i="0" u="none" strike="noStrike" baseline="0" dirty="0">
                <a:latin typeface="Calibri" panose="020F0502020204030204" pitchFamily="34" charset="0"/>
              </a:rPr>
              <a:t>a) Creating UML diagrams</a:t>
            </a:r>
          </a:p>
          <a:p>
            <a:pPr marL="0" indent="0" algn="l">
              <a:buNone/>
            </a:pPr>
            <a:r>
              <a:rPr lang="en-IN" sz="3200" b="0" i="0" u="none" strike="noStrike" baseline="0" dirty="0">
                <a:latin typeface="Calibri" panose="020F0502020204030204" pitchFamily="34" charset="0"/>
              </a:rPr>
              <a:t>b) Generating code</a:t>
            </a:r>
          </a:p>
          <a:p>
            <a:pPr marL="0" indent="0" algn="l">
              <a:buNone/>
            </a:pPr>
            <a:r>
              <a:rPr lang="en-IN" sz="3200" b="0" i="0" u="none" strike="noStrike" baseline="0" dirty="0">
                <a:latin typeface="Calibri" panose="020F0502020204030204" pitchFamily="34" charset="0"/>
              </a:rPr>
              <a:t>c) Testing software</a:t>
            </a:r>
          </a:p>
          <a:p>
            <a:pPr marL="0" indent="0" algn="l">
              <a:buNone/>
            </a:pPr>
            <a:r>
              <a:rPr lang="en-US" sz="3200" b="0" i="0" u="none" strike="noStrike" baseline="0" dirty="0">
                <a:latin typeface="Calibri" panose="020F0502020204030204" pitchFamily="34" charset="0"/>
              </a:rPr>
              <a:t>d) None of the above</a:t>
            </a:r>
            <a:endParaRPr lang="en-IN" sz="3200" dirty="0"/>
          </a:p>
        </p:txBody>
      </p:sp>
    </p:spTree>
    <p:extLst>
      <p:ext uri="{BB962C8B-B14F-4D97-AF65-F5344CB8AC3E}">
        <p14:creationId xmlns:p14="http://schemas.microsoft.com/office/powerpoint/2010/main" val="272989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3E546-4A55-368C-CCF6-A5F5B7BB2D52}"/>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2. What is a UML diagram?</a:t>
            </a:r>
          </a:p>
          <a:p>
            <a:pPr marL="0" indent="0" algn="l">
              <a:buNone/>
            </a:pPr>
            <a:r>
              <a:rPr lang="en-US" b="0" i="0" u="none" strike="noStrike" baseline="0" dirty="0">
                <a:latin typeface="Calibri" panose="020F0502020204030204" pitchFamily="34" charset="0"/>
              </a:rPr>
              <a:t>a) A diagram used for testing software</a:t>
            </a:r>
          </a:p>
          <a:p>
            <a:pPr marL="0" indent="0" algn="l">
              <a:buNone/>
            </a:pPr>
            <a:r>
              <a:rPr lang="en-US" b="0" i="0" u="none" strike="noStrike" baseline="0" dirty="0">
                <a:latin typeface="Calibri" panose="020F0502020204030204" pitchFamily="34" charset="0"/>
              </a:rPr>
              <a:t>b) A diagram used for generating code</a:t>
            </a:r>
          </a:p>
          <a:p>
            <a:pPr marL="0" indent="0" algn="l">
              <a:buNone/>
            </a:pPr>
            <a:r>
              <a:rPr lang="en-US" b="1" i="0" u="none" strike="noStrike" baseline="0" dirty="0">
                <a:latin typeface="Calibri" panose="020F0502020204030204" pitchFamily="34" charset="0"/>
              </a:rPr>
              <a:t>c) A visual representation of object-oriented software systems</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42684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DB00-409C-1EF2-2FB9-91F1A249A49C}"/>
              </a:ext>
            </a:extLst>
          </p:cNvPr>
          <p:cNvSpPr>
            <a:spLocks noGrp="1"/>
          </p:cNvSpPr>
          <p:nvPr>
            <p:ph type="title"/>
          </p:nvPr>
        </p:nvSpPr>
        <p:spPr/>
        <p:txBody>
          <a:bodyPr>
            <a:normAutofit/>
          </a:bodyPr>
          <a:lstStyle/>
          <a:p>
            <a:r>
              <a:rPr lang="en-IN" sz="3600" b="1" i="0" u="none" strike="noStrike" baseline="0" dirty="0" err="1">
                <a:latin typeface="Calibri" panose="020F0502020204030204" pitchFamily="34" charset="0"/>
              </a:rPr>
              <a:t>ArgoUML</a:t>
            </a:r>
            <a:endParaRPr lang="en-IN" sz="3600" b="1" dirty="0"/>
          </a:p>
        </p:txBody>
      </p:sp>
      <p:sp>
        <p:nvSpPr>
          <p:cNvPr id="3" name="Content Placeholder 2">
            <a:extLst>
              <a:ext uri="{FF2B5EF4-FFF2-40B4-BE49-F238E27FC236}">
                <a16:creationId xmlns:a16="http://schemas.microsoft.com/office/drawing/2014/main" id="{7CBA0B2D-0888-9A9A-3CF2-A34655B17BC1}"/>
              </a:ext>
            </a:extLst>
          </p:cNvPr>
          <p:cNvSpPr>
            <a:spLocks noGrp="1"/>
          </p:cNvSpPr>
          <p:nvPr>
            <p:ph idx="1"/>
          </p:nvPr>
        </p:nvSpPr>
        <p:spPr/>
        <p:txBody>
          <a:bodyPr>
            <a:normAutofit/>
          </a:bodyPr>
          <a:lstStyle/>
          <a:p>
            <a:pPr algn="l"/>
            <a:r>
              <a:rPr lang="en-US" b="0" i="0" u="none" strike="noStrike" baseline="0" dirty="0" err="1">
                <a:latin typeface="Times New Roman" panose="02020603050405020304" pitchFamily="18" charset="0"/>
                <a:cs typeface="Times New Roman" panose="02020603050405020304" pitchFamily="18" charset="0"/>
              </a:rPr>
              <a:t>ArgoUML</a:t>
            </a:r>
            <a:r>
              <a:rPr lang="en-US" b="0" i="0" u="none" strike="noStrike" baseline="0" dirty="0">
                <a:latin typeface="Times New Roman" panose="02020603050405020304" pitchFamily="18" charset="0"/>
                <a:cs typeface="Times New Roman" panose="02020603050405020304" pitchFamily="18" charset="0"/>
              </a:rPr>
              <a:t> is an UML diagramming application written in Java and released under the open source Eclipse Public License. By virtue of being a Java application, it is available on any platform supported by Java SE.</a:t>
            </a:r>
          </a:p>
          <a:p>
            <a:pPr algn="l"/>
            <a:r>
              <a:rPr lang="en-US" b="0" i="0" u="none" strike="noStrike" baseline="0" dirty="0">
                <a:latin typeface="Times New Roman" panose="02020603050405020304" pitchFamily="18" charset="0"/>
                <a:cs typeface="Times New Roman" panose="02020603050405020304" pitchFamily="18" charset="0"/>
              </a:rPr>
              <a:t>Argo UML is a popular design tool used for creating Unified Modeling Language (UML) diagrams. UML is a visual modeling language used for software development, and it is used to describe the structure and behavior of software systems.</a:t>
            </a:r>
          </a:p>
          <a:p>
            <a:pPr algn="l"/>
            <a:r>
              <a:rPr lang="en-IN" b="0" i="0" u="none" strike="noStrike" baseline="0" dirty="0">
                <a:latin typeface="Times New Roman" panose="02020603050405020304" pitchFamily="18" charset="0"/>
                <a:cs typeface="Times New Roman" panose="02020603050405020304" pitchFamily="18" charset="0"/>
              </a:rPr>
              <a:t>UML provides a graphical user </a:t>
            </a:r>
            <a:r>
              <a:rPr lang="en-US" b="0" i="0" u="none" strike="noStrike" baseline="0" dirty="0">
                <a:latin typeface="Times New Roman" panose="02020603050405020304" pitchFamily="18" charset="0"/>
                <a:cs typeface="Times New Roman" panose="02020603050405020304" pitchFamily="18" charset="0"/>
              </a:rPr>
              <a:t>interface for creating UML diagrams and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20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1B0E6-F593-45FD-6FCC-25CA6E43C0EF}"/>
              </a:ext>
            </a:extLst>
          </p:cNvPr>
          <p:cNvSpPr>
            <a:spLocks noGrp="1"/>
          </p:cNvSpPr>
          <p:nvPr>
            <p:ph idx="1"/>
          </p:nvPr>
        </p:nvSpPr>
        <p:spPr>
          <a:xfrm>
            <a:off x="838200" y="839755"/>
            <a:ext cx="10515600" cy="5337208"/>
          </a:xfrm>
        </p:spPr>
        <p:txBody>
          <a:bodyPr>
            <a:normAutofit/>
          </a:bodyPr>
          <a:lstStyle/>
          <a:p>
            <a:pPr marL="0" indent="0" algn="l">
              <a:buNone/>
            </a:pPr>
            <a:r>
              <a:rPr lang="en-US" sz="3200" b="0" i="0" u="none" strike="noStrike" baseline="0" dirty="0">
                <a:latin typeface="Calibri" panose="020F0502020204030204" pitchFamily="34" charset="0"/>
              </a:rPr>
              <a:t>3. What types of UML diagrams can be created using </a:t>
            </a:r>
            <a:r>
              <a:rPr lang="en-US" sz="3200" b="0" i="0" u="none" strike="noStrike" baseline="0" dirty="0" err="1">
                <a:latin typeface="Calibri" panose="020F0502020204030204" pitchFamily="34" charset="0"/>
              </a:rPr>
              <a:t>A</a:t>
            </a:r>
            <a:r>
              <a:rPr lang="en-US" sz="3200" dirty="0" err="1">
                <a:latin typeface="Calibri" panose="020F0502020204030204" pitchFamily="34" charset="0"/>
              </a:rPr>
              <a:t>gr</a:t>
            </a:r>
            <a:r>
              <a:rPr lang="en-US" sz="3200" b="0" i="0" u="none" strike="noStrike" baseline="0" dirty="0" err="1">
                <a:latin typeface="Calibri" panose="020F0502020204030204" pitchFamily="34" charset="0"/>
              </a:rPr>
              <a:t>o</a:t>
            </a:r>
            <a:r>
              <a:rPr lang="en-US" sz="3200" b="0" i="0" u="none" strike="noStrike" baseline="0" dirty="0">
                <a:latin typeface="Calibri" panose="020F0502020204030204" pitchFamily="34" charset="0"/>
              </a:rPr>
              <a:t> UML?</a:t>
            </a:r>
          </a:p>
          <a:p>
            <a:pPr marL="0" indent="0" algn="l">
              <a:buNone/>
            </a:pPr>
            <a:r>
              <a:rPr lang="en-IN" sz="3200" b="0" i="0" u="none" strike="noStrike" baseline="0" dirty="0">
                <a:latin typeface="Calibri" panose="020F0502020204030204" pitchFamily="34" charset="0"/>
              </a:rPr>
              <a:t>a) Use case diagrams</a:t>
            </a:r>
          </a:p>
          <a:p>
            <a:pPr marL="0" indent="0" algn="l">
              <a:buNone/>
            </a:pPr>
            <a:r>
              <a:rPr lang="en-IN" sz="3200" b="0" i="0" u="none" strike="noStrike" baseline="0" dirty="0">
                <a:latin typeface="Calibri" panose="020F0502020204030204" pitchFamily="34" charset="0"/>
              </a:rPr>
              <a:t>b) Class diagrams</a:t>
            </a:r>
          </a:p>
          <a:p>
            <a:pPr marL="0" indent="0" algn="l">
              <a:buNone/>
            </a:pPr>
            <a:r>
              <a:rPr lang="en-IN" sz="3200" b="0" i="0" u="none" strike="noStrike" baseline="0" dirty="0">
                <a:latin typeface="Calibri" panose="020F0502020204030204" pitchFamily="34" charset="0"/>
              </a:rPr>
              <a:t>c) Sequence diagrams</a:t>
            </a:r>
          </a:p>
          <a:p>
            <a:pPr marL="0" indent="0" algn="l">
              <a:buNone/>
            </a:pPr>
            <a:r>
              <a:rPr lang="en-US" sz="3200" b="1" i="0" u="none" strike="noStrike" baseline="0" dirty="0">
                <a:latin typeface="Calibri" panose="020F0502020204030204" pitchFamily="34" charset="0"/>
              </a:rPr>
              <a:t>d) All of the above</a:t>
            </a:r>
            <a:endParaRPr lang="en-IN" sz="3200" b="1" dirty="0"/>
          </a:p>
        </p:txBody>
      </p:sp>
    </p:spTree>
    <p:extLst>
      <p:ext uri="{BB962C8B-B14F-4D97-AF65-F5344CB8AC3E}">
        <p14:creationId xmlns:p14="http://schemas.microsoft.com/office/powerpoint/2010/main" val="101848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1ED8C-A613-36EF-6AA8-FEFFD0E5946E}"/>
              </a:ext>
            </a:extLst>
          </p:cNvPr>
          <p:cNvSpPr>
            <a:spLocks noGrp="1"/>
          </p:cNvSpPr>
          <p:nvPr>
            <p:ph idx="1"/>
          </p:nvPr>
        </p:nvSpPr>
        <p:spPr>
          <a:xfrm>
            <a:off x="838200" y="643812"/>
            <a:ext cx="10515600" cy="5533151"/>
          </a:xfrm>
        </p:spPr>
        <p:txBody>
          <a:bodyPr>
            <a:normAutofit/>
          </a:bodyPr>
          <a:lstStyle/>
          <a:p>
            <a:pPr marL="0" indent="0" algn="l">
              <a:buNone/>
            </a:pPr>
            <a:r>
              <a:rPr lang="en-US" b="0" i="0" u="none" strike="noStrike" baseline="0" dirty="0">
                <a:latin typeface="Calibri" panose="020F0502020204030204" pitchFamily="34" charset="0"/>
              </a:rPr>
              <a:t>4. What is the purpose of annotating UML diagrams?</a:t>
            </a:r>
          </a:p>
          <a:p>
            <a:pPr marL="0" indent="0" algn="l">
              <a:buNone/>
            </a:pPr>
            <a:r>
              <a:rPr lang="en-US" b="0" i="0" u="none" strike="noStrike" baseline="0" dirty="0">
                <a:latin typeface="Calibri" panose="020F0502020204030204" pitchFamily="34" charset="0"/>
              </a:rPr>
              <a:t>a) To add color to the diagrams</a:t>
            </a:r>
          </a:p>
          <a:p>
            <a:pPr marL="0" indent="0" algn="l">
              <a:buNone/>
            </a:pPr>
            <a:r>
              <a:rPr lang="en-US" b="1" i="0" u="none" strike="noStrike" baseline="0" dirty="0">
                <a:latin typeface="Calibri" panose="020F0502020204030204" pitchFamily="34" charset="0"/>
              </a:rPr>
              <a:t>b) To clarify ideas and capture important information</a:t>
            </a:r>
          </a:p>
          <a:p>
            <a:pPr marL="0" indent="0" algn="l">
              <a:buNone/>
            </a:pPr>
            <a:r>
              <a:rPr lang="en-US" b="0" i="0" u="none" strike="noStrike" baseline="0" dirty="0">
                <a:latin typeface="Calibri" panose="020F0502020204030204" pitchFamily="34" charset="0"/>
              </a:rPr>
              <a:t>c) To reduce the size of the diagrams</a:t>
            </a:r>
          </a:p>
          <a:p>
            <a:pPr marL="0" indent="0" algn="l">
              <a:buNone/>
            </a:pPr>
            <a:r>
              <a:rPr lang="en-US" b="0" i="0" u="none" strike="noStrike" baseline="0" dirty="0">
                <a:latin typeface="Calibri" panose="020F0502020204030204" pitchFamily="34" charset="0"/>
              </a:rPr>
              <a:t>d) None of the above</a:t>
            </a:r>
            <a:endParaRPr lang="en-IN" b="1" dirty="0"/>
          </a:p>
        </p:txBody>
      </p:sp>
    </p:spTree>
    <p:extLst>
      <p:ext uri="{BB962C8B-B14F-4D97-AF65-F5344CB8AC3E}">
        <p14:creationId xmlns:p14="http://schemas.microsoft.com/office/powerpoint/2010/main" val="2636457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24CDE-AAC3-440A-CB5C-0073B5D6C82E}"/>
              </a:ext>
            </a:extLst>
          </p:cNvPr>
          <p:cNvSpPr>
            <a:spLocks noGrp="1"/>
          </p:cNvSpPr>
          <p:nvPr>
            <p:ph idx="1"/>
          </p:nvPr>
        </p:nvSpPr>
        <p:spPr>
          <a:xfrm>
            <a:off x="838200" y="774441"/>
            <a:ext cx="10515600" cy="5402522"/>
          </a:xfrm>
        </p:spPr>
        <p:txBody>
          <a:bodyPr>
            <a:normAutofit/>
          </a:bodyPr>
          <a:lstStyle/>
          <a:p>
            <a:pPr marL="0" indent="0" algn="l">
              <a:buNone/>
            </a:pPr>
            <a:r>
              <a:rPr lang="en-US" b="0" i="0" u="none" strike="noStrike" baseline="0" dirty="0">
                <a:latin typeface="Calibri" panose="020F0502020204030204" pitchFamily="34" charset="0"/>
              </a:rPr>
              <a:t>5. Can Argo UML automatically generate documentation based on UML diagrams?</a:t>
            </a:r>
          </a:p>
          <a:p>
            <a:pPr marL="0" indent="0" algn="l">
              <a:buNone/>
            </a:pPr>
            <a:r>
              <a:rPr lang="en-IN" b="1" i="0" u="none" strike="noStrike" baseline="0" dirty="0">
                <a:latin typeface="Calibri" panose="020F0502020204030204" pitchFamily="34" charset="0"/>
              </a:rPr>
              <a:t>a) Yes</a:t>
            </a:r>
          </a:p>
          <a:p>
            <a:pPr marL="0" indent="0" algn="l">
              <a:buNone/>
            </a:pPr>
            <a:r>
              <a:rPr lang="en-IN" b="0" i="0" u="none" strike="noStrike" baseline="0" dirty="0">
                <a:latin typeface="Calibri" panose="020F0502020204030204" pitchFamily="34" charset="0"/>
              </a:rPr>
              <a:t>b) No</a:t>
            </a:r>
            <a:endParaRPr lang="en-IN" dirty="0"/>
          </a:p>
        </p:txBody>
      </p:sp>
    </p:spTree>
    <p:extLst>
      <p:ext uri="{BB962C8B-B14F-4D97-AF65-F5344CB8AC3E}">
        <p14:creationId xmlns:p14="http://schemas.microsoft.com/office/powerpoint/2010/main" val="219008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A33CE-3AAD-0DF2-9C58-234DD877C8CE}"/>
              </a:ext>
            </a:extLst>
          </p:cNvPr>
          <p:cNvSpPr>
            <a:spLocks noGrp="1"/>
          </p:cNvSpPr>
          <p:nvPr>
            <p:ph idx="1"/>
          </p:nvPr>
        </p:nvSpPr>
        <p:spPr>
          <a:xfrm>
            <a:off x="838200" y="354563"/>
            <a:ext cx="10515600" cy="5822400"/>
          </a:xfrm>
        </p:spPr>
        <p:txBody>
          <a:bodyPr>
            <a:normAutofit/>
          </a:bodyPr>
          <a:lstStyle/>
          <a:p>
            <a:pPr marL="0" indent="0">
              <a:buNone/>
            </a:pPr>
            <a:r>
              <a:rPr lang="en-US" b="0" i="0" u="none" strike="noStrike" baseline="0" dirty="0">
                <a:latin typeface="Calibri" panose="020F0502020204030204" pitchFamily="34" charset="0"/>
              </a:rPr>
              <a:t>How can documentation generated by Argo UML be used?</a:t>
            </a:r>
          </a:p>
          <a:p>
            <a:pPr marL="0" indent="0" algn="l">
              <a:buNone/>
            </a:pPr>
            <a:r>
              <a:rPr lang="en-US" b="1" i="0" u="none" strike="noStrike" baseline="0" dirty="0">
                <a:latin typeface="Calibri" panose="020F0502020204030204" pitchFamily="34" charset="0"/>
              </a:rPr>
              <a:t>a) To prepare detailed notes about a software system</a:t>
            </a:r>
          </a:p>
          <a:p>
            <a:pPr marL="0" indent="0" algn="l">
              <a:buNone/>
            </a:pPr>
            <a:r>
              <a:rPr lang="en-US" b="0" i="0" u="none" strike="noStrike" baseline="0" dirty="0">
                <a:latin typeface="Calibri" panose="020F0502020204030204" pitchFamily="34" charset="0"/>
              </a:rPr>
              <a:t>b) To create software prototypes</a:t>
            </a:r>
          </a:p>
          <a:p>
            <a:pPr marL="0" indent="0" algn="l">
              <a:buNone/>
            </a:pPr>
            <a:r>
              <a:rPr lang="en-IN" b="0" i="0" u="none" strike="noStrike" baseline="0" dirty="0">
                <a:latin typeface="Calibri" panose="020F0502020204030204" pitchFamily="34" charset="0"/>
              </a:rPr>
              <a:t>c) To debug software</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1530977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A364D-DCEE-C01C-4BFD-84C6B8BF0796}"/>
              </a:ext>
            </a:extLst>
          </p:cNvPr>
          <p:cNvSpPr>
            <a:spLocks noGrp="1"/>
          </p:cNvSpPr>
          <p:nvPr>
            <p:ph idx="1"/>
          </p:nvPr>
        </p:nvSpPr>
        <p:spPr/>
        <p:txBody>
          <a:bodyPr>
            <a:normAutofit/>
          </a:bodyPr>
          <a:lstStyle/>
          <a:p>
            <a:pPr marL="0" indent="0" algn="l">
              <a:buNone/>
            </a:pPr>
            <a:r>
              <a:rPr lang="en-US" sz="3200" b="0" i="0" u="none" strike="noStrike" baseline="0" dirty="0">
                <a:latin typeface="Calibri" panose="020F0502020204030204" pitchFamily="34" charset="0"/>
              </a:rPr>
              <a:t>Can Argo UML be used to collaborate with others on UML diagrams?</a:t>
            </a:r>
          </a:p>
          <a:p>
            <a:pPr marL="0" indent="0" algn="l">
              <a:buNone/>
            </a:pPr>
            <a:r>
              <a:rPr lang="en-IN" sz="3200" b="1" i="0" u="none" strike="noStrike" baseline="0" dirty="0">
                <a:latin typeface="Calibri" panose="020F0502020204030204" pitchFamily="34" charset="0"/>
              </a:rPr>
              <a:t>a) Yes</a:t>
            </a:r>
          </a:p>
          <a:p>
            <a:pPr marL="0" indent="0" algn="l">
              <a:buNone/>
            </a:pPr>
            <a:r>
              <a:rPr lang="en-IN" sz="3200" b="0" i="0" u="none" strike="noStrike" baseline="0" dirty="0">
                <a:latin typeface="Calibri" panose="020F0502020204030204" pitchFamily="34" charset="0"/>
              </a:rPr>
              <a:t>b) No</a:t>
            </a:r>
            <a:endParaRPr lang="en-IN" sz="3200" dirty="0"/>
          </a:p>
        </p:txBody>
      </p:sp>
    </p:spTree>
    <p:extLst>
      <p:ext uri="{BB962C8B-B14F-4D97-AF65-F5344CB8AC3E}">
        <p14:creationId xmlns:p14="http://schemas.microsoft.com/office/powerpoint/2010/main" val="1068138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3568-A589-6E79-C8C2-AB1099336D11}"/>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the main advantage of using UML diagrams for software design?</a:t>
            </a:r>
          </a:p>
          <a:p>
            <a:pPr marL="0" indent="0" algn="l">
              <a:buNone/>
            </a:pPr>
            <a:r>
              <a:rPr lang="en-US" sz="2400" b="1" i="0" u="none" strike="noStrike" baseline="0" dirty="0">
                <a:latin typeface="Calibri" panose="020F0502020204030204" pitchFamily="34" charset="0"/>
              </a:rPr>
              <a:t>a) They provide a graphical representation of the software system</a:t>
            </a:r>
          </a:p>
          <a:p>
            <a:pPr marL="0" indent="0" algn="l">
              <a:buNone/>
            </a:pPr>
            <a:r>
              <a:rPr lang="en-US" sz="2400" b="0" i="0" u="none" strike="noStrike" baseline="0" dirty="0">
                <a:latin typeface="Calibri" panose="020F0502020204030204" pitchFamily="34" charset="0"/>
              </a:rPr>
              <a:t>b) They automate the software development process</a:t>
            </a:r>
          </a:p>
          <a:p>
            <a:pPr marL="0" indent="0" algn="l">
              <a:buNone/>
            </a:pPr>
            <a:r>
              <a:rPr lang="en-US" sz="2400" b="0" i="0" u="none" strike="noStrike" baseline="0" dirty="0">
                <a:latin typeface="Calibri" panose="020F0502020204030204" pitchFamily="34" charset="0"/>
              </a:rPr>
              <a:t>c) They allow for easier debugging of software</a:t>
            </a:r>
          </a:p>
          <a:p>
            <a:pPr marL="0" indent="0" algn="l">
              <a:buNone/>
            </a:pPr>
            <a:r>
              <a:rPr lang="en-US" sz="2400" b="0" i="0" u="none" strike="noStrike" baseline="0" dirty="0">
                <a:latin typeface="Calibri" panose="020F0502020204030204" pitchFamily="34" charset="0"/>
              </a:rPr>
              <a:t>d) None of the above</a:t>
            </a:r>
            <a:endParaRPr lang="en-IN" sz="2400" dirty="0"/>
          </a:p>
        </p:txBody>
      </p:sp>
    </p:spTree>
    <p:extLst>
      <p:ext uri="{BB962C8B-B14F-4D97-AF65-F5344CB8AC3E}">
        <p14:creationId xmlns:p14="http://schemas.microsoft.com/office/powerpoint/2010/main" val="37371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ABEE8-F8C8-253F-9318-704A19B5004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use case diagram?</a:t>
            </a:r>
          </a:p>
          <a:p>
            <a:pPr marL="0" indent="0" algn="l">
              <a:buNone/>
            </a:pPr>
            <a:r>
              <a:rPr lang="en-US" b="1"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3648545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92A93-6A87-92F4-3A5D-9DFC2DB3E315}"/>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class diagram?</a:t>
            </a:r>
          </a:p>
          <a:p>
            <a:pPr marL="0" indent="0" algn="l">
              <a:buNone/>
            </a:pPr>
            <a:r>
              <a:rPr lang="en-US" b="0" i="0" u="none" strike="noStrike" baseline="0" dirty="0">
                <a:latin typeface="Calibri" panose="020F0502020204030204" pitchFamily="34" charset="0"/>
              </a:rPr>
              <a:t>a) To describe the behavior of a software system</a:t>
            </a:r>
          </a:p>
          <a:p>
            <a:pPr marL="0" indent="0" algn="l">
              <a:buNone/>
            </a:pPr>
            <a:r>
              <a:rPr lang="en-US" b="1" i="0" u="none" strike="noStrike" baseline="0" dirty="0">
                <a:latin typeface="Calibri" panose="020F0502020204030204" pitchFamily="34" charset="0"/>
              </a:rPr>
              <a:t>b) To describe the structure of a software system</a:t>
            </a:r>
          </a:p>
          <a:p>
            <a:pPr marL="0" indent="0" algn="l">
              <a:buNone/>
            </a:pPr>
            <a:r>
              <a:rPr lang="en-US" b="0"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3532885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78247-FC35-8F5B-96DE-91F13DC3D37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sequence diagram?</a:t>
            </a:r>
          </a:p>
          <a:p>
            <a:pPr marL="0" indent="0" algn="l">
              <a:buNone/>
            </a:pPr>
            <a:r>
              <a:rPr lang="en-US"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b="1"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234016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BFC24-7F03-5B2D-1097-80E06963C5A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an activity diagram?</a:t>
            </a:r>
          </a:p>
          <a:p>
            <a:pPr marL="0" indent="0" algn="l">
              <a:buNone/>
            </a:pPr>
            <a:r>
              <a:rPr lang="en-US"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b="0" i="0" u="none" strike="noStrike" baseline="0" dirty="0">
                <a:latin typeface="Calibri" panose="020F0502020204030204" pitchFamily="34" charset="0"/>
              </a:rPr>
              <a:t>c) To describe the relationships between objects in a software system</a:t>
            </a:r>
          </a:p>
          <a:p>
            <a:pPr marL="0" indent="0" algn="l">
              <a:buNone/>
            </a:pPr>
            <a:r>
              <a:rPr lang="en-US" b="1" i="0" u="none" strike="noStrike" baseline="0" dirty="0">
                <a:latin typeface="Calibri" panose="020F0502020204030204" pitchFamily="34" charset="0"/>
              </a:rPr>
              <a:t>d) None of the above</a:t>
            </a:r>
            <a:endParaRPr lang="en-IN" b="1" dirty="0"/>
          </a:p>
        </p:txBody>
      </p:sp>
    </p:spTree>
    <p:extLst>
      <p:ext uri="{BB962C8B-B14F-4D97-AF65-F5344CB8AC3E}">
        <p14:creationId xmlns:p14="http://schemas.microsoft.com/office/powerpoint/2010/main" val="426805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1620-3560-D312-C271-383CDADCDDAC}"/>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Here are some of the common use cases and scenarios where Argo UML can be useful:</a:t>
            </a:r>
            <a:endParaRPr lang="en-IN" sz="3200" dirty="0"/>
          </a:p>
        </p:txBody>
      </p:sp>
      <p:sp>
        <p:nvSpPr>
          <p:cNvPr id="3" name="Content Placeholder 2">
            <a:extLst>
              <a:ext uri="{FF2B5EF4-FFF2-40B4-BE49-F238E27FC236}">
                <a16:creationId xmlns:a16="http://schemas.microsoft.com/office/drawing/2014/main" id="{1087A460-D0E0-4F4E-B114-5BD0E2598943}"/>
              </a:ext>
            </a:extLst>
          </p:cNvPr>
          <p:cNvSpPr>
            <a:spLocks noGrp="1"/>
          </p:cNvSpPr>
          <p:nvPr>
            <p:ph idx="1"/>
          </p:nvPr>
        </p:nvSpPr>
        <p:spPr/>
        <p:txBody>
          <a:bodyPr>
            <a:normAutofit/>
          </a:bodyPr>
          <a:lstStyle/>
          <a:p>
            <a:pPr algn="l"/>
            <a:r>
              <a:rPr lang="en-US" sz="3200" b="1" i="0" u="none" strike="noStrike" baseline="0" dirty="0">
                <a:latin typeface="Times New Roman" panose="02020603050405020304" pitchFamily="18" charset="0"/>
              </a:rPr>
              <a:t>Creating class diagrams</a:t>
            </a:r>
            <a:r>
              <a:rPr lang="en-US" sz="3200" b="0" i="0" u="none" strike="noStrike" baseline="0" dirty="0">
                <a:latin typeface="Times New Roman" panose="02020603050405020304" pitchFamily="18" charset="0"/>
              </a:rPr>
              <a:t>: Argo UML can be used to create class diagrams, which are used to describe the structure of software systems. Class diagrams show the classes, interfaces, attributes, and methods of a system, and the relationships between them.</a:t>
            </a:r>
            <a:endParaRPr lang="en-IN" sz="3200" dirty="0"/>
          </a:p>
        </p:txBody>
      </p:sp>
    </p:spTree>
    <p:extLst>
      <p:ext uri="{BB962C8B-B14F-4D97-AF65-F5344CB8AC3E}">
        <p14:creationId xmlns:p14="http://schemas.microsoft.com/office/powerpoint/2010/main" val="304253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28954-CFB9-95B8-1B7B-2F4F5CBDE2F2}"/>
              </a:ext>
            </a:extLst>
          </p:cNvPr>
          <p:cNvSpPr>
            <a:spLocks noGrp="1"/>
          </p:cNvSpPr>
          <p:nvPr>
            <p:ph idx="1"/>
          </p:nvPr>
        </p:nvSpPr>
        <p:spPr/>
        <p:txBody>
          <a:bodyPr>
            <a:normAutofit/>
          </a:bodyPr>
          <a:lstStyle/>
          <a:p>
            <a:pPr marL="0" indent="0" algn="l">
              <a:buNone/>
            </a:pPr>
            <a:r>
              <a:rPr lang="en-US" sz="3600" b="0" i="0" u="none" strike="noStrike" baseline="0" dirty="0">
                <a:latin typeface="Times New Roman" panose="02020603050405020304" pitchFamily="18" charset="0"/>
              </a:rPr>
              <a:t>Create a class diagram using Argo UML for a simple banking system. The system should include classes for customers, accounts, and transactions. Each customer can have multiple accounts, and each account can have multiple transactions.</a:t>
            </a:r>
            <a:endParaRPr lang="en-IN" sz="3600" dirty="0"/>
          </a:p>
        </p:txBody>
      </p:sp>
    </p:spTree>
    <p:extLst>
      <p:ext uri="{BB962C8B-B14F-4D97-AF65-F5344CB8AC3E}">
        <p14:creationId xmlns:p14="http://schemas.microsoft.com/office/powerpoint/2010/main" val="40773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14B29-4B4A-5DD4-B87E-44AB8963C670}"/>
              </a:ext>
            </a:extLst>
          </p:cNvPr>
          <p:cNvSpPr>
            <a:spLocks noGrp="1"/>
          </p:cNvSpPr>
          <p:nvPr>
            <p:ph idx="1"/>
          </p:nvPr>
        </p:nvSpPr>
        <p:spPr>
          <a:xfrm>
            <a:off x="726232" y="276744"/>
            <a:ext cx="10515600" cy="4351338"/>
          </a:xfrm>
        </p:spPr>
        <p:txBody>
          <a:bodyPr>
            <a:noAutofit/>
          </a:bodyPr>
          <a:lstStyle/>
          <a:p>
            <a:pPr marL="0" indent="0" algn="l">
              <a:buNone/>
            </a:pPr>
            <a:r>
              <a:rPr lang="en-US" b="0" i="0" u="none" strike="noStrike" baseline="0" dirty="0">
                <a:latin typeface="Times New Roman" panose="02020603050405020304" pitchFamily="18" charset="0"/>
              </a:rPr>
              <a:t>Answers: </a:t>
            </a:r>
          </a:p>
          <a:p>
            <a:pPr marL="0" indent="0" algn="l">
              <a:buNone/>
            </a:pPr>
            <a:r>
              <a:rPr lang="en-US" b="0" i="0" u="none" strike="noStrike" baseline="0" dirty="0">
                <a:latin typeface="Times New Roman" panose="02020603050405020304" pitchFamily="18" charset="0"/>
              </a:rPr>
              <a:t>The resulting class diagram should show three classes (Customer, Account, and Transaction) and their attributes and methods. </a:t>
            </a:r>
          </a:p>
          <a:p>
            <a:pPr marL="0" indent="0" algn="l">
              <a:buNone/>
            </a:pPr>
            <a:r>
              <a:rPr lang="en-US" b="0" i="0" u="none" strike="noStrike" baseline="0" dirty="0">
                <a:latin typeface="Times New Roman" panose="02020603050405020304" pitchFamily="18" charset="0"/>
              </a:rPr>
              <a:t>The "Customer" class should have attributes such as "Name", "Address", and "Phone Number", and methods such as "Create Account", "Close Account", and "View Transactions". </a:t>
            </a:r>
          </a:p>
          <a:p>
            <a:pPr marL="0" indent="0" algn="l">
              <a:buNone/>
            </a:pPr>
            <a:r>
              <a:rPr lang="en-US" b="0" i="0" u="none" strike="noStrike" baseline="0" dirty="0">
                <a:latin typeface="Times New Roman" panose="02020603050405020304" pitchFamily="18" charset="0"/>
              </a:rPr>
              <a:t>The "Account" class should have attributes such as "Account Number", "Balance", and "Type", and methods such as "Deposit", "Withdraw", and "View Transactions". </a:t>
            </a:r>
          </a:p>
          <a:p>
            <a:pPr marL="0" indent="0" algn="l">
              <a:buNone/>
            </a:pPr>
            <a:r>
              <a:rPr lang="en-US" b="0" i="0" u="none" strike="noStrike" baseline="0" dirty="0">
                <a:latin typeface="Times New Roman" panose="02020603050405020304" pitchFamily="18" charset="0"/>
              </a:rPr>
              <a:t>The "Transaction" class should have attributes such as "Transaction ID", "Date", and "Amount", and methods such as "View Details" and "Print Receipt". arrows to show the direction of the associations.</a:t>
            </a:r>
            <a:endParaRPr lang="en-IN" dirty="0"/>
          </a:p>
        </p:txBody>
      </p:sp>
    </p:spTree>
    <p:extLst>
      <p:ext uri="{BB962C8B-B14F-4D97-AF65-F5344CB8AC3E}">
        <p14:creationId xmlns:p14="http://schemas.microsoft.com/office/powerpoint/2010/main" val="1200289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C317E-1DE3-F23F-49ED-E52378307B72}"/>
              </a:ext>
            </a:extLst>
          </p:cNvPr>
          <p:cNvSpPr>
            <a:spLocks noGrp="1"/>
          </p:cNvSpPr>
          <p:nvPr>
            <p:ph idx="1"/>
          </p:nvPr>
        </p:nvSpPr>
        <p:spPr/>
        <p:txBody>
          <a:bodyPr/>
          <a:lstStyle/>
          <a:p>
            <a:pPr marL="0" indent="0" algn="l">
              <a:buNone/>
            </a:pPr>
            <a:r>
              <a:rPr lang="en-US" sz="3200" b="0" i="0" u="none" strike="noStrike" baseline="0" dirty="0">
                <a:latin typeface="Times New Roman" panose="02020603050405020304" pitchFamily="18" charset="0"/>
              </a:rPr>
              <a:t>The "Customer" class should have an association with the "Account" class with a multiplicity of "1 to many", indicating that a customer can have multiple accounts. The "Account" class should have an association with the "Transaction" class with a multiplicity of "1 to many", indicating that an account can have multiple transactions. The class diagram should have clear labels and</a:t>
            </a:r>
          </a:p>
          <a:p>
            <a:endParaRPr lang="en-IN" dirty="0"/>
          </a:p>
        </p:txBody>
      </p:sp>
    </p:spTree>
    <p:extLst>
      <p:ext uri="{BB962C8B-B14F-4D97-AF65-F5344CB8AC3E}">
        <p14:creationId xmlns:p14="http://schemas.microsoft.com/office/powerpoint/2010/main" val="406050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2F71-E93A-FDA8-8123-78F45B09D9CE}"/>
              </a:ext>
            </a:extLst>
          </p:cNvPr>
          <p:cNvSpPr>
            <a:spLocks noGrp="1"/>
          </p:cNvSpPr>
          <p:nvPr>
            <p:ph type="title"/>
          </p:nvPr>
        </p:nvSpPr>
        <p:spPr/>
        <p:txBody>
          <a:bodyPr>
            <a:normAutofit/>
          </a:bodyPr>
          <a:lstStyle/>
          <a:p>
            <a:r>
              <a:rPr lang="en-US" sz="1800" b="1" dirty="0"/>
              <a:t>UML CLASS DIAGRAM</a:t>
            </a:r>
            <a:endParaRPr lang="en-IN" sz="1800" b="1" dirty="0"/>
          </a:p>
        </p:txBody>
      </p:sp>
      <p:pic>
        <p:nvPicPr>
          <p:cNvPr id="5" name="Content Placeholder 4">
            <a:extLst>
              <a:ext uri="{FF2B5EF4-FFF2-40B4-BE49-F238E27FC236}">
                <a16:creationId xmlns:a16="http://schemas.microsoft.com/office/drawing/2014/main" id="{B7C31333-A1B5-C13F-E8C6-49C1C952F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898" y="644604"/>
            <a:ext cx="8589806" cy="6138849"/>
          </a:xfrm>
        </p:spPr>
      </p:pic>
    </p:spTree>
    <p:extLst>
      <p:ext uri="{BB962C8B-B14F-4D97-AF65-F5344CB8AC3E}">
        <p14:creationId xmlns:p14="http://schemas.microsoft.com/office/powerpoint/2010/main" val="297293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6F7E66-C576-C804-791C-2DDC1301A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33" y="-802433"/>
            <a:ext cx="11062794" cy="8462865"/>
          </a:xfrm>
        </p:spPr>
      </p:pic>
    </p:spTree>
    <p:extLst>
      <p:ext uri="{BB962C8B-B14F-4D97-AF65-F5344CB8AC3E}">
        <p14:creationId xmlns:p14="http://schemas.microsoft.com/office/powerpoint/2010/main" val="200432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38D-F293-25CF-6364-DAB6F46E36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6EB704-0644-7FB6-85D7-C7C40A03F8DC}"/>
              </a:ext>
            </a:extLst>
          </p:cNvPr>
          <p:cNvSpPr>
            <a:spLocks noGrp="1"/>
          </p:cNvSpPr>
          <p:nvPr>
            <p:ph idx="1"/>
          </p:nvPr>
        </p:nvSpPr>
        <p:spPr/>
        <p:txBody>
          <a:bodyPr>
            <a:normAutofit/>
          </a:bodyPr>
          <a:lstStyle/>
          <a:p>
            <a:pPr algn="l"/>
            <a:r>
              <a:rPr lang="en-US" sz="4000" b="0" i="0" u="none" strike="noStrike" baseline="0" dirty="0">
                <a:latin typeface="Times New Roman" panose="02020603050405020304" pitchFamily="18" charset="0"/>
              </a:rPr>
              <a:t>Argo UML can be used to create sequence diagrams, which are used to describe the interactions between objects in a software system. Sequence diagrams show the messages exchanged between objects and the order in which they are </a:t>
            </a:r>
            <a:r>
              <a:rPr lang="en-IN" sz="4000" b="0" i="0" u="none" strike="noStrike" baseline="0" dirty="0">
                <a:latin typeface="Times New Roman" panose="02020603050405020304" pitchFamily="18" charset="0"/>
              </a:rPr>
              <a:t>exchanged.</a:t>
            </a:r>
            <a:endParaRPr lang="en-IN" sz="4000" dirty="0"/>
          </a:p>
        </p:txBody>
      </p:sp>
    </p:spTree>
    <p:extLst>
      <p:ext uri="{BB962C8B-B14F-4D97-AF65-F5344CB8AC3E}">
        <p14:creationId xmlns:p14="http://schemas.microsoft.com/office/powerpoint/2010/main" val="339908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A441-CA24-A4B3-8C06-DC584F2DCF23}"/>
              </a:ext>
            </a:extLst>
          </p:cNvPr>
          <p:cNvSpPr>
            <a:spLocks noGrp="1"/>
          </p:cNvSpPr>
          <p:nvPr>
            <p:ph type="title"/>
          </p:nvPr>
        </p:nvSpPr>
        <p:spPr/>
        <p:txBody>
          <a:bodyPr>
            <a:normAutofit/>
          </a:bodyPr>
          <a:lstStyle/>
          <a:p>
            <a:r>
              <a:rPr lang="en-US" sz="1400" dirty="0"/>
              <a:t>Sequence Diagram</a:t>
            </a:r>
            <a:endParaRPr lang="en-IN" sz="1400" dirty="0"/>
          </a:p>
        </p:txBody>
      </p:sp>
      <p:pic>
        <p:nvPicPr>
          <p:cNvPr id="6" name="Content Placeholder 5">
            <a:extLst>
              <a:ext uri="{FF2B5EF4-FFF2-40B4-BE49-F238E27FC236}">
                <a16:creationId xmlns:a16="http://schemas.microsoft.com/office/drawing/2014/main" id="{DE4B8C3F-AABD-589A-0702-1EBF0EFADE9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194578" y="-36707"/>
            <a:ext cx="12227078" cy="591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5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1D80AD-E568-23EF-0BE6-E8CF28FCA8C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13304"/>
            <a:ext cx="11569077" cy="7288424"/>
          </a:xfrm>
        </p:spPr>
      </p:pic>
    </p:spTree>
    <p:extLst>
      <p:ext uri="{BB962C8B-B14F-4D97-AF65-F5344CB8AC3E}">
        <p14:creationId xmlns:p14="http://schemas.microsoft.com/office/powerpoint/2010/main" val="366268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FFBF-4FCB-B355-FBE2-BD7F57BBF5C6}"/>
              </a:ext>
            </a:extLst>
          </p:cNvPr>
          <p:cNvSpPr>
            <a:spLocks noGrp="1"/>
          </p:cNvSpPr>
          <p:nvPr>
            <p:ph type="title"/>
          </p:nvPr>
        </p:nvSpPr>
        <p:spPr/>
        <p:txBody>
          <a:bodyPr>
            <a:normAutofit/>
          </a:bodyPr>
          <a:lstStyle/>
          <a:p>
            <a:r>
              <a:rPr lang="en-IN" sz="3200" b="0" i="0" u="none" strike="noStrike" baseline="0" dirty="0">
                <a:latin typeface="Times New Roman" panose="02020603050405020304" pitchFamily="18" charset="0"/>
              </a:rPr>
              <a:t>USE CASE DIAGRAM</a:t>
            </a:r>
            <a:endParaRPr lang="en-IN" sz="3200" dirty="0"/>
          </a:p>
        </p:txBody>
      </p:sp>
      <p:sp>
        <p:nvSpPr>
          <p:cNvPr id="3" name="Content Placeholder 2">
            <a:extLst>
              <a:ext uri="{FF2B5EF4-FFF2-40B4-BE49-F238E27FC236}">
                <a16:creationId xmlns:a16="http://schemas.microsoft.com/office/drawing/2014/main" id="{55529CE1-EA9C-2986-8498-68C868AB06A2}"/>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Argo UML can be used to create use case diagrams, which are used to describe the behavior of software systems from the perspective of its users. Use case diagrams show the actors, use cases, and relationships between them.</a:t>
            </a:r>
            <a:endParaRPr lang="en-IN" sz="3600" dirty="0"/>
          </a:p>
        </p:txBody>
      </p:sp>
    </p:spTree>
    <p:extLst>
      <p:ext uri="{BB962C8B-B14F-4D97-AF65-F5344CB8AC3E}">
        <p14:creationId xmlns:p14="http://schemas.microsoft.com/office/powerpoint/2010/main" val="42185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1061</Words>
  <Application>Microsoft Office PowerPoint</Application>
  <PresentationFormat>Widescreen</PresentationFormat>
  <Paragraphs>80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Calibri,Bold</vt:lpstr>
      <vt:lpstr>Times New Roman</vt:lpstr>
      <vt:lpstr>Office Theme</vt:lpstr>
      <vt:lpstr>Usage of Design Tools like Argo UML</vt:lpstr>
      <vt:lpstr>ArgoUML</vt:lpstr>
      <vt:lpstr>Here are some of the common use cases and scenarios where Argo UML can be useful:</vt:lpstr>
      <vt:lpstr>UML CLASS DIAGRAM</vt:lpstr>
      <vt:lpstr>PowerPoint Presentation</vt:lpstr>
      <vt:lpstr>SEQUENCE DIAGRAM</vt:lpstr>
      <vt:lpstr>Sequence Diagram</vt:lpstr>
      <vt:lpstr>PowerPoint Presentation</vt:lpstr>
      <vt:lpstr>USE CASE DIAGRAM</vt:lpstr>
      <vt:lpstr>PowerPoint Presentation</vt:lpstr>
      <vt:lpstr>PowerPoint Presentation</vt:lpstr>
      <vt:lpstr>STATE MACHINE DIAGRAM</vt:lpstr>
      <vt:lpstr>PowerPoint Presentation</vt:lpstr>
      <vt:lpstr>PowerPoint Presentation</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of Design Tools like Argo UML</dc:title>
  <dc:creator>Girish Mattikop</dc:creator>
  <cp:lastModifiedBy>Girish Mattikop</cp:lastModifiedBy>
  <cp:revision>3</cp:revision>
  <dcterms:created xsi:type="dcterms:W3CDTF">2023-07-06T06:08:54Z</dcterms:created>
  <dcterms:modified xsi:type="dcterms:W3CDTF">2025-02-21T13:47:52Z</dcterms:modified>
</cp:coreProperties>
</file>