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5" r:id="rId5"/>
    <p:sldId id="276" r:id="rId6"/>
    <p:sldId id="277" r:id="rId7"/>
    <p:sldId id="278" r:id="rId8"/>
    <p:sldId id="259" r:id="rId9"/>
    <p:sldId id="279" r:id="rId10"/>
    <p:sldId id="260" r:id="rId11"/>
    <p:sldId id="261" r:id="rId12"/>
    <p:sldId id="273" r:id="rId13"/>
    <p:sldId id="262" r:id="rId14"/>
    <p:sldId id="274" r:id="rId15"/>
    <p:sldId id="271" r:id="rId16"/>
    <p:sldId id="272" r:id="rId17"/>
    <p:sldId id="264" r:id="rId18"/>
    <p:sldId id="265" r:id="rId19"/>
    <p:sldId id="266" r:id="rId20"/>
    <p:sldId id="267" r:id="rId21"/>
    <p:sldId id="268" r:id="rId22"/>
    <p:sldId id="269" r:id="rId23"/>
    <p:sldId id="27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EA2F52-C194-4D6C-991F-67BFDDD115D4}" v="3" dt="2024-06-12T07:44:52.2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rish Mattikop" userId="d4f7e29d231479d3" providerId="LiveId" clId="{7E0B2DCF-79C9-41DA-88C9-DC4D5F5355FE}"/>
    <pc:docChg chg="undo custSel addSld modSld">
      <pc:chgData name="Girish Mattikop" userId="d4f7e29d231479d3" providerId="LiveId" clId="{7E0B2DCF-79C9-41DA-88C9-DC4D5F5355FE}" dt="2023-07-06T07:02:31.885" v="346" actId="14100"/>
      <pc:docMkLst>
        <pc:docMk/>
      </pc:docMkLst>
      <pc:sldChg chg="delSp modSp new mod">
        <pc:chgData name="Girish Mattikop" userId="d4f7e29d231479d3" providerId="LiveId" clId="{7E0B2DCF-79C9-41DA-88C9-DC4D5F5355FE}" dt="2023-07-04T13:36:49.057" v="75" actId="113"/>
        <pc:sldMkLst>
          <pc:docMk/>
          <pc:sldMk cId="2063506467" sldId="258"/>
        </pc:sldMkLst>
        <pc:spChg chg="del mod">
          <ac:chgData name="Girish Mattikop" userId="d4f7e29d231479d3" providerId="LiveId" clId="{7E0B2DCF-79C9-41DA-88C9-DC4D5F5355FE}" dt="2023-07-04T13:31:22.983" v="7" actId="478"/>
          <ac:spMkLst>
            <pc:docMk/>
            <pc:sldMk cId="2063506467" sldId="258"/>
            <ac:spMk id="2" creationId="{C2D041A7-3439-B8ED-5246-CEE2D7201EFE}"/>
          </ac:spMkLst>
        </pc:spChg>
        <pc:spChg chg="mod">
          <ac:chgData name="Girish Mattikop" userId="d4f7e29d231479d3" providerId="LiveId" clId="{7E0B2DCF-79C9-41DA-88C9-DC4D5F5355FE}" dt="2023-07-04T13:36:49.057" v="75" actId="113"/>
          <ac:spMkLst>
            <pc:docMk/>
            <pc:sldMk cId="2063506467" sldId="258"/>
            <ac:spMk id="3" creationId="{9E8F5B9D-1BA3-8CA0-ADC4-5FD85D31C4CA}"/>
          </ac:spMkLst>
        </pc:spChg>
      </pc:sldChg>
      <pc:sldChg chg="delSp modSp new mod">
        <pc:chgData name="Girish Mattikop" userId="d4f7e29d231479d3" providerId="LiveId" clId="{7E0B2DCF-79C9-41DA-88C9-DC4D5F5355FE}" dt="2023-07-04T13:38:35.901" v="100" actId="255"/>
        <pc:sldMkLst>
          <pc:docMk/>
          <pc:sldMk cId="3290776457" sldId="259"/>
        </pc:sldMkLst>
        <pc:spChg chg="del mod">
          <ac:chgData name="Girish Mattikop" userId="d4f7e29d231479d3" providerId="LiveId" clId="{7E0B2DCF-79C9-41DA-88C9-DC4D5F5355FE}" dt="2023-07-04T13:37:04.242" v="78" actId="478"/>
          <ac:spMkLst>
            <pc:docMk/>
            <pc:sldMk cId="3290776457" sldId="259"/>
            <ac:spMk id="2" creationId="{4674AD7E-C450-A32D-82BF-D7502AB85376}"/>
          </ac:spMkLst>
        </pc:spChg>
        <pc:spChg chg="mod">
          <ac:chgData name="Girish Mattikop" userId="d4f7e29d231479d3" providerId="LiveId" clId="{7E0B2DCF-79C9-41DA-88C9-DC4D5F5355FE}" dt="2023-07-04T13:38:35.901" v="100" actId="255"/>
          <ac:spMkLst>
            <pc:docMk/>
            <pc:sldMk cId="3290776457" sldId="259"/>
            <ac:spMk id="3" creationId="{866E2FB0-12FA-30B2-8847-6D54AC0FC514}"/>
          </ac:spMkLst>
        </pc:spChg>
      </pc:sldChg>
      <pc:sldChg chg="modSp new mod">
        <pc:chgData name="Girish Mattikop" userId="d4f7e29d231479d3" providerId="LiveId" clId="{7E0B2DCF-79C9-41DA-88C9-DC4D5F5355FE}" dt="2023-07-04T13:41:40.700" v="108" actId="255"/>
        <pc:sldMkLst>
          <pc:docMk/>
          <pc:sldMk cId="185045650" sldId="260"/>
        </pc:sldMkLst>
        <pc:spChg chg="mod">
          <ac:chgData name="Girish Mattikop" userId="d4f7e29d231479d3" providerId="LiveId" clId="{7E0B2DCF-79C9-41DA-88C9-DC4D5F5355FE}" dt="2023-07-04T13:41:34.115" v="107" actId="255"/>
          <ac:spMkLst>
            <pc:docMk/>
            <pc:sldMk cId="185045650" sldId="260"/>
            <ac:spMk id="2" creationId="{A10D7B75-E381-DD4B-006B-048DFF88608C}"/>
          </ac:spMkLst>
        </pc:spChg>
        <pc:spChg chg="mod">
          <ac:chgData name="Girish Mattikop" userId="d4f7e29d231479d3" providerId="LiveId" clId="{7E0B2DCF-79C9-41DA-88C9-DC4D5F5355FE}" dt="2023-07-04T13:41:40.700" v="108" actId="255"/>
          <ac:spMkLst>
            <pc:docMk/>
            <pc:sldMk cId="185045650" sldId="260"/>
            <ac:spMk id="3" creationId="{B0258CF8-BB20-40CD-8A1C-FE00C765BF6C}"/>
          </ac:spMkLst>
        </pc:spChg>
      </pc:sldChg>
      <pc:sldChg chg="modSp new mod">
        <pc:chgData name="Girish Mattikop" userId="d4f7e29d231479d3" providerId="LiveId" clId="{7E0B2DCF-79C9-41DA-88C9-DC4D5F5355FE}" dt="2023-07-04T13:43:44.812" v="139" actId="113"/>
        <pc:sldMkLst>
          <pc:docMk/>
          <pc:sldMk cId="4097904808" sldId="261"/>
        </pc:sldMkLst>
        <pc:spChg chg="mod">
          <ac:chgData name="Girish Mattikop" userId="d4f7e29d231479d3" providerId="LiveId" clId="{7E0B2DCF-79C9-41DA-88C9-DC4D5F5355FE}" dt="2023-07-04T13:43:44.812" v="139" actId="113"/>
          <ac:spMkLst>
            <pc:docMk/>
            <pc:sldMk cId="4097904808" sldId="261"/>
            <ac:spMk id="2" creationId="{B818E486-F19E-F908-A284-A770B843BE81}"/>
          </ac:spMkLst>
        </pc:spChg>
        <pc:spChg chg="mod">
          <ac:chgData name="Girish Mattikop" userId="d4f7e29d231479d3" providerId="LiveId" clId="{7E0B2DCF-79C9-41DA-88C9-DC4D5F5355FE}" dt="2023-07-04T13:43:38.177" v="138" actId="255"/>
          <ac:spMkLst>
            <pc:docMk/>
            <pc:sldMk cId="4097904808" sldId="261"/>
            <ac:spMk id="3" creationId="{AA415BD5-82DC-62CA-30F0-77CCABAB771D}"/>
          </ac:spMkLst>
        </pc:spChg>
      </pc:sldChg>
      <pc:sldChg chg="modSp new mod">
        <pc:chgData name="Girish Mattikop" userId="d4f7e29d231479d3" providerId="LiveId" clId="{7E0B2DCF-79C9-41DA-88C9-DC4D5F5355FE}" dt="2023-07-04T13:46:20.388" v="170" actId="255"/>
        <pc:sldMkLst>
          <pc:docMk/>
          <pc:sldMk cId="368041923" sldId="262"/>
        </pc:sldMkLst>
        <pc:spChg chg="mod">
          <ac:chgData name="Girish Mattikop" userId="d4f7e29d231479d3" providerId="LiveId" clId="{7E0B2DCF-79C9-41DA-88C9-DC4D5F5355FE}" dt="2023-07-04T13:44:07.388" v="144" actId="113"/>
          <ac:spMkLst>
            <pc:docMk/>
            <pc:sldMk cId="368041923" sldId="262"/>
            <ac:spMk id="2" creationId="{E43A3048-351B-C581-C156-0F6231E688C5}"/>
          </ac:spMkLst>
        </pc:spChg>
        <pc:spChg chg="mod">
          <ac:chgData name="Girish Mattikop" userId="d4f7e29d231479d3" providerId="LiveId" clId="{7E0B2DCF-79C9-41DA-88C9-DC4D5F5355FE}" dt="2023-07-04T13:46:20.388" v="170" actId="255"/>
          <ac:spMkLst>
            <pc:docMk/>
            <pc:sldMk cId="368041923" sldId="262"/>
            <ac:spMk id="3" creationId="{08CEEE83-DBFF-5E04-7428-50FEA84C2E65}"/>
          </ac:spMkLst>
        </pc:spChg>
      </pc:sldChg>
      <pc:sldChg chg="modSp new mod">
        <pc:chgData name="Girish Mattikop" userId="d4f7e29d231479d3" providerId="LiveId" clId="{7E0B2DCF-79C9-41DA-88C9-DC4D5F5355FE}" dt="2023-07-04T13:48:21.677" v="250" actId="113"/>
        <pc:sldMkLst>
          <pc:docMk/>
          <pc:sldMk cId="1466049840" sldId="263"/>
        </pc:sldMkLst>
        <pc:spChg chg="mod">
          <ac:chgData name="Girish Mattikop" userId="d4f7e29d231479d3" providerId="LiveId" clId="{7E0B2DCF-79C9-41DA-88C9-DC4D5F5355FE}" dt="2023-07-04T13:48:21.677" v="250" actId="113"/>
          <ac:spMkLst>
            <pc:docMk/>
            <pc:sldMk cId="1466049840" sldId="263"/>
            <ac:spMk id="2" creationId="{A7F3F04D-22FD-A51C-4807-A28CD1E9B028}"/>
          </ac:spMkLst>
        </pc:spChg>
        <pc:spChg chg="mod">
          <ac:chgData name="Girish Mattikop" userId="d4f7e29d231479d3" providerId="LiveId" clId="{7E0B2DCF-79C9-41DA-88C9-DC4D5F5355FE}" dt="2023-07-04T13:48:14.871" v="249" actId="1076"/>
          <ac:spMkLst>
            <pc:docMk/>
            <pc:sldMk cId="1466049840" sldId="263"/>
            <ac:spMk id="3" creationId="{0021004C-62E0-CD77-DE34-8D31F3B1E496}"/>
          </ac:spMkLst>
        </pc:spChg>
      </pc:sldChg>
      <pc:sldChg chg="modSp new mod">
        <pc:chgData name="Girish Mattikop" userId="d4f7e29d231479d3" providerId="LiveId" clId="{7E0B2DCF-79C9-41DA-88C9-DC4D5F5355FE}" dt="2023-07-04T14:14:09.913" v="259" actId="113"/>
        <pc:sldMkLst>
          <pc:docMk/>
          <pc:sldMk cId="1798813563" sldId="264"/>
        </pc:sldMkLst>
        <pc:spChg chg="mod">
          <ac:chgData name="Girish Mattikop" userId="d4f7e29d231479d3" providerId="LiveId" clId="{7E0B2DCF-79C9-41DA-88C9-DC4D5F5355FE}" dt="2023-07-04T14:13:53.819" v="257" actId="255"/>
          <ac:spMkLst>
            <pc:docMk/>
            <pc:sldMk cId="1798813563" sldId="264"/>
            <ac:spMk id="2" creationId="{06530B13-30CA-E4BA-3844-438E524A8789}"/>
          </ac:spMkLst>
        </pc:spChg>
        <pc:spChg chg="mod">
          <ac:chgData name="Girish Mattikop" userId="d4f7e29d231479d3" providerId="LiveId" clId="{7E0B2DCF-79C9-41DA-88C9-DC4D5F5355FE}" dt="2023-07-04T14:14:09.913" v="259" actId="113"/>
          <ac:spMkLst>
            <pc:docMk/>
            <pc:sldMk cId="1798813563" sldId="264"/>
            <ac:spMk id="3" creationId="{9B78A656-6DE6-AF19-790D-B740A902E7A8}"/>
          </ac:spMkLst>
        </pc:spChg>
      </pc:sldChg>
      <pc:sldChg chg="modSp new mod">
        <pc:chgData name="Girish Mattikop" userId="d4f7e29d231479d3" providerId="LiveId" clId="{7E0B2DCF-79C9-41DA-88C9-DC4D5F5355FE}" dt="2023-07-04T14:15:17.685" v="267" actId="20577"/>
        <pc:sldMkLst>
          <pc:docMk/>
          <pc:sldMk cId="3095790167" sldId="265"/>
        </pc:sldMkLst>
        <pc:spChg chg="mod">
          <ac:chgData name="Girish Mattikop" userId="d4f7e29d231479d3" providerId="LiveId" clId="{7E0B2DCF-79C9-41DA-88C9-DC4D5F5355FE}" dt="2023-07-04T14:14:34.438" v="262" actId="255"/>
          <ac:spMkLst>
            <pc:docMk/>
            <pc:sldMk cId="3095790167" sldId="265"/>
            <ac:spMk id="2" creationId="{2CF28DCA-F6A2-03AD-B872-E0956B05CCD4}"/>
          </ac:spMkLst>
        </pc:spChg>
        <pc:spChg chg="mod">
          <ac:chgData name="Girish Mattikop" userId="d4f7e29d231479d3" providerId="LiveId" clId="{7E0B2DCF-79C9-41DA-88C9-DC4D5F5355FE}" dt="2023-07-04T14:15:17.685" v="267" actId="20577"/>
          <ac:spMkLst>
            <pc:docMk/>
            <pc:sldMk cId="3095790167" sldId="265"/>
            <ac:spMk id="3" creationId="{0131DD42-0C82-AD37-9947-DE6987BE1461}"/>
          </ac:spMkLst>
        </pc:spChg>
      </pc:sldChg>
      <pc:sldChg chg="modSp new mod">
        <pc:chgData name="Girish Mattikop" userId="d4f7e29d231479d3" providerId="LiveId" clId="{7E0B2DCF-79C9-41DA-88C9-DC4D5F5355FE}" dt="2023-07-04T14:15:51.980" v="274" actId="12"/>
        <pc:sldMkLst>
          <pc:docMk/>
          <pc:sldMk cId="1485575396" sldId="266"/>
        </pc:sldMkLst>
        <pc:spChg chg="mod">
          <ac:chgData name="Girish Mattikop" userId="d4f7e29d231479d3" providerId="LiveId" clId="{7E0B2DCF-79C9-41DA-88C9-DC4D5F5355FE}" dt="2023-07-04T14:15:37.199" v="270" actId="255"/>
          <ac:spMkLst>
            <pc:docMk/>
            <pc:sldMk cId="1485575396" sldId="266"/>
            <ac:spMk id="2" creationId="{8DD6A787-52E6-3759-EDD0-AE8B6050EA75}"/>
          </ac:spMkLst>
        </pc:spChg>
        <pc:spChg chg="mod">
          <ac:chgData name="Girish Mattikop" userId="d4f7e29d231479d3" providerId="LiveId" clId="{7E0B2DCF-79C9-41DA-88C9-DC4D5F5355FE}" dt="2023-07-04T14:15:51.980" v="274" actId="12"/>
          <ac:spMkLst>
            <pc:docMk/>
            <pc:sldMk cId="1485575396" sldId="266"/>
            <ac:spMk id="3" creationId="{863B121B-3679-4079-0CFE-60ED0DB804C4}"/>
          </ac:spMkLst>
        </pc:spChg>
      </pc:sldChg>
      <pc:sldChg chg="modSp new mod">
        <pc:chgData name="Girish Mattikop" userId="d4f7e29d231479d3" providerId="LiveId" clId="{7E0B2DCF-79C9-41DA-88C9-DC4D5F5355FE}" dt="2023-07-04T14:16:31.091" v="283" actId="113"/>
        <pc:sldMkLst>
          <pc:docMk/>
          <pc:sldMk cId="3500471632" sldId="267"/>
        </pc:sldMkLst>
        <pc:spChg chg="mod">
          <ac:chgData name="Girish Mattikop" userId="d4f7e29d231479d3" providerId="LiveId" clId="{7E0B2DCF-79C9-41DA-88C9-DC4D5F5355FE}" dt="2023-07-04T14:16:17.217" v="279" actId="255"/>
          <ac:spMkLst>
            <pc:docMk/>
            <pc:sldMk cId="3500471632" sldId="267"/>
            <ac:spMk id="2" creationId="{8916930B-5B9E-28DA-5370-DAF6384DC3C1}"/>
          </ac:spMkLst>
        </pc:spChg>
        <pc:spChg chg="mod">
          <ac:chgData name="Girish Mattikop" userId="d4f7e29d231479d3" providerId="LiveId" clId="{7E0B2DCF-79C9-41DA-88C9-DC4D5F5355FE}" dt="2023-07-04T14:16:31.091" v="283" actId="113"/>
          <ac:spMkLst>
            <pc:docMk/>
            <pc:sldMk cId="3500471632" sldId="267"/>
            <ac:spMk id="3" creationId="{A903CA5B-7E46-6B6C-1309-1C8C8D14C159}"/>
          </ac:spMkLst>
        </pc:spChg>
      </pc:sldChg>
      <pc:sldChg chg="modSp new mod">
        <pc:chgData name="Girish Mattikop" userId="d4f7e29d231479d3" providerId="LiveId" clId="{7E0B2DCF-79C9-41DA-88C9-DC4D5F5355FE}" dt="2023-07-04T14:17:05.922" v="290" actId="113"/>
        <pc:sldMkLst>
          <pc:docMk/>
          <pc:sldMk cId="2496867441" sldId="268"/>
        </pc:sldMkLst>
        <pc:spChg chg="mod">
          <ac:chgData name="Girish Mattikop" userId="d4f7e29d231479d3" providerId="LiveId" clId="{7E0B2DCF-79C9-41DA-88C9-DC4D5F5355FE}" dt="2023-07-04T14:16:54.528" v="286" actId="255"/>
          <ac:spMkLst>
            <pc:docMk/>
            <pc:sldMk cId="2496867441" sldId="268"/>
            <ac:spMk id="2" creationId="{51673850-E21E-080F-5CFA-020EE477265C}"/>
          </ac:spMkLst>
        </pc:spChg>
        <pc:spChg chg="mod">
          <ac:chgData name="Girish Mattikop" userId="d4f7e29d231479d3" providerId="LiveId" clId="{7E0B2DCF-79C9-41DA-88C9-DC4D5F5355FE}" dt="2023-07-04T14:17:05.922" v="290" actId="113"/>
          <ac:spMkLst>
            <pc:docMk/>
            <pc:sldMk cId="2496867441" sldId="268"/>
            <ac:spMk id="3" creationId="{B83DC653-BBE0-46D1-05DE-EF8F160D5DEA}"/>
          </ac:spMkLst>
        </pc:spChg>
      </pc:sldChg>
      <pc:sldChg chg="modSp new mod">
        <pc:chgData name="Girish Mattikop" userId="d4f7e29d231479d3" providerId="LiveId" clId="{7E0B2DCF-79C9-41DA-88C9-DC4D5F5355FE}" dt="2023-07-04T14:19:01.855" v="302" actId="12"/>
        <pc:sldMkLst>
          <pc:docMk/>
          <pc:sldMk cId="1810075446" sldId="269"/>
        </pc:sldMkLst>
        <pc:spChg chg="mod">
          <ac:chgData name="Girish Mattikop" userId="d4f7e29d231479d3" providerId="LiveId" clId="{7E0B2DCF-79C9-41DA-88C9-DC4D5F5355FE}" dt="2023-07-04T14:18:46.618" v="298" actId="255"/>
          <ac:spMkLst>
            <pc:docMk/>
            <pc:sldMk cId="1810075446" sldId="269"/>
            <ac:spMk id="2" creationId="{72BB045F-D174-15E6-9B6F-621192FA4F9D}"/>
          </ac:spMkLst>
        </pc:spChg>
        <pc:spChg chg="mod">
          <ac:chgData name="Girish Mattikop" userId="d4f7e29d231479d3" providerId="LiveId" clId="{7E0B2DCF-79C9-41DA-88C9-DC4D5F5355FE}" dt="2023-07-04T14:19:01.855" v="302" actId="12"/>
          <ac:spMkLst>
            <pc:docMk/>
            <pc:sldMk cId="1810075446" sldId="269"/>
            <ac:spMk id="3" creationId="{498E0A69-168F-B9A1-4190-905C8F9AD121}"/>
          </ac:spMkLst>
        </pc:spChg>
      </pc:sldChg>
      <pc:sldChg chg="modSp new mod">
        <pc:chgData name="Girish Mattikop" userId="d4f7e29d231479d3" providerId="LiveId" clId="{7E0B2DCF-79C9-41DA-88C9-DC4D5F5355FE}" dt="2023-07-04T14:19:33.071" v="309" actId="113"/>
        <pc:sldMkLst>
          <pc:docMk/>
          <pc:sldMk cId="2968725029" sldId="270"/>
        </pc:sldMkLst>
        <pc:spChg chg="mod">
          <ac:chgData name="Girish Mattikop" userId="d4f7e29d231479d3" providerId="LiveId" clId="{7E0B2DCF-79C9-41DA-88C9-DC4D5F5355FE}" dt="2023-07-04T14:19:14.852" v="305" actId="255"/>
          <ac:spMkLst>
            <pc:docMk/>
            <pc:sldMk cId="2968725029" sldId="270"/>
            <ac:spMk id="2" creationId="{59DAAE18-B7DB-3837-2AB1-131E08C65C1A}"/>
          </ac:spMkLst>
        </pc:spChg>
        <pc:spChg chg="mod">
          <ac:chgData name="Girish Mattikop" userId="d4f7e29d231479d3" providerId="LiveId" clId="{7E0B2DCF-79C9-41DA-88C9-DC4D5F5355FE}" dt="2023-07-04T14:19:33.071" v="309" actId="113"/>
          <ac:spMkLst>
            <pc:docMk/>
            <pc:sldMk cId="2968725029" sldId="270"/>
            <ac:spMk id="3" creationId="{6C370B50-EE36-EA39-FF47-39C4C69E8755}"/>
          </ac:spMkLst>
        </pc:spChg>
      </pc:sldChg>
      <pc:sldChg chg="addSp delSp modSp new mod">
        <pc:chgData name="Girish Mattikop" userId="d4f7e29d231479d3" providerId="LiveId" clId="{7E0B2DCF-79C9-41DA-88C9-DC4D5F5355FE}" dt="2023-07-06T07:02:05.296" v="344" actId="6549"/>
        <pc:sldMkLst>
          <pc:docMk/>
          <pc:sldMk cId="3485910164" sldId="271"/>
        </pc:sldMkLst>
        <pc:spChg chg="add del">
          <ac:chgData name="Girish Mattikop" userId="d4f7e29d231479d3" providerId="LiveId" clId="{7E0B2DCF-79C9-41DA-88C9-DC4D5F5355FE}" dt="2023-07-06T06:58:48.717" v="332" actId="478"/>
          <ac:spMkLst>
            <pc:docMk/>
            <pc:sldMk cId="3485910164" sldId="271"/>
            <ac:spMk id="2" creationId="{2C680973-9F13-87F0-8783-20B5A3EA0648}"/>
          </ac:spMkLst>
        </pc:spChg>
        <pc:spChg chg="add del">
          <ac:chgData name="Girish Mattikop" userId="d4f7e29d231479d3" providerId="LiveId" clId="{7E0B2DCF-79C9-41DA-88C9-DC4D5F5355FE}" dt="2023-07-06T06:58:46.267" v="331"/>
          <ac:spMkLst>
            <pc:docMk/>
            <pc:sldMk cId="3485910164" sldId="271"/>
            <ac:spMk id="3" creationId="{68912038-B19D-B132-3622-4399C16AE453}"/>
          </ac:spMkLst>
        </pc:spChg>
        <pc:spChg chg="add del mod">
          <ac:chgData name="Girish Mattikop" userId="d4f7e29d231479d3" providerId="LiveId" clId="{7E0B2DCF-79C9-41DA-88C9-DC4D5F5355FE}" dt="2023-07-06T06:58:34.336" v="330"/>
          <ac:spMkLst>
            <pc:docMk/>
            <pc:sldMk cId="3485910164" sldId="271"/>
            <ac:spMk id="5" creationId="{CA8A95FD-B3AA-97B8-BC3E-D92C933DF26A}"/>
          </ac:spMkLst>
        </pc:spChg>
        <pc:graphicFrameChg chg="add del mod modGraphic">
          <ac:chgData name="Girish Mattikop" userId="d4f7e29d231479d3" providerId="LiveId" clId="{7E0B2DCF-79C9-41DA-88C9-DC4D5F5355FE}" dt="2023-07-06T06:58:34.336" v="330"/>
          <ac:graphicFrameMkLst>
            <pc:docMk/>
            <pc:sldMk cId="3485910164" sldId="271"/>
            <ac:graphicFrameMk id="4" creationId="{BE66D321-1285-E0AE-710C-C7E1C7EB89C3}"/>
          </ac:graphicFrameMkLst>
        </pc:graphicFrameChg>
        <pc:graphicFrameChg chg="add mod modGraphic">
          <ac:chgData name="Girish Mattikop" userId="d4f7e29d231479d3" providerId="LiveId" clId="{7E0B2DCF-79C9-41DA-88C9-DC4D5F5355FE}" dt="2023-07-06T07:02:05.296" v="344" actId="6549"/>
          <ac:graphicFrameMkLst>
            <pc:docMk/>
            <pc:sldMk cId="3485910164" sldId="271"/>
            <ac:graphicFrameMk id="6" creationId="{221E7C61-21BA-146F-2D77-F3E8F161255C}"/>
          </ac:graphicFrameMkLst>
        </pc:graphicFrameChg>
      </pc:sldChg>
      <pc:sldChg chg="addSp delSp modSp new mod">
        <pc:chgData name="Girish Mattikop" userId="d4f7e29d231479d3" providerId="LiveId" clId="{7E0B2DCF-79C9-41DA-88C9-DC4D5F5355FE}" dt="2023-07-06T07:02:31.885" v="346" actId="14100"/>
        <pc:sldMkLst>
          <pc:docMk/>
          <pc:sldMk cId="2296179688" sldId="272"/>
        </pc:sldMkLst>
        <pc:spChg chg="del">
          <ac:chgData name="Girish Mattikop" userId="d4f7e29d231479d3" providerId="LiveId" clId="{7E0B2DCF-79C9-41DA-88C9-DC4D5F5355FE}" dt="2023-07-06T06:59:28.953" v="339" actId="478"/>
          <ac:spMkLst>
            <pc:docMk/>
            <pc:sldMk cId="2296179688" sldId="272"/>
            <ac:spMk id="2" creationId="{8802BB6A-2F31-0125-5DF4-AB37E15F32AC}"/>
          </ac:spMkLst>
        </pc:spChg>
        <pc:spChg chg="del">
          <ac:chgData name="Girish Mattikop" userId="d4f7e29d231479d3" providerId="LiveId" clId="{7E0B2DCF-79C9-41DA-88C9-DC4D5F5355FE}" dt="2023-07-06T06:59:18.591" v="337"/>
          <ac:spMkLst>
            <pc:docMk/>
            <pc:sldMk cId="2296179688" sldId="272"/>
            <ac:spMk id="3" creationId="{213BB8A4-D7D9-7F46-F56E-FF12DD26FF2E}"/>
          </ac:spMkLst>
        </pc:spChg>
        <pc:graphicFrameChg chg="add mod modGraphic">
          <ac:chgData name="Girish Mattikop" userId="d4f7e29d231479d3" providerId="LiveId" clId="{7E0B2DCF-79C9-41DA-88C9-DC4D5F5355FE}" dt="2023-07-06T07:02:31.885" v="346" actId="14100"/>
          <ac:graphicFrameMkLst>
            <pc:docMk/>
            <pc:sldMk cId="2296179688" sldId="272"/>
            <ac:graphicFrameMk id="4" creationId="{A667342D-ED3F-CF3D-552B-9E6490CA78A5}"/>
          </ac:graphicFrameMkLst>
        </pc:graphicFrameChg>
      </pc:sldChg>
    </pc:docChg>
  </pc:docChgLst>
  <pc:docChgLst>
    <pc:chgData name="Girish Mattikop" userId="d4f7e29d231479d3" providerId="LiveId" clId="{43EA2F52-C194-4D6C-991F-67BFDDD115D4}"/>
    <pc:docChg chg="custSel addSld modSld">
      <pc:chgData name="Girish Mattikop" userId="d4f7e29d231479d3" providerId="LiveId" clId="{43EA2F52-C194-4D6C-991F-67BFDDD115D4}" dt="2024-06-12T07:46:50.701" v="12" actId="20577"/>
      <pc:docMkLst>
        <pc:docMk/>
      </pc:docMkLst>
      <pc:sldChg chg="modSp mod">
        <pc:chgData name="Girish Mattikop" userId="d4f7e29d231479d3" providerId="LiveId" clId="{43EA2F52-C194-4D6C-991F-67BFDDD115D4}" dt="2024-06-12T07:46:50.701" v="12" actId="20577"/>
        <pc:sldMkLst>
          <pc:docMk/>
          <pc:sldMk cId="3341880033" sldId="257"/>
        </pc:sldMkLst>
        <pc:spChg chg="mod">
          <ac:chgData name="Girish Mattikop" userId="d4f7e29d231479d3" providerId="LiveId" clId="{43EA2F52-C194-4D6C-991F-67BFDDD115D4}" dt="2024-06-12T07:46:50.701" v="12" actId="20577"/>
          <ac:spMkLst>
            <pc:docMk/>
            <pc:sldMk cId="3341880033" sldId="257"/>
            <ac:spMk id="3" creationId="{9DEEFB8F-B694-0F4D-8E6F-919DAFEE64D9}"/>
          </ac:spMkLst>
        </pc:spChg>
      </pc:sldChg>
      <pc:sldChg chg="addSp delSp modSp new mod">
        <pc:chgData name="Girish Mattikop" userId="d4f7e29d231479d3" providerId="LiveId" clId="{43EA2F52-C194-4D6C-991F-67BFDDD115D4}" dt="2024-06-12T07:43:35.107" v="5" actId="1076"/>
        <pc:sldMkLst>
          <pc:docMk/>
          <pc:sldMk cId="1397284663" sldId="273"/>
        </pc:sldMkLst>
        <pc:spChg chg="del">
          <ac:chgData name="Girish Mattikop" userId="d4f7e29d231479d3" providerId="LiveId" clId="{43EA2F52-C194-4D6C-991F-67BFDDD115D4}" dt="2024-06-12T07:43:28.588" v="2" actId="478"/>
          <ac:spMkLst>
            <pc:docMk/>
            <pc:sldMk cId="1397284663" sldId="273"/>
            <ac:spMk id="2" creationId="{F89B9640-FE7C-F6CF-3775-818B7D2F929C}"/>
          </ac:spMkLst>
        </pc:spChg>
        <pc:spChg chg="del">
          <ac:chgData name="Girish Mattikop" userId="d4f7e29d231479d3" providerId="LiveId" clId="{43EA2F52-C194-4D6C-991F-67BFDDD115D4}" dt="2024-06-12T07:43:25.575" v="1"/>
          <ac:spMkLst>
            <pc:docMk/>
            <pc:sldMk cId="1397284663" sldId="273"/>
            <ac:spMk id="3" creationId="{33F03393-A143-EB74-DC96-338EE41FAB78}"/>
          </ac:spMkLst>
        </pc:spChg>
        <pc:picChg chg="add mod">
          <ac:chgData name="Girish Mattikop" userId="d4f7e29d231479d3" providerId="LiveId" clId="{43EA2F52-C194-4D6C-991F-67BFDDD115D4}" dt="2024-06-12T07:43:35.107" v="5" actId="1076"/>
          <ac:picMkLst>
            <pc:docMk/>
            <pc:sldMk cId="1397284663" sldId="273"/>
            <ac:picMk id="5" creationId="{7DFDAB54-C097-235A-3AC4-41560CF55809}"/>
          </ac:picMkLst>
        </pc:picChg>
      </pc:sldChg>
      <pc:sldChg chg="addSp delSp modSp new mod">
        <pc:chgData name="Girish Mattikop" userId="d4f7e29d231479d3" providerId="LiveId" clId="{43EA2F52-C194-4D6C-991F-67BFDDD115D4}" dt="2024-06-12T07:45:03.120" v="11" actId="1076"/>
        <pc:sldMkLst>
          <pc:docMk/>
          <pc:sldMk cId="2100210827" sldId="274"/>
        </pc:sldMkLst>
        <pc:spChg chg="del">
          <ac:chgData name="Girish Mattikop" userId="d4f7e29d231479d3" providerId="LiveId" clId="{43EA2F52-C194-4D6C-991F-67BFDDD115D4}" dt="2024-06-12T07:44:56.014" v="8" actId="478"/>
          <ac:spMkLst>
            <pc:docMk/>
            <pc:sldMk cId="2100210827" sldId="274"/>
            <ac:spMk id="2" creationId="{019D18E5-2E3E-0F5F-590D-484B2B81DBAB}"/>
          </ac:spMkLst>
        </pc:spChg>
        <pc:spChg chg="del">
          <ac:chgData name="Girish Mattikop" userId="d4f7e29d231479d3" providerId="LiveId" clId="{43EA2F52-C194-4D6C-991F-67BFDDD115D4}" dt="2024-06-12T07:44:52.248" v="7"/>
          <ac:spMkLst>
            <pc:docMk/>
            <pc:sldMk cId="2100210827" sldId="274"/>
            <ac:spMk id="3" creationId="{1C43E564-8FA3-F969-0CA1-C1E39FBD4D36}"/>
          </ac:spMkLst>
        </pc:spChg>
        <pc:picChg chg="add mod">
          <ac:chgData name="Girish Mattikop" userId="d4f7e29d231479d3" providerId="LiveId" clId="{43EA2F52-C194-4D6C-991F-67BFDDD115D4}" dt="2024-06-12T07:45:03.120" v="11" actId="1076"/>
          <ac:picMkLst>
            <pc:docMk/>
            <pc:sldMk cId="2100210827" sldId="274"/>
            <ac:picMk id="5" creationId="{309ABC15-B858-37BB-9DA8-6FFFE88B597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E0980-6147-83BD-4A49-4A36E88399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8B89FC-E492-E0FF-4C64-2E550E2AD3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9D112C-03A4-4F95-7857-565791E5660E}"/>
              </a:ext>
            </a:extLst>
          </p:cNvPr>
          <p:cNvSpPr>
            <a:spLocks noGrp="1"/>
          </p:cNvSpPr>
          <p:nvPr>
            <p:ph type="dt" sz="half" idx="10"/>
          </p:nvPr>
        </p:nvSpPr>
        <p:spPr/>
        <p:txBody>
          <a:bodyPr/>
          <a:lstStyle/>
          <a:p>
            <a:fld id="{126DC314-C24B-488C-9287-1C675D1C9D9E}" type="datetimeFigureOut">
              <a:rPr lang="en-IN" smtClean="0"/>
              <a:t>17-02-2025</a:t>
            </a:fld>
            <a:endParaRPr lang="en-IN"/>
          </a:p>
        </p:txBody>
      </p:sp>
      <p:sp>
        <p:nvSpPr>
          <p:cNvPr id="5" name="Footer Placeholder 4">
            <a:extLst>
              <a:ext uri="{FF2B5EF4-FFF2-40B4-BE49-F238E27FC236}">
                <a16:creationId xmlns:a16="http://schemas.microsoft.com/office/drawing/2014/main" id="{FFC0493D-6234-5FE6-A7BD-B130EFB253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022C59-A6B4-D668-D567-802748A779CA}"/>
              </a:ext>
            </a:extLst>
          </p:cNvPr>
          <p:cNvSpPr>
            <a:spLocks noGrp="1"/>
          </p:cNvSpPr>
          <p:nvPr>
            <p:ph type="sldNum" sz="quarter" idx="12"/>
          </p:nvPr>
        </p:nvSpPr>
        <p:spPr/>
        <p:txBody>
          <a:bodyPr/>
          <a:lstStyle/>
          <a:p>
            <a:fld id="{219A0FED-D250-4F7B-8528-53DAFDB84631}" type="slidenum">
              <a:rPr lang="en-IN" smtClean="0"/>
              <a:t>‹#›</a:t>
            </a:fld>
            <a:endParaRPr lang="en-IN"/>
          </a:p>
        </p:txBody>
      </p:sp>
    </p:spTree>
    <p:extLst>
      <p:ext uri="{BB962C8B-B14F-4D97-AF65-F5344CB8AC3E}">
        <p14:creationId xmlns:p14="http://schemas.microsoft.com/office/powerpoint/2010/main" val="2896602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EFFF1-D70E-C51F-26CD-25E0AFE62D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2D0798-5934-04CC-56D7-6084E437EC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EEC499-40C7-FFCD-A793-2C3D9253C442}"/>
              </a:ext>
            </a:extLst>
          </p:cNvPr>
          <p:cNvSpPr>
            <a:spLocks noGrp="1"/>
          </p:cNvSpPr>
          <p:nvPr>
            <p:ph type="dt" sz="half" idx="10"/>
          </p:nvPr>
        </p:nvSpPr>
        <p:spPr/>
        <p:txBody>
          <a:bodyPr/>
          <a:lstStyle/>
          <a:p>
            <a:fld id="{126DC314-C24B-488C-9287-1C675D1C9D9E}" type="datetimeFigureOut">
              <a:rPr lang="en-IN" smtClean="0"/>
              <a:t>17-02-2025</a:t>
            </a:fld>
            <a:endParaRPr lang="en-IN"/>
          </a:p>
        </p:txBody>
      </p:sp>
      <p:sp>
        <p:nvSpPr>
          <p:cNvPr id="5" name="Footer Placeholder 4">
            <a:extLst>
              <a:ext uri="{FF2B5EF4-FFF2-40B4-BE49-F238E27FC236}">
                <a16:creationId xmlns:a16="http://schemas.microsoft.com/office/drawing/2014/main" id="{9E0E491E-4676-7FAC-2F9B-48058AF42F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246F81-4C5A-7C0C-E2D6-60CB13BBC1A9}"/>
              </a:ext>
            </a:extLst>
          </p:cNvPr>
          <p:cNvSpPr>
            <a:spLocks noGrp="1"/>
          </p:cNvSpPr>
          <p:nvPr>
            <p:ph type="sldNum" sz="quarter" idx="12"/>
          </p:nvPr>
        </p:nvSpPr>
        <p:spPr/>
        <p:txBody>
          <a:bodyPr/>
          <a:lstStyle/>
          <a:p>
            <a:fld id="{219A0FED-D250-4F7B-8528-53DAFDB84631}" type="slidenum">
              <a:rPr lang="en-IN" smtClean="0"/>
              <a:t>‹#›</a:t>
            </a:fld>
            <a:endParaRPr lang="en-IN"/>
          </a:p>
        </p:txBody>
      </p:sp>
    </p:spTree>
    <p:extLst>
      <p:ext uri="{BB962C8B-B14F-4D97-AF65-F5344CB8AC3E}">
        <p14:creationId xmlns:p14="http://schemas.microsoft.com/office/powerpoint/2010/main" val="2235281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5084E3-856C-8649-6643-80A57F7060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905447-FEB7-F3BB-6764-597CD62DE3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CF1BF7-654B-AAC3-11D8-CA78A10ACBB8}"/>
              </a:ext>
            </a:extLst>
          </p:cNvPr>
          <p:cNvSpPr>
            <a:spLocks noGrp="1"/>
          </p:cNvSpPr>
          <p:nvPr>
            <p:ph type="dt" sz="half" idx="10"/>
          </p:nvPr>
        </p:nvSpPr>
        <p:spPr/>
        <p:txBody>
          <a:bodyPr/>
          <a:lstStyle/>
          <a:p>
            <a:fld id="{126DC314-C24B-488C-9287-1C675D1C9D9E}" type="datetimeFigureOut">
              <a:rPr lang="en-IN" smtClean="0"/>
              <a:t>17-02-2025</a:t>
            </a:fld>
            <a:endParaRPr lang="en-IN"/>
          </a:p>
        </p:txBody>
      </p:sp>
      <p:sp>
        <p:nvSpPr>
          <p:cNvPr id="5" name="Footer Placeholder 4">
            <a:extLst>
              <a:ext uri="{FF2B5EF4-FFF2-40B4-BE49-F238E27FC236}">
                <a16:creationId xmlns:a16="http://schemas.microsoft.com/office/drawing/2014/main" id="{132346E1-A868-F2E8-CADE-88A6F8BE5D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DDBA5C-668B-BFF3-83BD-CF3747FF3913}"/>
              </a:ext>
            </a:extLst>
          </p:cNvPr>
          <p:cNvSpPr>
            <a:spLocks noGrp="1"/>
          </p:cNvSpPr>
          <p:nvPr>
            <p:ph type="sldNum" sz="quarter" idx="12"/>
          </p:nvPr>
        </p:nvSpPr>
        <p:spPr/>
        <p:txBody>
          <a:bodyPr/>
          <a:lstStyle/>
          <a:p>
            <a:fld id="{219A0FED-D250-4F7B-8528-53DAFDB84631}" type="slidenum">
              <a:rPr lang="en-IN" smtClean="0"/>
              <a:t>‹#›</a:t>
            </a:fld>
            <a:endParaRPr lang="en-IN"/>
          </a:p>
        </p:txBody>
      </p:sp>
    </p:spTree>
    <p:extLst>
      <p:ext uri="{BB962C8B-B14F-4D97-AF65-F5344CB8AC3E}">
        <p14:creationId xmlns:p14="http://schemas.microsoft.com/office/powerpoint/2010/main" val="3353688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72DE1-B0B0-B723-051E-BCA05EB959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C99B44-B46F-DED2-60D6-31FA3EBCB1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35E762-598F-C72B-FD6D-ACE8DFC290E8}"/>
              </a:ext>
            </a:extLst>
          </p:cNvPr>
          <p:cNvSpPr>
            <a:spLocks noGrp="1"/>
          </p:cNvSpPr>
          <p:nvPr>
            <p:ph type="dt" sz="half" idx="10"/>
          </p:nvPr>
        </p:nvSpPr>
        <p:spPr/>
        <p:txBody>
          <a:bodyPr/>
          <a:lstStyle/>
          <a:p>
            <a:fld id="{126DC314-C24B-488C-9287-1C675D1C9D9E}" type="datetimeFigureOut">
              <a:rPr lang="en-IN" smtClean="0"/>
              <a:t>17-02-2025</a:t>
            </a:fld>
            <a:endParaRPr lang="en-IN"/>
          </a:p>
        </p:txBody>
      </p:sp>
      <p:sp>
        <p:nvSpPr>
          <p:cNvPr id="5" name="Footer Placeholder 4">
            <a:extLst>
              <a:ext uri="{FF2B5EF4-FFF2-40B4-BE49-F238E27FC236}">
                <a16:creationId xmlns:a16="http://schemas.microsoft.com/office/drawing/2014/main" id="{8BAA51AD-D40B-1A83-FAE7-FB720CC947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7DC728-A2E2-60EB-6B72-0F9FF29C803A}"/>
              </a:ext>
            </a:extLst>
          </p:cNvPr>
          <p:cNvSpPr>
            <a:spLocks noGrp="1"/>
          </p:cNvSpPr>
          <p:nvPr>
            <p:ph type="sldNum" sz="quarter" idx="12"/>
          </p:nvPr>
        </p:nvSpPr>
        <p:spPr/>
        <p:txBody>
          <a:bodyPr/>
          <a:lstStyle/>
          <a:p>
            <a:fld id="{219A0FED-D250-4F7B-8528-53DAFDB84631}" type="slidenum">
              <a:rPr lang="en-IN" smtClean="0"/>
              <a:t>‹#›</a:t>
            </a:fld>
            <a:endParaRPr lang="en-IN"/>
          </a:p>
        </p:txBody>
      </p:sp>
    </p:spTree>
    <p:extLst>
      <p:ext uri="{BB962C8B-B14F-4D97-AF65-F5344CB8AC3E}">
        <p14:creationId xmlns:p14="http://schemas.microsoft.com/office/powerpoint/2010/main" val="2991399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0D02C-3EA6-A126-CBF0-4C16D8AD98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4FAD4E-BAA8-32B9-C683-F42E2B69B1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6E544D-2801-497E-F260-DB60B215572D}"/>
              </a:ext>
            </a:extLst>
          </p:cNvPr>
          <p:cNvSpPr>
            <a:spLocks noGrp="1"/>
          </p:cNvSpPr>
          <p:nvPr>
            <p:ph type="dt" sz="half" idx="10"/>
          </p:nvPr>
        </p:nvSpPr>
        <p:spPr/>
        <p:txBody>
          <a:bodyPr/>
          <a:lstStyle/>
          <a:p>
            <a:fld id="{126DC314-C24B-488C-9287-1C675D1C9D9E}" type="datetimeFigureOut">
              <a:rPr lang="en-IN" smtClean="0"/>
              <a:t>17-02-2025</a:t>
            </a:fld>
            <a:endParaRPr lang="en-IN"/>
          </a:p>
        </p:txBody>
      </p:sp>
      <p:sp>
        <p:nvSpPr>
          <p:cNvPr id="5" name="Footer Placeholder 4">
            <a:extLst>
              <a:ext uri="{FF2B5EF4-FFF2-40B4-BE49-F238E27FC236}">
                <a16:creationId xmlns:a16="http://schemas.microsoft.com/office/drawing/2014/main" id="{355DEE67-5721-8541-8AAF-3432E56940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025ADC-84DA-556A-CFF6-C68B599138DA}"/>
              </a:ext>
            </a:extLst>
          </p:cNvPr>
          <p:cNvSpPr>
            <a:spLocks noGrp="1"/>
          </p:cNvSpPr>
          <p:nvPr>
            <p:ph type="sldNum" sz="quarter" idx="12"/>
          </p:nvPr>
        </p:nvSpPr>
        <p:spPr/>
        <p:txBody>
          <a:bodyPr/>
          <a:lstStyle/>
          <a:p>
            <a:fld id="{219A0FED-D250-4F7B-8528-53DAFDB84631}" type="slidenum">
              <a:rPr lang="en-IN" smtClean="0"/>
              <a:t>‹#›</a:t>
            </a:fld>
            <a:endParaRPr lang="en-IN"/>
          </a:p>
        </p:txBody>
      </p:sp>
    </p:spTree>
    <p:extLst>
      <p:ext uri="{BB962C8B-B14F-4D97-AF65-F5344CB8AC3E}">
        <p14:creationId xmlns:p14="http://schemas.microsoft.com/office/powerpoint/2010/main" val="3764650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99F9C-5AE9-32A4-97F2-33B20F6299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8A083F-F609-6CA4-083D-9149482699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09D1CC3-3742-4BAE-06D4-938D43A0D7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449955-DAC3-CC89-B519-AB3A3DB48C12}"/>
              </a:ext>
            </a:extLst>
          </p:cNvPr>
          <p:cNvSpPr>
            <a:spLocks noGrp="1"/>
          </p:cNvSpPr>
          <p:nvPr>
            <p:ph type="dt" sz="half" idx="10"/>
          </p:nvPr>
        </p:nvSpPr>
        <p:spPr/>
        <p:txBody>
          <a:bodyPr/>
          <a:lstStyle/>
          <a:p>
            <a:fld id="{126DC314-C24B-488C-9287-1C675D1C9D9E}" type="datetimeFigureOut">
              <a:rPr lang="en-IN" smtClean="0"/>
              <a:t>17-02-2025</a:t>
            </a:fld>
            <a:endParaRPr lang="en-IN"/>
          </a:p>
        </p:txBody>
      </p:sp>
      <p:sp>
        <p:nvSpPr>
          <p:cNvPr id="6" name="Footer Placeholder 5">
            <a:extLst>
              <a:ext uri="{FF2B5EF4-FFF2-40B4-BE49-F238E27FC236}">
                <a16:creationId xmlns:a16="http://schemas.microsoft.com/office/drawing/2014/main" id="{BFC383EE-1DFA-8A73-2211-F2C99D02D4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52A6E7-DFD6-3DEE-F826-42580782C34F}"/>
              </a:ext>
            </a:extLst>
          </p:cNvPr>
          <p:cNvSpPr>
            <a:spLocks noGrp="1"/>
          </p:cNvSpPr>
          <p:nvPr>
            <p:ph type="sldNum" sz="quarter" idx="12"/>
          </p:nvPr>
        </p:nvSpPr>
        <p:spPr/>
        <p:txBody>
          <a:bodyPr/>
          <a:lstStyle/>
          <a:p>
            <a:fld id="{219A0FED-D250-4F7B-8528-53DAFDB84631}" type="slidenum">
              <a:rPr lang="en-IN" smtClean="0"/>
              <a:t>‹#›</a:t>
            </a:fld>
            <a:endParaRPr lang="en-IN"/>
          </a:p>
        </p:txBody>
      </p:sp>
    </p:spTree>
    <p:extLst>
      <p:ext uri="{BB962C8B-B14F-4D97-AF65-F5344CB8AC3E}">
        <p14:creationId xmlns:p14="http://schemas.microsoft.com/office/powerpoint/2010/main" val="2284285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F8B59-4B4A-868E-32F3-0B55C490DF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755867-F438-9864-1FD1-3B701A8B3F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F494C5-9F36-1FD1-D4B2-0679968CC3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C14ED0-4C8D-70CC-4A3E-EF8E7E632D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509D34-2AC3-7224-FCC2-FCB328D7C6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C9CE20-BEB6-BB57-F7E6-DDA156226A1C}"/>
              </a:ext>
            </a:extLst>
          </p:cNvPr>
          <p:cNvSpPr>
            <a:spLocks noGrp="1"/>
          </p:cNvSpPr>
          <p:nvPr>
            <p:ph type="dt" sz="half" idx="10"/>
          </p:nvPr>
        </p:nvSpPr>
        <p:spPr/>
        <p:txBody>
          <a:bodyPr/>
          <a:lstStyle/>
          <a:p>
            <a:fld id="{126DC314-C24B-488C-9287-1C675D1C9D9E}" type="datetimeFigureOut">
              <a:rPr lang="en-IN" smtClean="0"/>
              <a:t>17-02-2025</a:t>
            </a:fld>
            <a:endParaRPr lang="en-IN"/>
          </a:p>
        </p:txBody>
      </p:sp>
      <p:sp>
        <p:nvSpPr>
          <p:cNvPr id="8" name="Footer Placeholder 7">
            <a:extLst>
              <a:ext uri="{FF2B5EF4-FFF2-40B4-BE49-F238E27FC236}">
                <a16:creationId xmlns:a16="http://schemas.microsoft.com/office/drawing/2014/main" id="{896C9B9B-8A11-F3AD-ACC1-8451EFC37A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4B5B593-98F2-46FC-E38C-E18195AF2B7B}"/>
              </a:ext>
            </a:extLst>
          </p:cNvPr>
          <p:cNvSpPr>
            <a:spLocks noGrp="1"/>
          </p:cNvSpPr>
          <p:nvPr>
            <p:ph type="sldNum" sz="quarter" idx="12"/>
          </p:nvPr>
        </p:nvSpPr>
        <p:spPr/>
        <p:txBody>
          <a:bodyPr/>
          <a:lstStyle/>
          <a:p>
            <a:fld id="{219A0FED-D250-4F7B-8528-53DAFDB84631}" type="slidenum">
              <a:rPr lang="en-IN" smtClean="0"/>
              <a:t>‹#›</a:t>
            </a:fld>
            <a:endParaRPr lang="en-IN"/>
          </a:p>
        </p:txBody>
      </p:sp>
    </p:spTree>
    <p:extLst>
      <p:ext uri="{BB962C8B-B14F-4D97-AF65-F5344CB8AC3E}">
        <p14:creationId xmlns:p14="http://schemas.microsoft.com/office/powerpoint/2010/main" val="4000335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EEBFB-9442-1816-6E2E-A7D6FB2FDB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869B1B-61CD-3A44-13A0-8EDCF58AB625}"/>
              </a:ext>
            </a:extLst>
          </p:cNvPr>
          <p:cNvSpPr>
            <a:spLocks noGrp="1"/>
          </p:cNvSpPr>
          <p:nvPr>
            <p:ph type="dt" sz="half" idx="10"/>
          </p:nvPr>
        </p:nvSpPr>
        <p:spPr/>
        <p:txBody>
          <a:bodyPr/>
          <a:lstStyle/>
          <a:p>
            <a:fld id="{126DC314-C24B-488C-9287-1C675D1C9D9E}" type="datetimeFigureOut">
              <a:rPr lang="en-IN" smtClean="0"/>
              <a:t>17-02-2025</a:t>
            </a:fld>
            <a:endParaRPr lang="en-IN"/>
          </a:p>
        </p:txBody>
      </p:sp>
      <p:sp>
        <p:nvSpPr>
          <p:cNvPr id="4" name="Footer Placeholder 3">
            <a:extLst>
              <a:ext uri="{FF2B5EF4-FFF2-40B4-BE49-F238E27FC236}">
                <a16:creationId xmlns:a16="http://schemas.microsoft.com/office/drawing/2014/main" id="{1E210A87-AD61-0A53-CCF1-AB16BBBE40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F08181-BB5B-D19F-1F09-DAB198B05EAE}"/>
              </a:ext>
            </a:extLst>
          </p:cNvPr>
          <p:cNvSpPr>
            <a:spLocks noGrp="1"/>
          </p:cNvSpPr>
          <p:nvPr>
            <p:ph type="sldNum" sz="quarter" idx="12"/>
          </p:nvPr>
        </p:nvSpPr>
        <p:spPr/>
        <p:txBody>
          <a:bodyPr/>
          <a:lstStyle/>
          <a:p>
            <a:fld id="{219A0FED-D250-4F7B-8528-53DAFDB84631}" type="slidenum">
              <a:rPr lang="en-IN" smtClean="0"/>
              <a:t>‹#›</a:t>
            </a:fld>
            <a:endParaRPr lang="en-IN"/>
          </a:p>
        </p:txBody>
      </p:sp>
    </p:spTree>
    <p:extLst>
      <p:ext uri="{BB962C8B-B14F-4D97-AF65-F5344CB8AC3E}">
        <p14:creationId xmlns:p14="http://schemas.microsoft.com/office/powerpoint/2010/main" val="2990875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5445E6-74BF-B760-856A-7CBD65B5D192}"/>
              </a:ext>
            </a:extLst>
          </p:cNvPr>
          <p:cNvSpPr>
            <a:spLocks noGrp="1"/>
          </p:cNvSpPr>
          <p:nvPr>
            <p:ph type="dt" sz="half" idx="10"/>
          </p:nvPr>
        </p:nvSpPr>
        <p:spPr/>
        <p:txBody>
          <a:bodyPr/>
          <a:lstStyle/>
          <a:p>
            <a:fld id="{126DC314-C24B-488C-9287-1C675D1C9D9E}" type="datetimeFigureOut">
              <a:rPr lang="en-IN" smtClean="0"/>
              <a:t>17-02-2025</a:t>
            </a:fld>
            <a:endParaRPr lang="en-IN"/>
          </a:p>
        </p:txBody>
      </p:sp>
      <p:sp>
        <p:nvSpPr>
          <p:cNvPr id="3" name="Footer Placeholder 2">
            <a:extLst>
              <a:ext uri="{FF2B5EF4-FFF2-40B4-BE49-F238E27FC236}">
                <a16:creationId xmlns:a16="http://schemas.microsoft.com/office/drawing/2014/main" id="{E7078721-62F8-86E3-46AB-084948A658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0F4DDA-BC69-135E-0BDE-E18CE0AC6B35}"/>
              </a:ext>
            </a:extLst>
          </p:cNvPr>
          <p:cNvSpPr>
            <a:spLocks noGrp="1"/>
          </p:cNvSpPr>
          <p:nvPr>
            <p:ph type="sldNum" sz="quarter" idx="12"/>
          </p:nvPr>
        </p:nvSpPr>
        <p:spPr/>
        <p:txBody>
          <a:bodyPr/>
          <a:lstStyle/>
          <a:p>
            <a:fld id="{219A0FED-D250-4F7B-8528-53DAFDB84631}" type="slidenum">
              <a:rPr lang="en-IN" smtClean="0"/>
              <a:t>‹#›</a:t>
            </a:fld>
            <a:endParaRPr lang="en-IN"/>
          </a:p>
        </p:txBody>
      </p:sp>
    </p:spTree>
    <p:extLst>
      <p:ext uri="{BB962C8B-B14F-4D97-AF65-F5344CB8AC3E}">
        <p14:creationId xmlns:p14="http://schemas.microsoft.com/office/powerpoint/2010/main" val="119511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F0E19-F826-F35B-DB9B-2915CBA881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85A396-D6FE-4210-03C3-3C7C36C2AF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BD4981-186A-0AD1-4D60-8F6F27E3F9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6BE3C1-8F42-A5A8-8937-17303DC3B781}"/>
              </a:ext>
            </a:extLst>
          </p:cNvPr>
          <p:cNvSpPr>
            <a:spLocks noGrp="1"/>
          </p:cNvSpPr>
          <p:nvPr>
            <p:ph type="dt" sz="half" idx="10"/>
          </p:nvPr>
        </p:nvSpPr>
        <p:spPr/>
        <p:txBody>
          <a:bodyPr/>
          <a:lstStyle/>
          <a:p>
            <a:fld id="{126DC314-C24B-488C-9287-1C675D1C9D9E}" type="datetimeFigureOut">
              <a:rPr lang="en-IN" smtClean="0"/>
              <a:t>17-02-2025</a:t>
            </a:fld>
            <a:endParaRPr lang="en-IN"/>
          </a:p>
        </p:txBody>
      </p:sp>
      <p:sp>
        <p:nvSpPr>
          <p:cNvPr id="6" name="Footer Placeholder 5">
            <a:extLst>
              <a:ext uri="{FF2B5EF4-FFF2-40B4-BE49-F238E27FC236}">
                <a16:creationId xmlns:a16="http://schemas.microsoft.com/office/drawing/2014/main" id="{B4D4D69C-0533-5297-705D-DECD9AE89C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5628B0-9816-20FA-E9DD-BF8671671D9D}"/>
              </a:ext>
            </a:extLst>
          </p:cNvPr>
          <p:cNvSpPr>
            <a:spLocks noGrp="1"/>
          </p:cNvSpPr>
          <p:nvPr>
            <p:ph type="sldNum" sz="quarter" idx="12"/>
          </p:nvPr>
        </p:nvSpPr>
        <p:spPr/>
        <p:txBody>
          <a:bodyPr/>
          <a:lstStyle/>
          <a:p>
            <a:fld id="{219A0FED-D250-4F7B-8528-53DAFDB84631}" type="slidenum">
              <a:rPr lang="en-IN" smtClean="0"/>
              <a:t>‹#›</a:t>
            </a:fld>
            <a:endParaRPr lang="en-IN"/>
          </a:p>
        </p:txBody>
      </p:sp>
    </p:spTree>
    <p:extLst>
      <p:ext uri="{BB962C8B-B14F-4D97-AF65-F5344CB8AC3E}">
        <p14:creationId xmlns:p14="http://schemas.microsoft.com/office/powerpoint/2010/main" val="3146457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997E-E4AB-9E54-B035-0AE81D091B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2B0E634-BEEF-6806-44DF-42C5F09BCA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537B7D-7E07-831E-CFF9-FF7831B69D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0A504-C7D5-1398-6D4C-979F84FA5725}"/>
              </a:ext>
            </a:extLst>
          </p:cNvPr>
          <p:cNvSpPr>
            <a:spLocks noGrp="1"/>
          </p:cNvSpPr>
          <p:nvPr>
            <p:ph type="dt" sz="half" idx="10"/>
          </p:nvPr>
        </p:nvSpPr>
        <p:spPr/>
        <p:txBody>
          <a:bodyPr/>
          <a:lstStyle/>
          <a:p>
            <a:fld id="{126DC314-C24B-488C-9287-1C675D1C9D9E}" type="datetimeFigureOut">
              <a:rPr lang="en-IN" smtClean="0"/>
              <a:t>17-02-2025</a:t>
            </a:fld>
            <a:endParaRPr lang="en-IN"/>
          </a:p>
        </p:txBody>
      </p:sp>
      <p:sp>
        <p:nvSpPr>
          <p:cNvPr id="6" name="Footer Placeholder 5">
            <a:extLst>
              <a:ext uri="{FF2B5EF4-FFF2-40B4-BE49-F238E27FC236}">
                <a16:creationId xmlns:a16="http://schemas.microsoft.com/office/drawing/2014/main" id="{F3EEABC6-BA31-8AB1-6C1C-1EEFA0418F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6E8789-9C9B-6084-D71B-6774094BA6A2}"/>
              </a:ext>
            </a:extLst>
          </p:cNvPr>
          <p:cNvSpPr>
            <a:spLocks noGrp="1"/>
          </p:cNvSpPr>
          <p:nvPr>
            <p:ph type="sldNum" sz="quarter" idx="12"/>
          </p:nvPr>
        </p:nvSpPr>
        <p:spPr/>
        <p:txBody>
          <a:bodyPr/>
          <a:lstStyle/>
          <a:p>
            <a:fld id="{219A0FED-D250-4F7B-8528-53DAFDB84631}" type="slidenum">
              <a:rPr lang="en-IN" smtClean="0"/>
              <a:t>‹#›</a:t>
            </a:fld>
            <a:endParaRPr lang="en-IN"/>
          </a:p>
        </p:txBody>
      </p:sp>
    </p:spTree>
    <p:extLst>
      <p:ext uri="{BB962C8B-B14F-4D97-AF65-F5344CB8AC3E}">
        <p14:creationId xmlns:p14="http://schemas.microsoft.com/office/powerpoint/2010/main" val="1617322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67BC5D-4FC6-2C26-FE27-D48B979E0D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081737-0CC2-115C-75E8-263C5C4DFD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175A97-D5D1-C947-D85D-FF3731E6F7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6DC314-C24B-488C-9287-1C675D1C9D9E}" type="datetimeFigureOut">
              <a:rPr lang="en-IN" smtClean="0"/>
              <a:t>17-02-2025</a:t>
            </a:fld>
            <a:endParaRPr lang="en-IN"/>
          </a:p>
        </p:txBody>
      </p:sp>
      <p:sp>
        <p:nvSpPr>
          <p:cNvPr id="5" name="Footer Placeholder 4">
            <a:extLst>
              <a:ext uri="{FF2B5EF4-FFF2-40B4-BE49-F238E27FC236}">
                <a16:creationId xmlns:a16="http://schemas.microsoft.com/office/drawing/2014/main" id="{6F437F43-FF7A-7FB6-2C42-228FEA20F9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35EE70-D55A-D618-2EE8-49D10BD11D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A0FED-D250-4F7B-8528-53DAFDB84631}" type="slidenum">
              <a:rPr lang="en-IN" smtClean="0"/>
              <a:t>‹#›</a:t>
            </a:fld>
            <a:endParaRPr lang="en-IN"/>
          </a:p>
        </p:txBody>
      </p:sp>
    </p:spTree>
    <p:extLst>
      <p:ext uri="{BB962C8B-B14F-4D97-AF65-F5344CB8AC3E}">
        <p14:creationId xmlns:p14="http://schemas.microsoft.com/office/powerpoint/2010/main" val="1515237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skubuntu.com/" TargetMode="External"/><Relationship Id="rId2" Type="http://schemas.openxmlformats.org/officeDocument/2006/relationships/hyperlink" Target="https://ubuntuforums.org/" TargetMode="External"/><Relationship Id="rId1" Type="http://schemas.openxmlformats.org/officeDocument/2006/relationships/slideLayout" Target="../slideLayouts/slideLayout2.xml"/><Relationship Id="rId4" Type="http://schemas.openxmlformats.org/officeDocument/2006/relationships/hyperlink" Target="https://ask.fedoraproject.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D66EF-2643-9F28-92B5-398A8E074197}"/>
              </a:ext>
            </a:extLst>
          </p:cNvPr>
          <p:cNvSpPr>
            <a:spLocks noGrp="1"/>
          </p:cNvSpPr>
          <p:nvPr>
            <p:ph type="ctrTitle"/>
          </p:nvPr>
        </p:nvSpPr>
        <p:spPr/>
        <p:txBody>
          <a:bodyPr/>
          <a:lstStyle/>
          <a:p>
            <a:r>
              <a:rPr lang="en-US" dirty="0"/>
              <a:t>LICENSE, FEDORA, UBUNTU</a:t>
            </a:r>
            <a:endParaRPr lang="en-IN" dirty="0"/>
          </a:p>
        </p:txBody>
      </p:sp>
      <p:sp>
        <p:nvSpPr>
          <p:cNvPr id="3" name="Subtitle 2">
            <a:extLst>
              <a:ext uri="{FF2B5EF4-FFF2-40B4-BE49-F238E27FC236}">
                <a16:creationId xmlns:a16="http://schemas.microsoft.com/office/drawing/2014/main" id="{4361FDE8-926A-370D-B1DC-776FB6559C0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90821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D7B75-E381-DD4B-006B-048DFF88608C}"/>
              </a:ext>
            </a:extLst>
          </p:cNvPr>
          <p:cNvSpPr>
            <a:spLocks noGrp="1"/>
          </p:cNvSpPr>
          <p:nvPr>
            <p:ph type="title"/>
          </p:nvPr>
        </p:nvSpPr>
        <p:spPr/>
        <p:txBody>
          <a:bodyPr>
            <a:normAutofit/>
          </a:bodyPr>
          <a:lstStyle/>
          <a:p>
            <a:r>
              <a:rPr lang="en-IN" sz="3600" b="1" i="0" u="none" strike="noStrike" baseline="0" dirty="0">
                <a:latin typeface="Calibri,Bold"/>
              </a:rPr>
              <a:t>Open Source Operating Systems</a:t>
            </a:r>
            <a:endParaRPr lang="en-IN" sz="3600" dirty="0"/>
          </a:p>
        </p:txBody>
      </p:sp>
      <p:sp>
        <p:nvSpPr>
          <p:cNvPr id="3" name="Content Placeholder 2">
            <a:extLst>
              <a:ext uri="{FF2B5EF4-FFF2-40B4-BE49-F238E27FC236}">
                <a16:creationId xmlns:a16="http://schemas.microsoft.com/office/drawing/2014/main" id="{B0258CF8-BB20-40CD-8A1C-FE00C765BF6C}"/>
              </a:ext>
            </a:extLst>
          </p:cNvPr>
          <p:cNvSpPr>
            <a:spLocks noGrp="1"/>
          </p:cNvSpPr>
          <p:nvPr>
            <p:ph idx="1"/>
          </p:nvPr>
        </p:nvSpPr>
        <p:spPr/>
        <p:txBody>
          <a:bodyPr>
            <a:normAutofit/>
          </a:bodyPr>
          <a:lstStyle/>
          <a:p>
            <a:r>
              <a:rPr lang="en-IN" sz="3200" b="1" i="0" u="none" strike="noStrike" baseline="0" dirty="0">
                <a:latin typeface="Calibri,Bold"/>
              </a:rPr>
              <a:t>FEDORA</a:t>
            </a:r>
          </a:p>
          <a:p>
            <a:r>
              <a:rPr lang="en-IN" sz="3200" b="1" i="0" u="none" strike="noStrike" baseline="0" dirty="0">
                <a:latin typeface="Calibri,Bold"/>
              </a:rPr>
              <a:t>UBUNTU</a:t>
            </a:r>
            <a:endParaRPr lang="en-IN" sz="3200" dirty="0"/>
          </a:p>
        </p:txBody>
      </p:sp>
    </p:spTree>
    <p:extLst>
      <p:ext uri="{BB962C8B-B14F-4D97-AF65-F5344CB8AC3E}">
        <p14:creationId xmlns:p14="http://schemas.microsoft.com/office/powerpoint/2010/main" val="185045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8E486-F19E-F908-A284-A770B843BE81}"/>
              </a:ext>
            </a:extLst>
          </p:cNvPr>
          <p:cNvSpPr>
            <a:spLocks noGrp="1"/>
          </p:cNvSpPr>
          <p:nvPr>
            <p:ph type="title"/>
          </p:nvPr>
        </p:nvSpPr>
        <p:spPr/>
        <p:txBody>
          <a:bodyPr/>
          <a:lstStyle/>
          <a:p>
            <a:r>
              <a:rPr lang="en-US" b="1" dirty="0"/>
              <a:t>FEDORA</a:t>
            </a:r>
            <a:endParaRPr lang="en-IN" b="1" dirty="0"/>
          </a:p>
        </p:txBody>
      </p:sp>
      <p:sp>
        <p:nvSpPr>
          <p:cNvPr id="3" name="Content Placeholder 2">
            <a:extLst>
              <a:ext uri="{FF2B5EF4-FFF2-40B4-BE49-F238E27FC236}">
                <a16:creationId xmlns:a16="http://schemas.microsoft.com/office/drawing/2014/main" id="{AA415BD5-82DC-62CA-30F0-77CCABAB771D}"/>
              </a:ext>
            </a:extLst>
          </p:cNvPr>
          <p:cNvSpPr>
            <a:spLocks noGrp="1"/>
          </p:cNvSpPr>
          <p:nvPr>
            <p:ph idx="1"/>
          </p:nvPr>
        </p:nvSpPr>
        <p:spPr/>
        <p:txBody>
          <a:bodyPr>
            <a:normAutofit/>
          </a:bodyPr>
          <a:lstStyle/>
          <a:p>
            <a:pPr algn="l"/>
            <a:r>
              <a:rPr lang="en-US" sz="2400" b="0" i="0" u="none" strike="noStrike" baseline="0" dirty="0">
                <a:latin typeface="Times New Roman" panose="02020603050405020304" pitchFamily="18" charset="0"/>
              </a:rPr>
              <a:t>Fedora is a Linux-based operating system that is developed by the community-supported Fedora Project, sponsored by Red Hat. Fedora is known for its cutting-edge features and its focus on innovation. </a:t>
            </a:r>
          </a:p>
          <a:p>
            <a:pPr algn="l"/>
            <a:r>
              <a:rPr lang="en-US" sz="2400" b="0" i="0" u="none" strike="noStrike" baseline="0" dirty="0">
                <a:latin typeface="Times New Roman" panose="02020603050405020304" pitchFamily="18" charset="0"/>
              </a:rPr>
              <a:t>The operating system is updated frequently with new features and security updates, making it a great choice for users who want to stay on the cutting edge of technology.</a:t>
            </a:r>
          </a:p>
          <a:p>
            <a:pPr algn="l"/>
            <a:r>
              <a:rPr lang="en-US" sz="2400" b="0" i="0" u="none" strike="noStrike" baseline="0" dirty="0">
                <a:latin typeface="Times New Roman" panose="02020603050405020304" pitchFamily="18" charset="0"/>
              </a:rPr>
              <a:t>One of the standout features of Fedora is its focus on open source software. Fedora only includes software that is released under an open source license, which means that users can modify and distribute the software freely. Additionally, Fedora is known for its security features, including SELinux and kernel hardening, which help to make the operating system more secure.</a:t>
            </a:r>
            <a:endParaRPr lang="en-IN" sz="2400" dirty="0"/>
          </a:p>
        </p:txBody>
      </p:sp>
    </p:spTree>
    <p:extLst>
      <p:ext uri="{BB962C8B-B14F-4D97-AF65-F5344CB8AC3E}">
        <p14:creationId xmlns:p14="http://schemas.microsoft.com/office/powerpoint/2010/main" val="4097904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DFDAB54-C097-235A-3AC4-41560CF558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6722" y="123201"/>
            <a:ext cx="10578556" cy="6611598"/>
          </a:xfrm>
        </p:spPr>
      </p:pic>
    </p:spTree>
    <p:extLst>
      <p:ext uri="{BB962C8B-B14F-4D97-AF65-F5344CB8AC3E}">
        <p14:creationId xmlns:p14="http://schemas.microsoft.com/office/powerpoint/2010/main" val="1397284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3048-351B-C581-C156-0F6231E688C5}"/>
              </a:ext>
            </a:extLst>
          </p:cNvPr>
          <p:cNvSpPr>
            <a:spLocks noGrp="1"/>
          </p:cNvSpPr>
          <p:nvPr>
            <p:ph type="title"/>
          </p:nvPr>
        </p:nvSpPr>
        <p:spPr/>
        <p:txBody>
          <a:bodyPr>
            <a:normAutofit/>
          </a:bodyPr>
          <a:lstStyle/>
          <a:p>
            <a:r>
              <a:rPr lang="en-IN" b="1" i="0" u="none" strike="noStrike" baseline="0" dirty="0">
                <a:latin typeface="Times New Roman" panose="02020603050405020304" pitchFamily="18" charset="0"/>
              </a:rPr>
              <a:t>Ubuntu</a:t>
            </a:r>
            <a:endParaRPr lang="en-IN" b="1" dirty="0"/>
          </a:p>
        </p:txBody>
      </p:sp>
      <p:sp>
        <p:nvSpPr>
          <p:cNvPr id="3" name="Content Placeholder 2">
            <a:extLst>
              <a:ext uri="{FF2B5EF4-FFF2-40B4-BE49-F238E27FC236}">
                <a16:creationId xmlns:a16="http://schemas.microsoft.com/office/drawing/2014/main" id="{08CEEE83-DBFF-5E04-7428-50FEA84C2E65}"/>
              </a:ext>
            </a:extLst>
          </p:cNvPr>
          <p:cNvSpPr>
            <a:spLocks noGrp="1"/>
          </p:cNvSpPr>
          <p:nvPr>
            <p:ph idx="1"/>
          </p:nvPr>
        </p:nvSpPr>
        <p:spPr/>
        <p:txBody>
          <a:bodyPr>
            <a:normAutofit/>
          </a:bodyPr>
          <a:lstStyle/>
          <a:p>
            <a:pPr algn="l"/>
            <a:r>
              <a:rPr lang="en-US" sz="2400" b="0" i="0" u="none" strike="noStrike" baseline="0" dirty="0">
                <a:latin typeface="Times New Roman" panose="02020603050405020304" pitchFamily="18" charset="0"/>
              </a:rPr>
              <a:t>Ubuntu, on the other hand, is another Linux-based operating system that is known for its ease of use and user-friendly interface. Ubuntu is developed by Canonical and is based on the Debian Linux distribution. Unlike Fedora, Ubuntu is designed to be stable and reliable, with new releases being released every six months.</a:t>
            </a:r>
          </a:p>
          <a:p>
            <a:pPr algn="l"/>
            <a:r>
              <a:rPr lang="en-US" sz="2400" b="0" i="0" u="none" strike="noStrike" baseline="0" dirty="0">
                <a:latin typeface="Times New Roman" panose="02020603050405020304" pitchFamily="18" charset="0"/>
              </a:rPr>
              <a:t>One of the standout features of Ubuntu is its focus on user experience. The operating system includes a wide range of software and tools that are designed to make it easy for users to get started with Linux, including a software center that allows users to download and install software with just a few clicks. Additionally, Ubuntu includes the Unity desktop environment, which provides a modern and user-friendly interface.</a:t>
            </a:r>
            <a:endParaRPr lang="en-IN" sz="2400" dirty="0"/>
          </a:p>
        </p:txBody>
      </p:sp>
    </p:spTree>
    <p:extLst>
      <p:ext uri="{BB962C8B-B14F-4D97-AF65-F5344CB8AC3E}">
        <p14:creationId xmlns:p14="http://schemas.microsoft.com/office/powerpoint/2010/main" val="368041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9ABC15-B858-37BB-9DA8-6FFFE88B59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934" y="185025"/>
            <a:ext cx="11534132" cy="6487950"/>
          </a:xfrm>
        </p:spPr>
      </p:pic>
    </p:spTree>
    <p:extLst>
      <p:ext uri="{BB962C8B-B14F-4D97-AF65-F5344CB8AC3E}">
        <p14:creationId xmlns:p14="http://schemas.microsoft.com/office/powerpoint/2010/main" val="2100210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221E7C61-21BA-146F-2D77-F3E8F161255C}"/>
              </a:ext>
            </a:extLst>
          </p:cNvPr>
          <p:cNvGraphicFramePr>
            <a:graphicFrameLocks noGrp="1"/>
          </p:cNvGraphicFramePr>
          <p:nvPr>
            <p:ph idx="1"/>
            <p:extLst>
              <p:ext uri="{D42A27DB-BD31-4B8C-83A1-F6EECF244321}">
                <p14:modId xmlns:p14="http://schemas.microsoft.com/office/powerpoint/2010/main" val="1944028857"/>
              </p:ext>
            </p:extLst>
          </p:nvPr>
        </p:nvGraphicFramePr>
        <p:xfrm>
          <a:off x="559836" y="511490"/>
          <a:ext cx="10786188" cy="6075923"/>
        </p:xfrm>
        <a:graphic>
          <a:graphicData uri="http://schemas.openxmlformats.org/drawingml/2006/table">
            <a:tbl>
              <a:tblPr/>
              <a:tblGrid>
                <a:gridCol w="2396930">
                  <a:extLst>
                    <a:ext uri="{9D8B030D-6E8A-4147-A177-3AD203B41FA5}">
                      <a16:colId xmlns:a16="http://schemas.microsoft.com/office/drawing/2014/main" val="875353724"/>
                    </a:ext>
                  </a:extLst>
                </a:gridCol>
                <a:gridCol w="4194629">
                  <a:extLst>
                    <a:ext uri="{9D8B030D-6E8A-4147-A177-3AD203B41FA5}">
                      <a16:colId xmlns:a16="http://schemas.microsoft.com/office/drawing/2014/main" val="1624468673"/>
                    </a:ext>
                  </a:extLst>
                </a:gridCol>
                <a:gridCol w="4194629">
                  <a:extLst>
                    <a:ext uri="{9D8B030D-6E8A-4147-A177-3AD203B41FA5}">
                      <a16:colId xmlns:a16="http://schemas.microsoft.com/office/drawing/2014/main" val="1182054444"/>
                    </a:ext>
                  </a:extLst>
                </a:gridCol>
              </a:tblGrid>
              <a:tr h="561362">
                <a:tc>
                  <a:txBody>
                    <a:bodyPr/>
                    <a:lstStyle/>
                    <a:p>
                      <a:pPr algn="ctr" fontAlgn="base"/>
                      <a:r>
                        <a:rPr lang="en-IN" sz="2400" b="1" dirty="0">
                          <a:effectLst/>
                        </a:rPr>
                        <a:t>S.NO.</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2400" b="1" dirty="0">
                          <a:effectLst/>
                        </a:rPr>
                        <a:t>Ubuntu</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2400" b="1">
                          <a:effectLst/>
                        </a:rPr>
                        <a:t>Fedora</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44796330"/>
                  </a:ext>
                </a:extLst>
              </a:tr>
              <a:tr h="1023661">
                <a:tc>
                  <a:txBody>
                    <a:bodyPr/>
                    <a:lstStyle/>
                    <a:p>
                      <a:pPr algn="ctr" fontAlgn="base"/>
                      <a:r>
                        <a:rPr lang="en-IN" sz="2400" b="1" dirty="0">
                          <a:effectLst/>
                        </a:rPr>
                        <a:t>1.</a:t>
                      </a:r>
                    </a:p>
                  </a:txBody>
                  <a:tcPr marL="38100" marR="38100" marT="56769" marB="5676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400" b="0" dirty="0">
                          <a:effectLst/>
                        </a:rPr>
                        <a:t>Ubuntu is a Debian Based OS.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400" b="0">
                          <a:effectLst/>
                        </a:rPr>
                        <a:t>Fedora is a community based project by Redhat.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83155487"/>
                  </a:ext>
                </a:extLst>
              </a:tr>
              <a:tr h="1023661">
                <a:tc>
                  <a:txBody>
                    <a:bodyPr/>
                    <a:lstStyle/>
                    <a:p>
                      <a:pPr algn="ctr" fontAlgn="base"/>
                      <a:r>
                        <a:rPr lang="en-IN" sz="2400" b="1">
                          <a:effectLst/>
                        </a:rPr>
                        <a:t>2.</a:t>
                      </a:r>
                    </a:p>
                  </a:txBody>
                  <a:tcPr marL="38100" marR="38100" marT="56769" marB="5676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400" b="0" dirty="0">
                          <a:effectLst/>
                        </a:rPr>
                        <a:t>Ubuntu was initially released in October 2004.</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400" b="0">
                          <a:effectLst/>
                        </a:rPr>
                        <a:t>Fedora was initially released in November 2003.</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56677822"/>
                  </a:ext>
                </a:extLst>
              </a:tr>
              <a:tr h="1419917">
                <a:tc>
                  <a:txBody>
                    <a:bodyPr/>
                    <a:lstStyle/>
                    <a:p>
                      <a:pPr algn="ctr" fontAlgn="base"/>
                      <a:r>
                        <a:rPr lang="en-IN" sz="2400" b="1">
                          <a:effectLst/>
                        </a:rPr>
                        <a:t>3.</a:t>
                      </a:r>
                    </a:p>
                  </a:txBody>
                  <a:tcPr marL="38100" marR="38100" marT="56769" marB="5676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400" b="0" dirty="0">
                          <a:effectLst/>
                        </a:rPr>
                        <a:t>Ubuntu allows one-click installation for </a:t>
                      </a:r>
                      <a:r>
                        <a:rPr lang="en-US" sz="2400" b="0" dirty="0" err="1">
                          <a:effectLst/>
                        </a:rPr>
                        <a:t>nvidia</a:t>
                      </a:r>
                      <a:r>
                        <a:rPr lang="en-US" sz="2400" b="0" dirty="0">
                          <a:effectLst/>
                        </a:rPr>
                        <a:t> graphics driver.</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400" b="0" dirty="0">
                          <a:effectLst/>
                        </a:rPr>
                        <a:t>It is a bit complicated and hard to install </a:t>
                      </a:r>
                      <a:r>
                        <a:rPr lang="en-US" sz="2400" b="0" dirty="0" err="1">
                          <a:effectLst/>
                        </a:rPr>
                        <a:t>nvidia</a:t>
                      </a:r>
                      <a:r>
                        <a:rPr lang="en-US" sz="2400" b="0" dirty="0">
                          <a:effectLst/>
                        </a:rPr>
                        <a:t> graphics driver in fedora.</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0262860"/>
                  </a:ext>
                </a:extLst>
              </a:tr>
              <a:tr h="1023661">
                <a:tc>
                  <a:txBody>
                    <a:bodyPr/>
                    <a:lstStyle/>
                    <a:p>
                      <a:pPr algn="ctr" fontAlgn="base"/>
                      <a:r>
                        <a:rPr lang="en-IN" sz="2400" b="1">
                          <a:effectLst/>
                        </a:rPr>
                        <a:t>4.</a:t>
                      </a:r>
                    </a:p>
                  </a:txBody>
                  <a:tcPr marL="38100" marR="38100" marT="56769" marB="5676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2400" b="0">
                          <a:effectLst/>
                        </a:rPr>
                        <a:t>Ubuntu uses Ubiquity installer for installing Ubuntu.</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2400" b="0" dirty="0">
                          <a:effectLst/>
                        </a:rPr>
                        <a:t>Fedora uses anaconda installer for installing Fedora.</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04937516"/>
                  </a:ext>
                </a:extLst>
              </a:tr>
              <a:tr h="1023661">
                <a:tc>
                  <a:txBody>
                    <a:bodyPr/>
                    <a:lstStyle/>
                    <a:p>
                      <a:pPr algn="ctr" fontAlgn="base"/>
                      <a:r>
                        <a:rPr lang="en-IN" sz="2400" b="1">
                          <a:effectLst/>
                        </a:rPr>
                        <a:t>5.</a:t>
                      </a:r>
                    </a:p>
                  </a:txBody>
                  <a:tcPr marL="38100" marR="38100" marT="56769" marB="5676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2400" b="0" dirty="0">
                          <a:effectLst/>
                        </a:rPr>
                        <a:t>Ubuntu uses apt, </a:t>
                      </a:r>
                      <a:r>
                        <a:rPr lang="en-IN" sz="2400" b="0" dirty="0" err="1">
                          <a:effectLst/>
                        </a:rPr>
                        <a:t>dkpg</a:t>
                      </a:r>
                      <a:r>
                        <a:rPr lang="en-IN" sz="2400" b="0" dirty="0">
                          <a:effectLst/>
                        </a:rPr>
                        <a:t>, package manager.</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2400" b="0" dirty="0">
                          <a:effectLst/>
                        </a:rPr>
                        <a:t>Fedora uses DNF, RPM, YUM package manager.</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825613310"/>
                  </a:ext>
                </a:extLst>
              </a:tr>
            </a:tbl>
          </a:graphicData>
        </a:graphic>
      </p:graphicFrame>
    </p:spTree>
    <p:extLst>
      <p:ext uri="{BB962C8B-B14F-4D97-AF65-F5344CB8AC3E}">
        <p14:creationId xmlns:p14="http://schemas.microsoft.com/office/powerpoint/2010/main" val="3485910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667342D-ED3F-CF3D-552B-9E6490CA78A5}"/>
              </a:ext>
            </a:extLst>
          </p:cNvPr>
          <p:cNvGraphicFramePr>
            <a:graphicFrameLocks noGrp="1"/>
          </p:cNvGraphicFramePr>
          <p:nvPr>
            <p:ph idx="1"/>
            <p:extLst>
              <p:ext uri="{D42A27DB-BD31-4B8C-83A1-F6EECF244321}">
                <p14:modId xmlns:p14="http://schemas.microsoft.com/office/powerpoint/2010/main" val="3122961605"/>
              </p:ext>
            </p:extLst>
          </p:nvPr>
        </p:nvGraphicFramePr>
        <p:xfrm>
          <a:off x="399661" y="547179"/>
          <a:ext cx="11263603" cy="2987040"/>
        </p:xfrm>
        <a:graphic>
          <a:graphicData uri="http://schemas.openxmlformats.org/drawingml/2006/table">
            <a:tbl>
              <a:tblPr/>
              <a:tblGrid>
                <a:gridCol w="2166257">
                  <a:extLst>
                    <a:ext uri="{9D8B030D-6E8A-4147-A177-3AD203B41FA5}">
                      <a16:colId xmlns:a16="http://schemas.microsoft.com/office/drawing/2014/main" val="9164728"/>
                    </a:ext>
                  </a:extLst>
                </a:gridCol>
                <a:gridCol w="4717056">
                  <a:extLst>
                    <a:ext uri="{9D8B030D-6E8A-4147-A177-3AD203B41FA5}">
                      <a16:colId xmlns:a16="http://schemas.microsoft.com/office/drawing/2014/main" val="856777396"/>
                    </a:ext>
                  </a:extLst>
                </a:gridCol>
                <a:gridCol w="4380290">
                  <a:extLst>
                    <a:ext uri="{9D8B030D-6E8A-4147-A177-3AD203B41FA5}">
                      <a16:colId xmlns:a16="http://schemas.microsoft.com/office/drawing/2014/main" val="693724165"/>
                    </a:ext>
                  </a:extLst>
                </a:gridCol>
              </a:tblGrid>
              <a:tr h="0">
                <a:tc>
                  <a:txBody>
                    <a:bodyPr/>
                    <a:lstStyle/>
                    <a:p>
                      <a:pPr algn="ctr" fontAlgn="base"/>
                      <a:r>
                        <a:rPr lang="en-IN" sz="2400" b="1" dirty="0">
                          <a:effectLst/>
                        </a:rPr>
                        <a:t>6.</a:t>
                      </a:r>
                    </a:p>
                  </a:txBody>
                  <a:tcPr marL="38100" marR="38100" marT="56769" marB="5676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400" b="0" dirty="0">
                          <a:effectLst/>
                        </a:rPr>
                        <a:t>Some of the popular applications of Ubuntu are- LibreOffice, </a:t>
                      </a:r>
                      <a:r>
                        <a:rPr lang="en-US" sz="2400" b="0" dirty="0" err="1">
                          <a:effectLst/>
                        </a:rPr>
                        <a:t>Rhythmbox</a:t>
                      </a:r>
                      <a:r>
                        <a:rPr lang="en-US" sz="2400" b="0" dirty="0">
                          <a:effectLst/>
                        </a:rPr>
                        <a:t>, Steam, </a:t>
                      </a:r>
                      <a:r>
                        <a:rPr lang="en-US" sz="2400" b="0" dirty="0" err="1">
                          <a:effectLst/>
                        </a:rPr>
                        <a:t>Shotcut</a:t>
                      </a:r>
                      <a:r>
                        <a:rPr lang="en-US" sz="2400" b="0" dirty="0">
                          <a:effectLst/>
                        </a:rPr>
                        <a:t> etc.</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400" b="0" dirty="0">
                          <a:effectLst/>
                        </a:rPr>
                        <a:t>Some of the popular applications of Fedora are- Signal, Mozilla Firefox, LibreOffice, Dolphin File Manager etc.</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87436242"/>
                  </a:ext>
                </a:extLst>
              </a:tr>
              <a:tr h="0">
                <a:tc>
                  <a:txBody>
                    <a:bodyPr/>
                    <a:lstStyle/>
                    <a:p>
                      <a:pPr algn="ctr" fontAlgn="base"/>
                      <a:r>
                        <a:rPr lang="en-IN" sz="2400" b="1" dirty="0">
                          <a:effectLst/>
                        </a:rPr>
                        <a:t>7.</a:t>
                      </a:r>
                    </a:p>
                  </a:txBody>
                  <a:tcPr marL="38100" marR="38100" marT="56769" marB="5676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2400" b="0" dirty="0">
                          <a:effectLst/>
                        </a:rPr>
                        <a:t>Ubuntu has 2 forums for </a:t>
                      </a:r>
                      <a:r>
                        <a:rPr lang="en-IN" sz="2400" b="0" dirty="0" err="1">
                          <a:effectLst/>
                        </a:rPr>
                        <a:t>duscussion</a:t>
                      </a:r>
                      <a:r>
                        <a:rPr lang="en-IN" sz="2400" b="0" dirty="0">
                          <a:effectLst/>
                        </a:rPr>
                        <a:t> </a:t>
                      </a:r>
                      <a:r>
                        <a:rPr lang="en-IN" sz="2400" b="0" u="sng" dirty="0">
                          <a:effectLst/>
                          <a:hlinkClick r:id="rId2"/>
                        </a:rPr>
                        <a:t>ubuntuforums.org</a:t>
                      </a:r>
                      <a:r>
                        <a:rPr lang="en-IN" sz="2400" b="0" dirty="0">
                          <a:effectLst/>
                        </a:rPr>
                        <a:t> and </a:t>
                      </a:r>
                      <a:r>
                        <a:rPr lang="en-IN" sz="2400" b="0" u="sng" dirty="0">
                          <a:effectLst/>
                          <a:hlinkClick r:id="rId3"/>
                        </a:rPr>
                        <a:t>askubuntu.com</a:t>
                      </a:r>
                      <a:endParaRPr lang="en-IN" sz="2400" b="0" dirty="0">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400" b="0" dirty="0">
                          <a:effectLst/>
                        </a:rPr>
                        <a:t>Fedora has only 1 forum for discussions which is </a:t>
                      </a:r>
                      <a:r>
                        <a:rPr lang="en-US" sz="2400" b="0" u="sng" dirty="0">
                          <a:effectLst/>
                          <a:hlinkClick r:id="rId4"/>
                        </a:rPr>
                        <a:t>ask.fedoraproject.org</a:t>
                      </a:r>
                      <a:endParaRPr lang="en-US" sz="2400" b="0" dirty="0">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122184540"/>
                  </a:ext>
                </a:extLst>
              </a:tr>
            </a:tbl>
          </a:graphicData>
        </a:graphic>
      </p:graphicFrame>
    </p:spTree>
    <p:extLst>
      <p:ext uri="{BB962C8B-B14F-4D97-AF65-F5344CB8AC3E}">
        <p14:creationId xmlns:p14="http://schemas.microsoft.com/office/powerpoint/2010/main" val="2296179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30B13-30CA-E4BA-3844-438E524A8789}"/>
              </a:ext>
            </a:extLst>
          </p:cNvPr>
          <p:cNvSpPr>
            <a:spLocks noGrp="1"/>
          </p:cNvSpPr>
          <p:nvPr>
            <p:ph type="title"/>
          </p:nvPr>
        </p:nvSpPr>
        <p:spPr/>
        <p:txBody>
          <a:bodyPr>
            <a:normAutofit/>
          </a:bodyPr>
          <a:lstStyle/>
          <a:p>
            <a:r>
              <a:rPr lang="en-US" sz="3200" b="0" i="0" u="none" strike="noStrike" baseline="0" dirty="0">
                <a:latin typeface="Times New Roman" panose="02020603050405020304" pitchFamily="18" charset="0"/>
              </a:rPr>
              <a:t>What type of operating system is Fedora?</a:t>
            </a:r>
            <a:endParaRPr lang="en-IN" sz="3200" dirty="0"/>
          </a:p>
        </p:txBody>
      </p:sp>
      <p:sp>
        <p:nvSpPr>
          <p:cNvPr id="3" name="Content Placeholder 2">
            <a:extLst>
              <a:ext uri="{FF2B5EF4-FFF2-40B4-BE49-F238E27FC236}">
                <a16:creationId xmlns:a16="http://schemas.microsoft.com/office/drawing/2014/main" id="{9B78A656-6DE6-AF19-790D-B740A902E7A8}"/>
              </a:ext>
            </a:extLst>
          </p:cNvPr>
          <p:cNvSpPr>
            <a:spLocks noGrp="1"/>
          </p:cNvSpPr>
          <p:nvPr>
            <p:ph idx="1"/>
          </p:nvPr>
        </p:nvSpPr>
        <p:spPr/>
        <p:txBody>
          <a:bodyPr>
            <a:normAutofit/>
          </a:bodyPr>
          <a:lstStyle/>
          <a:p>
            <a:pPr marL="0" indent="0" algn="l">
              <a:buNone/>
            </a:pPr>
            <a:r>
              <a:rPr lang="en-IN" sz="3200" i="0" u="none" strike="noStrike" baseline="0" dirty="0">
                <a:latin typeface="Times New Roman" panose="02020603050405020304" pitchFamily="18" charset="0"/>
              </a:rPr>
              <a:t>A. Proprietary</a:t>
            </a:r>
          </a:p>
          <a:p>
            <a:pPr marL="0" indent="0" algn="l">
              <a:buNone/>
            </a:pPr>
            <a:r>
              <a:rPr lang="en-IN" sz="3200" i="0" u="none" strike="noStrike" baseline="0" dirty="0">
                <a:latin typeface="Times New Roman" panose="02020603050405020304" pitchFamily="18" charset="0"/>
              </a:rPr>
              <a:t>B. Closed-source</a:t>
            </a:r>
          </a:p>
          <a:p>
            <a:pPr marL="0" indent="0" algn="l">
              <a:buNone/>
            </a:pPr>
            <a:r>
              <a:rPr lang="en-IN" sz="3200" b="1" i="0" u="none" strike="noStrike" baseline="0" dirty="0">
                <a:latin typeface="Times New Roman" panose="02020603050405020304" pitchFamily="18" charset="0"/>
              </a:rPr>
              <a:t>C. Open-source</a:t>
            </a:r>
          </a:p>
          <a:p>
            <a:pPr marL="0" indent="0" algn="l">
              <a:buNone/>
            </a:pPr>
            <a:r>
              <a:rPr lang="en-IN" sz="3200" i="0" u="none" strike="noStrike" baseline="0" dirty="0">
                <a:latin typeface="Times New Roman" panose="02020603050405020304" pitchFamily="18" charset="0"/>
              </a:rPr>
              <a:t>D. Commercial</a:t>
            </a:r>
            <a:endParaRPr lang="en-IN" sz="3200" dirty="0"/>
          </a:p>
        </p:txBody>
      </p:sp>
    </p:spTree>
    <p:extLst>
      <p:ext uri="{BB962C8B-B14F-4D97-AF65-F5344CB8AC3E}">
        <p14:creationId xmlns:p14="http://schemas.microsoft.com/office/powerpoint/2010/main" val="1798813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8DCA-F6A2-03AD-B872-E0956B05CCD4}"/>
              </a:ext>
            </a:extLst>
          </p:cNvPr>
          <p:cNvSpPr>
            <a:spLocks noGrp="1"/>
          </p:cNvSpPr>
          <p:nvPr>
            <p:ph type="title"/>
          </p:nvPr>
        </p:nvSpPr>
        <p:spPr/>
        <p:txBody>
          <a:bodyPr>
            <a:normAutofit/>
          </a:bodyPr>
          <a:lstStyle/>
          <a:p>
            <a:r>
              <a:rPr lang="en-US" sz="2800" b="0" i="0" u="none" strike="noStrike" baseline="0" dirty="0">
                <a:latin typeface="Times New Roman" panose="02020603050405020304" pitchFamily="18" charset="0"/>
              </a:rPr>
              <a:t>What is the default desktop environment for Ubuntu?</a:t>
            </a:r>
            <a:endParaRPr lang="en-IN" sz="2800" dirty="0"/>
          </a:p>
        </p:txBody>
      </p:sp>
      <p:sp>
        <p:nvSpPr>
          <p:cNvPr id="3" name="Content Placeholder 2">
            <a:extLst>
              <a:ext uri="{FF2B5EF4-FFF2-40B4-BE49-F238E27FC236}">
                <a16:creationId xmlns:a16="http://schemas.microsoft.com/office/drawing/2014/main" id="{0131DD42-0C82-AD37-9947-DE6987BE1461}"/>
              </a:ext>
            </a:extLst>
          </p:cNvPr>
          <p:cNvSpPr>
            <a:spLocks noGrp="1"/>
          </p:cNvSpPr>
          <p:nvPr>
            <p:ph idx="1"/>
          </p:nvPr>
        </p:nvSpPr>
        <p:spPr/>
        <p:txBody>
          <a:bodyPr>
            <a:normAutofit/>
          </a:bodyPr>
          <a:lstStyle/>
          <a:p>
            <a:pPr marL="0" indent="0" algn="l">
              <a:buNone/>
            </a:pPr>
            <a:r>
              <a:rPr lang="en-IN" b="0" i="0" u="none" strike="noStrike" baseline="0" dirty="0">
                <a:latin typeface="Times New Roman" panose="02020603050405020304" pitchFamily="18" charset="0"/>
              </a:rPr>
              <a:t>A. KDE Plasma</a:t>
            </a:r>
          </a:p>
          <a:p>
            <a:pPr marL="0" indent="0" algn="l">
              <a:buNone/>
            </a:pPr>
            <a:r>
              <a:rPr lang="en-IN" b="1" i="0" u="none" strike="noStrike" baseline="0" dirty="0">
                <a:latin typeface="Times New Roman" panose="02020603050405020304" pitchFamily="18" charset="0"/>
              </a:rPr>
              <a:t>B. GNOME </a:t>
            </a:r>
          </a:p>
          <a:p>
            <a:pPr marL="0" indent="0" algn="l">
              <a:buNone/>
            </a:pPr>
            <a:r>
              <a:rPr lang="en-IN" b="0" i="0" u="none" strike="noStrike" baseline="0" dirty="0">
                <a:latin typeface="Times New Roman" panose="02020603050405020304" pitchFamily="18" charset="0"/>
              </a:rPr>
              <a:t>C. </a:t>
            </a:r>
            <a:r>
              <a:rPr lang="en-IN" b="0" i="0" u="none" strike="noStrike" baseline="0" dirty="0" err="1">
                <a:latin typeface="Times New Roman" panose="02020603050405020304" pitchFamily="18" charset="0"/>
              </a:rPr>
              <a:t>Xfce</a:t>
            </a:r>
            <a:endParaRPr lang="en-IN" b="0" i="0" u="none" strike="noStrike" baseline="0" dirty="0">
              <a:latin typeface="Times New Roman" panose="02020603050405020304" pitchFamily="18" charset="0"/>
            </a:endParaRPr>
          </a:p>
          <a:p>
            <a:pPr marL="0" indent="0" algn="l">
              <a:buNone/>
            </a:pPr>
            <a:r>
              <a:rPr lang="en-IN" b="0" i="0" u="none" strike="noStrike" baseline="0" dirty="0">
                <a:latin typeface="Times New Roman" panose="02020603050405020304" pitchFamily="18" charset="0"/>
              </a:rPr>
              <a:t>D. Cinnamon</a:t>
            </a:r>
            <a:endParaRPr lang="en-IN" dirty="0"/>
          </a:p>
        </p:txBody>
      </p:sp>
      <p:sp>
        <p:nvSpPr>
          <p:cNvPr id="5" name="TextBox 4">
            <a:extLst>
              <a:ext uri="{FF2B5EF4-FFF2-40B4-BE49-F238E27FC236}">
                <a16:creationId xmlns:a16="http://schemas.microsoft.com/office/drawing/2014/main" id="{F3F5F69E-F3FC-DC32-82B5-D962502E7EDA}"/>
              </a:ext>
            </a:extLst>
          </p:cNvPr>
          <p:cNvSpPr txBox="1"/>
          <p:nvPr/>
        </p:nvSpPr>
        <p:spPr>
          <a:xfrm>
            <a:off x="838199" y="4074187"/>
            <a:ext cx="10909041" cy="2677656"/>
          </a:xfrm>
          <a:prstGeom prst="rect">
            <a:avLst/>
          </a:prstGeom>
          <a:noFill/>
        </p:spPr>
        <p:txBody>
          <a:bodyPr wrap="square">
            <a:spAutoFit/>
          </a:bodyPr>
          <a:lstStyle/>
          <a:p>
            <a:pPr algn="just"/>
            <a:r>
              <a:rPr lang="en-US" sz="2800" dirty="0"/>
              <a:t>GNOME stands for </a:t>
            </a:r>
            <a:r>
              <a:rPr lang="en-US" sz="2800" b="1" dirty="0"/>
              <a:t>"GNU Network Object Model Environment."</a:t>
            </a:r>
            <a:r>
              <a:rPr lang="en-US" sz="2800" dirty="0"/>
              <a:t> It is a free and open-source desktop environment primarily used in Linux-based operating systems. GNOME provides a graphical user interface (GUI) and a set of applications to create a user-friendly computing experience. It is developed by the GNOME Project and is known for its simplicity, modern design, and accessibility features</a:t>
            </a:r>
            <a:endParaRPr lang="en-IN" sz="2800" dirty="0"/>
          </a:p>
        </p:txBody>
      </p:sp>
    </p:spTree>
    <p:extLst>
      <p:ext uri="{BB962C8B-B14F-4D97-AF65-F5344CB8AC3E}">
        <p14:creationId xmlns:p14="http://schemas.microsoft.com/office/powerpoint/2010/main" val="3095790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A787-52E6-3759-EDD0-AE8B6050EA75}"/>
              </a:ext>
            </a:extLst>
          </p:cNvPr>
          <p:cNvSpPr>
            <a:spLocks noGrp="1"/>
          </p:cNvSpPr>
          <p:nvPr>
            <p:ph type="title"/>
          </p:nvPr>
        </p:nvSpPr>
        <p:spPr/>
        <p:txBody>
          <a:bodyPr>
            <a:normAutofit/>
          </a:bodyPr>
          <a:lstStyle/>
          <a:p>
            <a:r>
              <a:rPr lang="en-US" sz="3200" b="0" i="0" u="none" strike="noStrike" baseline="0" dirty="0">
                <a:latin typeface="Times New Roman" panose="02020603050405020304" pitchFamily="18" charset="0"/>
              </a:rPr>
              <a:t>What package manager does Fedora use?</a:t>
            </a:r>
            <a:endParaRPr lang="en-IN" sz="3200" dirty="0"/>
          </a:p>
        </p:txBody>
      </p:sp>
      <p:sp>
        <p:nvSpPr>
          <p:cNvPr id="3" name="Content Placeholder 2">
            <a:extLst>
              <a:ext uri="{FF2B5EF4-FFF2-40B4-BE49-F238E27FC236}">
                <a16:creationId xmlns:a16="http://schemas.microsoft.com/office/drawing/2014/main" id="{863B121B-3679-4079-0CFE-60ED0DB804C4}"/>
              </a:ext>
            </a:extLst>
          </p:cNvPr>
          <p:cNvSpPr>
            <a:spLocks noGrp="1"/>
          </p:cNvSpPr>
          <p:nvPr>
            <p:ph idx="1"/>
          </p:nvPr>
        </p:nvSpPr>
        <p:spPr/>
        <p:txBody>
          <a:bodyPr>
            <a:normAutofit/>
          </a:bodyPr>
          <a:lstStyle/>
          <a:p>
            <a:pPr marL="0" indent="0" algn="l">
              <a:buNone/>
            </a:pPr>
            <a:r>
              <a:rPr lang="en-IN" sz="3200" b="0" i="0" u="none" strike="noStrike" baseline="0" dirty="0">
                <a:latin typeface="Times New Roman" panose="02020603050405020304" pitchFamily="18" charset="0"/>
              </a:rPr>
              <a:t>A. Apt - </a:t>
            </a:r>
            <a:r>
              <a:rPr lang="en-IN" sz="2000" b="0" i="0" dirty="0">
                <a:solidFill>
                  <a:srgbClr val="001D35"/>
                </a:solidFill>
                <a:effectLst/>
                <a:latin typeface="Google Sans"/>
              </a:rPr>
              <a:t>Advanced Package Tool</a:t>
            </a:r>
            <a:endParaRPr lang="en-IN" sz="3200" b="0" i="0" u="none" strike="noStrike" baseline="0" dirty="0">
              <a:latin typeface="Times New Roman" panose="02020603050405020304" pitchFamily="18" charset="0"/>
            </a:endParaRPr>
          </a:p>
          <a:p>
            <a:pPr marL="0" indent="0" algn="l">
              <a:buNone/>
            </a:pPr>
            <a:r>
              <a:rPr lang="en-IN" sz="3200" b="0" i="0" u="none" strike="noStrike" baseline="0" dirty="0">
                <a:latin typeface="Times New Roman" panose="02020603050405020304" pitchFamily="18" charset="0"/>
              </a:rPr>
              <a:t>B. Yum - </a:t>
            </a:r>
            <a:r>
              <a:rPr lang="en-IN" sz="2000" b="0" i="0" dirty="0" err="1">
                <a:solidFill>
                  <a:srgbClr val="001D35"/>
                </a:solidFill>
                <a:effectLst/>
                <a:latin typeface="Google Sans"/>
              </a:rPr>
              <a:t>Yellowdog</a:t>
            </a:r>
            <a:r>
              <a:rPr lang="en-IN" sz="2000" b="0" i="0" dirty="0">
                <a:solidFill>
                  <a:srgbClr val="001D35"/>
                </a:solidFill>
                <a:effectLst/>
                <a:latin typeface="Google Sans"/>
              </a:rPr>
              <a:t> Updater, Modified</a:t>
            </a:r>
            <a:endParaRPr lang="en-IN" sz="3200" b="0" i="0" u="none" strike="noStrike" baseline="0" dirty="0">
              <a:latin typeface="Times New Roman" panose="02020603050405020304" pitchFamily="18" charset="0"/>
            </a:endParaRPr>
          </a:p>
          <a:p>
            <a:pPr marL="0" indent="0" algn="l">
              <a:buNone/>
            </a:pPr>
            <a:r>
              <a:rPr lang="en-IN" sz="3200" b="0" i="0" u="none" strike="noStrike" baseline="0" dirty="0">
                <a:latin typeface="Times New Roman" panose="02020603050405020304" pitchFamily="18" charset="0"/>
              </a:rPr>
              <a:t>C. Pacman -</a:t>
            </a:r>
            <a:r>
              <a:rPr lang="en-IN" sz="2000" b="0" i="0" dirty="0">
                <a:solidFill>
                  <a:srgbClr val="040C28"/>
                </a:solidFill>
                <a:effectLst/>
                <a:latin typeface="Google Sans"/>
              </a:rPr>
              <a:t> package manager</a:t>
            </a:r>
            <a:endParaRPr lang="en-IN" sz="3200" b="0" i="0" u="none" strike="noStrike" baseline="0" dirty="0">
              <a:latin typeface="Times New Roman" panose="02020603050405020304" pitchFamily="18" charset="0"/>
            </a:endParaRPr>
          </a:p>
          <a:p>
            <a:pPr marL="0" indent="0" algn="l">
              <a:buNone/>
            </a:pPr>
            <a:r>
              <a:rPr lang="en-IN" sz="3200" b="1" i="0" u="none" strike="noStrike" baseline="0" dirty="0">
                <a:latin typeface="Times New Roman" panose="02020603050405020304" pitchFamily="18" charset="0"/>
              </a:rPr>
              <a:t>D. </a:t>
            </a:r>
            <a:r>
              <a:rPr lang="en-IN" sz="3200" b="1" i="0" u="none" strike="noStrike" baseline="0" dirty="0" err="1">
                <a:latin typeface="Times New Roman" panose="02020603050405020304" pitchFamily="18" charset="0"/>
              </a:rPr>
              <a:t>Dnf</a:t>
            </a:r>
            <a:r>
              <a:rPr lang="en-IN" sz="3200" b="1" i="0" u="none" strike="noStrike" baseline="0" dirty="0">
                <a:latin typeface="Times New Roman" panose="02020603050405020304" pitchFamily="18" charset="0"/>
              </a:rPr>
              <a:t> - </a:t>
            </a:r>
            <a:r>
              <a:rPr lang="en-IN" sz="2000" b="0" i="0" dirty="0">
                <a:solidFill>
                  <a:srgbClr val="001D35"/>
                </a:solidFill>
                <a:effectLst/>
                <a:latin typeface="Google Sans"/>
              </a:rPr>
              <a:t>Dandified </a:t>
            </a:r>
            <a:endParaRPr lang="en-IN" sz="3200" b="1" dirty="0"/>
          </a:p>
        </p:txBody>
      </p:sp>
    </p:spTree>
    <p:extLst>
      <p:ext uri="{BB962C8B-B14F-4D97-AF65-F5344CB8AC3E}">
        <p14:creationId xmlns:p14="http://schemas.microsoft.com/office/powerpoint/2010/main" val="1485575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2523C-8682-6A3A-58C7-7BCB1F76798B}"/>
              </a:ext>
            </a:extLst>
          </p:cNvPr>
          <p:cNvSpPr>
            <a:spLocks noGrp="1"/>
          </p:cNvSpPr>
          <p:nvPr>
            <p:ph type="title"/>
          </p:nvPr>
        </p:nvSpPr>
        <p:spPr/>
        <p:txBody>
          <a:bodyPr>
            <a:normAutofit/>
          </a:bodyPr>
          <a:lstStyle/>
          <a:p>
            <a:r>
              <a:rPr lang="en-IN" sz="3600" b="1" i="0" u="none" strike="noStrike" baseline="0" dirty="0">
                <a:latin typeface="Times New Roman" panose="02020603050405020304" pitchFamily="18" charset="0"/>
              </a:rPr>
              <a:t>FREE SOFTWARE LICENSE PROVIDER</a:t>
            </a:r>
            <a:endParaRPr lang="en-IN" sz="3600" dirty="0"/>
          </a:p>
        </p:txBody>
      </p:sp>
      <p:sp>
        <p:nvSpPr>
          <p:cNvPr id="3" name="Content Placeholder 2">
            <a:extLst>
              <a:ext uri="{FF2B5EF4-FFF2-40B4-BE49-F238E27FC236}">
                <a16:creationId xmlns:a16="http://schemas.microsoft.com/office/drawing/2014/main" id="{9DEEFB8F-B694-0F4D-8E6F-919DAFEE64D9}"/>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GPL</a:t>
            </a:r>
          </a:p>
          <a:p>
            <a:r>
              <a:rPr lang="en-US" dirty="0">
                <a:latin typeface="Times New Roman" panose="02020603050405020304" pitchFamily="18" charset="0"/>
                <a:cs typeface="Times New Roman" panose="02020603050405020304" pitchFamily="18" charset="0"/>
              </a:rPr>
              <a:t>LGPL</a:t>
            </a:r>
          </a:p>
          <a:p>
            <a:r>
              <a:rPr lang="en-US" dirty="0">
                <a:latin typeface="Times New Roman" panose="02020603050405020304" pitchFamily="18" charset="0"/>
                <a:cs typeface="Times New Roman" panose="02020603050405020304" pitchFamily="18" charset="0"/>
              </a:rPr>
              <a:t>BSD LICENSE </a:t>
            </a:r>
            <a:r>
              <a:rPr lang="en-IN" i="0" u="none" strike="noStrike" baseline="0" dirty="0">
                <a:latin typeface="Times New Roman" panose="02020603050405020304" pitchFamily="18" charset="0"/>
                <a:cs typeface="Times New Roman" panose="02020603050405020304" pitchFamily="18" charset="0"/>
              </a:rPr>
              <a:t>(Berkeley Software Distribution)</a:t>
            </a:r>
            <a:endParaRPr lang="en-US" i="0" u="none" strike="noStrike" baseline="0" dirty="0">
              <a:latin typeface="Times New Roman" panose="02020603050405020304" pitchFamily="18" charset="0"/>
              <a:cs typeface="Times New Roman" panose="02020603050405020304" pitchFamily="18" charset="0"/>
            </a:endParaRPr>
          </a:p>
          <a:p>
            <a:r>
              <a:rPr lang="en-IN" i="0" u="none" strike="noStrike" baseline="0">
                <a:latin typeface="Times New Roman" panose="02020603050405020304" pitchFamily="18" charset="0"/>
                <a:cs typeface="Times New Roman" panose="02020603050405020304" pitchFamily="18" charset="0"/>
              </a:rPr>
              <a:t>MIT </a:t>
            </a:r>
            <a:r>
              <a:rPr lang="en-IN" i="0" u="none" strike="noStrike" baseline="0" dirty="0">
                <a:latin typeface="Times New Roman" panose="02020603050405020304" pitchFamily="18" charset="0"/>
                <a:cs typeface="Times New Roman" panose="02020603050405020304" pitchFamily="18" charset="0"/>
              </a:rPr>
              <a:t>license (</a:t>
            </a:r>
            <a:r>
              <a:rPr lang="en-IN" i="0" dirty="0">
                <a:solidFill>
                  <a:srgbClr val="040C28"/>
                </a:solidFill>
                <a:effectLst/>
                <a:latin typeface="Times New Roman" panose="02020603050405020304" pitchFamily="18" charset="0"/>
                <a:cs typeface="Times New Roman" panose="02020603050405020304" pitchFamily="18" charset="0"/>
              </a:rPr>
              <a:t>Massachusetts Institute of Technology)</a:t>
            </a:r>
            <a:endParaRPr lang="en-IN" dirty="0">
              <a:latin typeface="Times New Roman" panose="02020603050405020304" pitchFamily="18" charset="0"/>
              <a:cs typeface="Times New Roman" panose="02020603050405020304" pitchFamily="18" charset="0"/>
            </a:endParaRPr>
          </a:p>
          <a:p>
            <a:r>
              <a:rPr lang="en-IN" i="0" u="none" strike="noStrike" baseline="0" dirty="0">
                <a:latin typeface="Times New Roman" panose="02020603050405020304" pitchFamily="18" charset="0"/>
                <a:cs typeface="Times New Roman" panose="02020603050405020304" pitchFamily="18" charset="0"/>
              </a:rPr>
              <a:t>Apache license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1880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930B-5B9E-28DA-5370-DAF6384DC3C1}"/>
              </a:ext>
            </a:extLst>
          </p:cNvPr>
          <p:cNvSpPr>
            <a:spLocks noGrp="1"/>
          </p:cNvSpPr>
          <p:nvPr>
            <p:ph type="title"/>
          </p:nvPr>
        </p:nvSpPr>
        <p:spPr/>
        <p:txBody>
          <a:bodyPr>
            <a:normAutofit/>
          </a:bodyPr>
          <a:lstStyle/>
          <a:p>
            <a:r>
              <a:rPr lang="en-US" sz="4000" b="0" i="0" u="none" strike="noStrike" baseline="0" dirty="0">
                <a:latin typeface="Times New Roman" panose="02020603050405020304" pitchFamily="18" charset="0"/>
              </a:rPr>
              <a:t>Which of the following is a Ubuntu flavor?</a:t>
            </a:r>
            <a:endParaRPr lang="en-IN" sz="4000" dirty="0"/>
          </a:p>
        </p:txBody>
      </p:sp>
      <p:sp>
        <p:nvSpPr>
          <p:cNvPr id="3" name="Content Placeholder 2">
            <a:extLst>
              <a:ext uri="{FF2B5EF4-FFF2-40B4-BE49-F238E27FC236}">
                <a16:creationId xmlns:a16="http://schemas.microsoft.com/office/drawing/2014/main" id="{A903CA5B-7E46-6B6C-1309-1C8C8D14C159}"/>
              </a:ext>
            </a:extLst>
          </p:cNvPr>
          <p:cNvSpPr>
            <a:spLocks noGrp="1"/>
          </p:cNvSpPr>
          <p:nvPr>
            <p:ph idx="1"/>
          </p:nvPr>
        </p:nvSpPr>
        <p:spPr/>
        <p:txBody>
          <a:bodyPr>
            <a:normAutofit/>
          </a:bodyPr>
          <a:lstStyle/>
          <a:p>
            <a:pPr marL="0" indent="0" algn="l">
              <a:buNone/>
            </a:pPr>
            <a:r>
              <a:rPr lang="en-IN" sz="3200" b="0" i="0" u="none" strike="noStrike" baseline="0" dirty="0">
                <a:latin typeface="Times New Roman" panose="02020603050405020304" pitchFamily="18" charset="0"/>
              </a:rPr>
              <a:t>A. Ubuntu Edge</a:t>
            </a:r>
          </a:p>
          <a:p>
            <a:pPr marL="0" indent="0" algn="l">
              <a:buNone/>
            </a:pPr>
            <a:r>
              <a:rPr lang="en-IN" sz="3200" b="0" i="0" u="none" strike="noStrike" baseline="0" dirty="0">
                <a:latin typeface="Times New Roman" panose="02020603050405020304" pitchFamily="18" charset="0"/>
              </a:rPr>
              <a:t>B. Ubuntu Core</a:t>
            </a:r>
          </a:p>
          <a:p>
            <a:pPr marL="0" indent="0" algn="l">
              <a:buNone/>
            </a:pPr>
            <a:r>
              <a:rPr lang="en-IN" sz="3200" b="1" i="0" u="none" strike="noStrike" baseline="0" dirty="0">
                <a:latin typeface="Times New Roman" panose="02020603050405020304" pitchFamily="18" charset="0"/>
              </a:rPr>
              <a:t>C. </a:t>
            </a:r>
            <a:r>
              <a:rPr lang="en-IN" sz="3200" b="1" i="0" u="none" strike="noStrike" baseline="0" dirty="0" err="1">
                <a:latin typeface="Times New Roman" panose="02020603050405020304" pitchFamily="18" charset="0"/>
              </a:rPr>
              <a:t>Kubuntu</a:t>
            </a:r>
            <a:endParaRPr lang="en-IN" sz="3200" b="1" i="0" u="none" strike="noStrike" baseline="0" dirty="0">
              <a:latin typeface="Times New Roman" panose="02020603050405020304" pitchFamily="18" charset="0"/>
            </a:endParaRPr>
          </a:p>
          <a:p>
            <a:pPr marL="0" indent="0" algn="l">
              <a:buNone/>
            </a:pPr>
            <a:r>
              <a:rPr lang="en-IN" sz="3200" b="0" i="0" u="none" strike="noStrike" baseline="0" dirty="0">
                <a:latin typeface="Times New Roman" panose="02020603050405020304" pitchFamily="18" charset="0"/>
              </a:rPr>
              <a:t>D. Ubuntu One</a:t>
            </a:r>
            <a:endParaRPr lang="en-IN" sz="3200" dirty="0"/>
          </a:p>
        </p:txBody>
      </p:sp>
    </p:spTree>
    <p:extLst>
      <p:ext uri="{BB962C8B-B14F-4D97-AF65-F5344CB8AC3E}">
        <p14:creationId xmlns:p14="http://schemas.microsoft.com/office/powerpoint/2010/main" val="3500471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73850-E21E-080F-5CFA-020EE477265C}"/>
              </a:ext>
            </a:extLst>
          </p:cNvPr>
          <p:cNvSpPr>
            <a:spLocks noGrp="1"/>
          </p:cNvSpPr>
          <p:nvPr>
            <p:ph type="title"/>
          </p:nvPr>
        </p:nvSpPr>
        <p:spPr/>
        <p:txBody>
          <a:bodyPr>
            <a:normAutofit/>
          </a:bodyPr>
          <a:lstStyle/>
          <a:p>
            <a:r>
              <a:rPr lang="en-US" sz="3200" b="0" i="0" u="none" strike="noStrike" baseline="0" dirty="0">
                <a:latin typeface="Times New Roman" panose="02020603050405020304" pitchFamily="18" charset="0"/>
              </a:rPr>
              <a:t>What is the default package manager for Ubuntu?</a:t>
            </a:r>
            <a:endParaRPr lang="en-IN" sz="3200" dirty="0"/>
          </a:p>
        </p:txBody>
      </p:sp>
      <p:sp>
        <p:nvSpPr>
          <p:cNvPr id="3" name="Content Placeholder 2">
            <a:extLst>
              <a:ext uri="{FF2B5EF4-FFF2-40B4-BE49-F238E27FC236}">
                <a16:creationId xmlns:a16="http://schemas.microsoft.com/office/drawing/2014/main" id="{B83DC653-BBE0-46D1-05DE-EF8F160D5DEA}"/>
              </a:ext>
            </a:extLst>
          </p:cNvPr>
          <p:cNvSpPr>
            <a:spLocks noGrp="1"/>
          </p:cNvSpPr>
          <p:nvPr>
            <p:ph idx="1"/>
          </p:nvPr>
        </p:nvSpPr>
        <p:spPr/>
        <p:txBody>
          <a:bodyPr>
            <a:normAutofit/>
          </a:bodyPr>
          <a:lstStyle/>
          <a:p>
            <a:pPr marL="0" indent="0" algn="l">
              <a:buNone/>
            </a:pPr>
            <a:r>
              <a:rPr lang="en-IN" sz="3200" b="0" i="0" u="none" strike="noStrike" baseline="0" dirty="0">
                <a:latin typeface="Times New Roman" panose="02020603050405020304" pitchFamily="18" charset="0"/>
              </a:rPr>
              <a:t>A. Yum</a:t>
            </a:r>
          </a:p>
          <a:p>
            <a:pPr marL="0" indent="0" algn="l">
              <a:buNone/>
            </a:pPr>
            <a:r>
              <a:rPr lang="en-IN" sz="3200" b="1" i="0" u="none" strike="noStrike" baseline="0" dirty="0">
                <a:latin typeface="Times New Roman" panose="02020603050405020304" pitchFamily="18" charset="0"/>
              </a:rPr>
              <a:t>B. Apt</a:t>
            </a:r>
          </a:p>
          <a:p>
            <a:pPr marL="0" indent="0" algn="l">
              <a:buNone/>
            </a:pPr>
            <a:r>
              <a:rPr lang="en-IN" sz="3200" b="0" i="0" u="none" strike="noStrike" baseline="0" dirty="0">
                <a:latin typeface="Times New Roman" panose="02020603050405020304" pitchFamily="18" charset="0"/>
              </a:rPr>
              <a:t>C. Pacman</a:t>
            </a:r>
          </a:p>
          <a:p>
            <a:pPr marL="0" indent="0" algn="l">
              <a:buNone/>
            </a:pPr>
            <a:r>
              <a:rPr lang="en-IN" sz="3200" b="0" i="0" u="none" strike="noStrike" baseline="0" dirty="0">
                <a:latin typeface="Times New Roman" panose="02020603050405020304" pitchFamily="18" charset="0"/>
              </a:rPr>
              <a:t>D. </a:t>
            </a:r>
            <a:r>
              <a:rPr lang="en-IN" sz="3200" b="0" i="0" u="none" strike="noStrike" baseline="0" dirty="0" err="1">
                <a:latin typeface="Times New Roman" panose="02020603050405020304" pitchFamily="18" charset="0"/>
              </a:rPr>
              <a:t>Dnf</a:t>
            </a:r>
            <a:endParaRPr lang="en-IN" sz="3200" dirty="0"/>
          </a:p>
        </p:txBody>
      </p:sp>
    </p:spTree>
    <p:extLst>
      <p:ext uri="{BB962C8B-B14F-4D97-AF65-F5344CB8AC3E}">
        <p14:creationId xmlns:p14="http://schemas.microsoft.com/office/powerpoint/2010/main" val="2496867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045F-D174-15E6-9B6F-621192FA4F9D}"/>
              </a:ext>
            </a:extLst>
          </p:cNvPr>
          <p:cNvSpPr>
            <a:spLocks noGrp="1"/>
          </p:cNvSpPr>
          <p:nvPr>
            <p:ph type="title"/>
          </p:nvPr>
        </p:nvSpPr>
        <p:spPr/>
        <p:txBody>
          <a:bodyPr>
            <a:normAutofit/>
          </a:bodyPr>
          <a:lstStyle/>
          <a:p>
            <a:r>
              <a:rPr lang="en-US" sz="4000" b="0" i="0" u="none" strike="noStrike" baseline="0" dirty="0">
                <a:latin typeface="Times New Roman" panose="02020603050405020304" pitchFamily="18" charset="0"/>
              </a:rPr>
              <a:t>What is the default shell for Ubuntu?</a:t>
            </a:r>
            <a:endParaRPr lang="en-IN" sz="4000" dirty="0"/>
          </a:p>
        </p:txBody>
      </p:sp>
      <p:sp>
        <p:nvSpPr>
          <p:cNvPr id="3" name="Content Placeholder 2">
            <a:extLst>
              <a:ext uri="{FF2B5EF4-FFF2-40B4-BE49-F238E27FC236}">
                <a16:creationId xmlns:a16="http://schemas.microsoft.com/office/drawing/2014/main" id="{498E0A69-168F-B9A1-4190-905C8F9AD121}"/>
              </a:ext>
            </a:extLst>
          </p:cNvPr>
          <p:cNvSpPr>
            <a:spLocks noGrp="1"/>
          </p:cNvSpPr>
          <p:nvPr>
            <p:ph idx="1"/>
          </p:nvPr>
        </p:nvSpPr>
        <p:spPr/>
        <p:txBody>
          <a:bodyPr>
            <a:normAutofit/>
          </a:bodyPr>
          <a:lstStyle/>
          <a:p>
            <a:pPr marL="0" indent="0" algn="l">
              <a:buNone/>
            </a:pPr>
            <a:r>
              <a:rPr lang="en-IN" sz="3200" b="1" i="0" u="none" strike="noStrike" baseline="0" dirty="0">
                <a:latin typeface="Times New Roman" panose="02020603050405020304" pitchFamily="18" charset="0"/>
              </a:rPr>
              <a:t>A. Bash -</a:t>
            </a:r>
            <a:r>
              <a:rPr lang="en-IN" sz="2000" b="0" i="0" dirty="0">
                <a:solidFill>
                  <a:srgbClr val="001D35"/>
                </a:solidFill>
                <a:effectLst/>
                <a:latin typeface="Google Sans"/>
              </a:rPr>
              <a:t> </a:t>
            </a:r>
            <a:r>
              <a:rPr lang="en-IN" sz="2000" b="0" i="0" dirty="0" err="1">
                <a:solidFill>
                  <a:srgbClr val="001D35"/>
                </a:solidFill>
                <a:effectLst/>
                <a:latin typeface="Google Sans"/>
              </a:rPr>
              <a:t>Bourne</a:t>
            </a:r>
            <a:r>
              <a:rPr lang="en-IN" sz="2000" b="0" i="0" dirty="0">
                <a:solidFill>
                  <a:srgbClr val="001D35"/>
                </a:solidFill>
                <a:effectLst/>
                <a:latin typeface="Google Sans"/>
              </a:rPr>
              <a:t> Again Shel </a:t>
            </a:r>
            <a:r>
              <a:rPr lang="en-IN" sz="2000" dirty="0"/>
              <a:t>Default for many Linux </a:t>
            </a:r>
            <a:endParaRPr lang="en-IN" sz="3200" b="1" i="0" u="none" strike="noStrike" baseline="0" dirty="0">
              <a:latin typeface="Times New Roman" panose="02020603050405020304" pitchFamily="18" charset="0"/>
            </a:endParaRPr>
          </a:p>
          <a:p>
            <a:pPr marL="0" indent="0" algn="l">
              <a:buNone/>
            </a:pPr>
            <a:r>
              <a:rPr lang="en-IN" sz="3200" b="0" i="0" u="none" strike="noStrike" baseline="0" dirty="0">
                <a:latin typeface="Times New Roman" panose="02020603050405020304" pitchFamily="18" charset="0"/>
              </a:rPr>
              <a:t>B. </a:t>
            </a:r>
            <a:r>
              <a:rPr lang="en-IN" sz="3200" b="0" i="0" u="none" strike="noStrike" baseline="0" dirty="0" err="1">
                <a:latin typeface="Times New Roman" panose="02020603050405020304" pitchFamily="18" charset="0"/>
              </a:rPr>
              <a:t>Zsh</a:t>
            </a:r>
            <a:r>
              <a:rPr lang="en-IN" sz="3200" b="0" i="0" u="none" strike="noStrike" baseline="0" dirty="0">
                <a:latin typeface="Times New Roman" panose="02020603050405020304" pitchFamily="18" charset="0"/>
              </a:rPr>
              <a:t> - </a:t>
            </a:r>
            <a:r>
              <a:rPr lang="en-IN" sz="2000" b="0" i="0" dirty="0">
                <a:solidFill>
                  <a:srgbClr val="001D35"/>
                </a:solidFill>
                <a:effectLst/>
                <a:latin typeface="Google Sans"/>
              </a:rPr>
              <a:t>Z shell </a:t>
            </a:r>
            <a:r>
              <a:rPr lang="en-IN" sz="2000" dirty="0"/>
              <a:t>Default in macOS </a:t>
            </a:r>
            <a:endParaRPr lang="en-IN" sz="3200" b="0" i="0" u="none" strike="noStrike" baseline="0" dirty="0">
              <a:latin typeface="Times New Roman" panose="02020603050405020304" pitchFamily="18" charset="0"/>
            </a:endParaRPr>
          </a:p>
          <a:p>
            <a:pPr marL="0" indent="0" algn="l">
              <a:buNone/>
            </a:pPr>
            <a:r>
              <a:rPr lang="en-IN" sz="3200" b="0" i="0" u="none" strike="noStrike" baseline="0" dirty="0">
                <a:latin typeface="Times New Roman" panose="02020603050405020304" pitchFamily="18" charset="0"/>
              </a:rPr>
              <a:t>C. Fish </a:t>
            </a:r>
            <a:r>
              <a:rPr lang="en-IN" sz="2000" i="1" dirty="0"/>
              <a:t>Friendly Interactive Shell </a:t>
            </a:r>
            <a:r>
              <a:rPr lang="en-IN" sz="2000" i="1" dirty="0" err="1"/>
              <a:t>unix</a:t>
            </a:r>
            <a:endParaRPr lang="en-IN" sz="3200" b="0" i="0" u="none" strike="noStrike" baseline="0" dirty="0">
              <a:latin typeface="Times New Roman" panose="02020603050405020304" pitchFamily="18" charset="0"/>
            </a:endParaRPr>
          </a:p>
          <a:p>
            <a:pPr marL="0" indent="0" algn="l">
              <a:buNone/>
            </a:pPr>
            <a:r>
              <a:rPr lang="en-IN" sz="3200" b="0" i="0" u="none" strike="noStrike" baseline="0" dirty="0">
                <a:latin typeface="Times New Roman" panose="02020603050405020304" pitchFamily="18" charset="0"/>
              </a:rPr>
              <a:t>D. PowerShell  - windows</a:t>
            </a:r>
            <a:endParaRPr lang="en-IN" sz="3200" dirty="0"/>
          </a:p>
        </p:txBody>
      </p:sp>
    </p:spTree>
    <p:extLst>
      <p:ext uri="{BB962C8B-B14F-4D97-AF65-F5344CB8AC3E}">
        <p14:creationId xmlns:p14="http://schemas.microsoft.com/office/powerpoint/2010/main" val="1810075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AE18-B7DB-3837-2AB1-131E08C65C1A}"/>
              </a:ext>
            </a:extLst>
          </p:cNvPr>
          <p:cNvSpPr>
            <a:spLocks noGrp="1"/>
          </p:cNvSpPr>
          <p:nvPr>
            <p:ph type="title"/>
          </p:nvPr>
        </p:nvSpPr>
        <p:spPr/>
        <p:txBody>
          <a:bodyPr>
            <a:normAutofit/>
          </a:bodyPr>
          <a:lstStyle/>
          <a:p>
            <a:r>
              <a:rPr lang="en-US" sz="3200" b="0" i="0" u="none" strike="noStrike" baseline="0" dirty="0">
                <a:latin typeface="Times New Roman" panose="02020603050405020304" pitchFamily="18" charset="0"/>
              </a:rPr>
              <a:t>Which of the following is a command-line package manager for Fedora?</a:t>
            </a:r>
            <a:endParaRPr lang="en-IN" sz="3200" dirty="0"/>
          </a:p>
        </p:txBody>
      </p:sp>
      <p:sp>
        <p:nvSpPr>
          <p:cNvPr id="3" name="Content Placeholder 2">
            <a:extLst>
              <a:ext uri="{FF2B5EF4-FFF2-40B4-BE49-F238E27FC236}">
                <a16:creationId xmlns:a16="http://schemas.microsoft.com/office/drawing/2014/main" id="{6C370B50-EE36-EA39-FF47-39C4C69E8755}"/>
              </a:ext>
            </a:extLst>
          </p:cNvPr>
          <p:cNvSpPr>
            <a:spLocks noGrp="1"/>
          </p:cNvSpPr>
          <p:nvPr>
            <p:ph idx="1"/>
          </p:nvPr>
        </p:nvSpPr>
        <p:spPr/>
        <p:txBody>
          <a:bodyPr>
            <a:normAutofit/>
          </a:bodyPr>
          <a:lstStyle/>
          <a:p>
            <a:pPr marL="0" indent="0" algn="l">
              <a:buNone/>
            </a:pPr>
            <a:r>
              <a:rPr lang="en-IN" sz="3200" b="0" i="0" u="none" strike="noStrike" baseline="0" dirty="0">
                <a:latin typeface="Times New Roman" panose="02020603050405020304" pitchFamily="18" charset="0"/>
              </a:rPr>
              <a:t>A. Apt</a:t>
            </a:r>
          </a:p>
          <a:p>
            <a:pPr marL="0" indent="0" algn="l">
              <a:buNone/>
            </a:pPr>
            <a:r>
              <a:rPr lang="en-IN" sz="3200" b="0" i="0" u="none" strike="noStrike" baseline="0" dirty="0">
                <a:latin typeface="Times New Roman" panose="02020603050405020304" pitchFamily="18" charset="0"/>
              </a:rPr>
              <a:t>B. Yum</a:t>
            </a:r>
          </a:p>
          <a:p>
            <a:pPr marL="0" indent="0" algn="l">
              <a:buNone/>
            </a:pPr>
            <a:r>
              <a:rPr lang="en-IN" sz="3200" b="0" i="0" u="none" strike="noStrike" baseline="0" dirty="0">
                <a:latin typeface="Times New Roman" panose="02020603050405020304" pitchFamily="18" charset="0"/>
              </a:rPr>
              <a:t>C. Pacman</a:t>
            </a:r>
          </a:p>
          <a:p>
            <a:pPr marL="0" indent="0" algn="l">
              <a:buNone/>
            </a:pPr>
            <a:r>
              <a:rPr lang="en-IN" sz="3200" b="1" i="0" u="none" strike="noStrike" baseline="0" dirty="0">
                <a:latin typeface="Times New Roman" panose="02020603050405020304" pitchFamily="18" charset="0"/>
              </a:rPr>
              <a:t>D. </a:t>
            </a:r>
            <a:r>
              <a:rPr lang="en-IN" sz="3200" b="1" i="0" u="none" strike="noStrike" baseline="0" dirty="0" err="1">
                <a:latin typeface="Times New Roman" panose="02020603050405020304" pitchFamily="18" charset="0"/>
              </a:rPr>
              <a:t>Dnf</a:t>
            </a:r>
            <a:endParaRPr lang="en-IN" sz="3200" b="1" dirty="0"/>
          </a:p>
        </p:txBody>
      </p:sp>
    </p:spTree>
    <p:extLst>
      <p:ext uri="{BB962C8B-B14F-4D97-AF65-F5344CB8AC3E}">
        <p14:creationId xmlns:p14="http://schemas.microsoft.com/office/powerpoint/2010/main" val="2968725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8F5B9D-1BA3-8CA0-ADC4-5FD85D31C4CA}"/>
              </a:ext>
            </a:extLst>
          </p:cNvPr>
          <p:cNvSpPr>
            <a:spLocks noGrp="1"/>
          </p:cNvSpPr>
          <p:nvPr>
            <p:ph idx="1"/>
          </p:nvPr>
        </p:nvSpPr>
        <p:spPr>
          <a:xfrm>
            <a:off x="838200" y="335902"/>
            <a:ext cx="10515600" cy="5841061"/>
          </a:xfrm>
        </p:spPr>
        <p:txBody>
          <a:bodyPr>
            <a:normAutofit/>
          </a:bodyPr>
          <a:lstStyle/>
          <a:p>
            <a:pPr algn="l"/>
            <a:r>
              <a:rPr lang="en-US" sz="2400" b="1" dirty="0">
                <a:latin typeface="Times New Roman" panose="02020603050405020304" pitchFamily="18" charset="0"/>
                <a:cs typeface="Times New Roman" panose="02020603050405020304" pitchFamily="18" charset="0"/>
              </a:rPr>
              <a:t>GPL : </a:t>
            </a:r>
            <a:r>
              <a:rPr lang="en-US" sz="2400" b="0" i="0" u="none" strike="noStrike" baseline="0" dirty="0">
                <a:latin typeface="Times New Roman" panose="02020603050405020304" pitchFamily="18" charset="0"/>
                <a:cs typeface="Times New Roman" panose="02020603050405020304" pitchFamily="18" charset="0"/>
              </a:rPr>
              <a:t>A copyleft license that requires any derivative works to also be licensed under the GPL, making it difficult to use GPL-licensed code in </a:t>
            </a:r>
            <a:r>
              <a:rPr lang="en-IN" sz="2400" b="0" i="0" u="none" strike="noStrike" baseline="0" dirty="0">
                <a:latin typeface="Times New Roman" panose="02020603050405020304" pitchFamily="18" charset="0"/>
                <a:cs typeface="Times New Roman" panose="02020603050405020304" pitchFamily="18" charset="0"/>
              </a:rPr>
              <a:t>proprietary software.</a:t>
            </a:r>
          </a:p>
          <a:p>
            <a:pPr algn="l"/>
            <a:r>
              <a:rPr lang="en-US" sz="2400" b="1" i="0" u="none" strike="noStrike" baseline="0" dirty="0">
                <a:latin typeface="Times New Roman" panose="02020603050405020304" pitchFamily="18" charset="0"/>
              </a:rPr>
              <a:t>LGPL (GNU Lesser General Public License):</a:t>
            </a:r>
            <a:r>
              <a:rPr lang="en-US" sz="2400" b="0" i="0" u="none" strike="noStrike" baseline="0" dirty="0">
                <a:latin typeface="Times New Roman" panose="02020603050405020304" pitchFamily="18" charset="0"/>
              </a:rPr>
              <a:t> Similar to the GPL, but allows for linking </a:t>
            </a:r>
            <a:r>
              <a:rPr lang="en-IN" sz="2400" b="0" i="0" u="none" strike="noStrike" baseline="0" dirty="0">
                <a:latin typeface="Times New Roman" panose="02020603050405020304" pitchFamily="18" charset="0"/>
              </a:rPr>
              <a:t>with non-GPL code under certain conditions.</a:t>
            </a:r>
          </a:p>
          <a:p>
            <a:pPr algn="l"/>
            <a:r>
              <a:rPr lang="en-US" sz="2400" b="1" i="0" u="none" strike="noStrike" baseline="0" dirty="0">
                <a:latin typeface="Times New Roman" panose="02020603050405020304" pitchFamily="18" charset="0"/>
              </a:rPr>
              <a:t>BSD (Berkeley Software Distribution) Licenses</a:t>
            </a:r>
            <a:r>
              <a:rPr lang="en-US" sz="2400" b="0" i="0" u="none" strike="noStrike" baseline="0" dirty="0">
                <a:latin typeface="Times New Roman" panose="02020603050405020304" pitchFamily="18" charset="0"/>
              </a:rPr>
              <a:t>: A permissive license that allows for free use, modification, and distribution of the software, with few restrictions. Some popular software projects that are released under the BSD license include the FreeBSD operating system, the OpenBSD operating system, and the Nginx web server.</a:t>
            </a:r>
          </a:p>
          <a:p>
            <a:pPr algn="l"/>
            <a:r>
              <a:rPr lang="en-US" sz="2400" b="1" i="0" u="none" strike="noStrike" baseline="0" dirty="0">
                <a:latin typeface="Times New Roman" panose="02020603050405020304" pitchFamily="18" charset="0"/>
              </a:rPr>
              <a:t>The MIT License </a:t>
            </a:r>
            <a:r>
              <a:rPr lang="en-US" sz="2400" b="0" i="0" u="none" strike="noStrike" baseline="0" dirty="0">
                <a:latin typeface="Times New Roman" panose="02020603050405020304" pitchFamily="18" charset="0"/>
              </a:rPr>
              <a:t>allows anyone to use, copy, modify, merge, publish, distribute, sublicense, and/or sell copies of the software without restriction, provided that the original copyright notice and disclaimer are included in all copies or substantial portions </a:t>
            </a:r>
            <a:r>
              <a:rPr lang="en-IN" sz="2400" b="0" i="0" u="none" strike="noStrike" baseline="0" dirty="0">
                <a:latin typeface="Times New Roman" panose="02020603050405020304" pitchFamily="18" charset="0"/>
              </a:rPr>
              <a:t>of the software.</a:t>
            </a:r>
            <a:r>
              <a:rPr lang="en-US" sz="2400" b="0" i="0" u="none" strike="noStrike" baseline="0" dirty="0">
                <a:latin typeface="Times New Roman" panose="02020603050405020304" pitchFamily="18" charset="0"/>
              </a:rPr>
              <a:t> The MIT License has been used by many popular software projects, including jQuery, Node.js, and Ruby on Rails</a:t>
            </a:r>
          </a:p>
          <a:p>
            <a:pPr algn="l"/>
            <a:endParaRPr lang="en-US" sz="2400" b="0" i="0" u="none" strike="noStrike" baseline="0" dirty="0">
              <a:latin typeface="Times New Roman" panose="02020603050405020304" pitchFamily="18" charset="0"/>
            </a:endParaRPr>
          </a:p>
          <a:p>
            <a:pPr algn="l"/>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3506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2C42A-116D-FD4F-EA3F-3215F1E797DF}"/>
              </a:ext>
            </a:extLst>
          </p:cNvPr>
          <p:cNvSpPr>
            <a:spLocks noGrp="1"/>
          </p:cNvSpPr>
          <p:nvPr>
            <p:ph type="title"/>
          </p:nvPr>
        </p:nvSpPr>
        <p:spPr/>
        <p:txBody>
          <a:bodyPr/>
          <a:lstStyle/>
          <a:p>
            <a:r>
              <a:rPr lang="en-US" dirty="0"/>
              <a:t>What is the FSF (Free Software Foundation)?</a:t>
            </a:r>
            <a:endParaRPr lang="en-IN" dirty="0"/>
          </a:p>
        </p:txBody>
      </p:sp>
      <p:sp>
        <p:nvSpPr>
          <p:cNvPr id="3" name="Content Placeholder 2">
            <a:extLst>
              <a:ext uri="{FF2B5EF4-FFF2-40B4-BE49-F238E27FC236}">
                <a16:creationId xmlns:a16="http://schemas.microsoft.com/office/drawing/2014/main" id="{CFE0B250-41B1-ACE7-D750-D042C4CF5C81}"/>
              </a:ext>
            </a:extLst>
          </p:cNvPr>
          <p:cNvSpPr>
            <a:spLocks noGrp="1"/>
          </p:cNvSpPr>
          <p:nvPr>
            <p:ph idx="1"/>
          </p:nvPr>
        </p:nvSpPr>
        <p:spPr/>
        <p:txBody>
          <a:bodyPr/>
          <a:lstStyle/>
          <a:p>
            <a:r>
              <a:rPr lang="en-US" dirty="0"/>
              <a:t>The </a:t>
            </a:r>
            <a:r>
              <a:rPr lang="en-US" b="1" dirty="0"/>
              <a:t>Free Software Foundation (FSF)</a:t>
            </a:r>
            <a:r>
              <a:rPr lang="en-US" dirty="0"/>
              <a:t> is a nonprofit organization that promotes and defends </a:t>
            </a:r>
            <a:r>
              <a:rPr lang="en-US" b="1" dirty="0"/>
              <a:t>free software</a:t>
            </a:r>
            <a:r>
              <a:rPr lang="en-US" dirty="0"/>
              <a:t>. It was founded by </a:t>
            </a:r>
            <a:r>
              <a:rPr lang="en-US" b="1" dirty="0"/>
              <a:t>Richard Stallman</a:t>
            </a:r>
            <a:r>
              <a:rPr lang="en-US" dirty="0"/>
              <a:t> in 1985 and is responsible for maintaining the </a:t>
            </a:r>
            <a:r>
              <a:rPr lang="en-US" b="1" dirty="0"/>
              <a:t>GNU General Public License (GPL)</a:t>
            </a:r>
            <a:r>
              <a:rPr lang="en-US" dirty="0"/>
              <a:t>.</a:t>
            </a:r>
            <a:endParaRPr lang="en-IN" dirty="0"/>
          </a:p>
        </p:txBody>
      </p:sp>
    </p:spTree>
    <p:extLst>
      <p:ext uri="{BB962C8B-B14F-4D97-AF65-F5344CB8AC3E}">
        <p14:creationId xmlns:p14="http://schemas.microsoft.com/office/powerpoint/2010/main" val="1037814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A31D3-11DD-C8AF-1A8D-208206374624}"/>
              </a:ext>
            </a:extLst>
          </p:cNvPr>
          <p:cNvSpPr>
            <a:spLocks noGrp="1"/>
          </p:cNvSpPr>
          <p:nvPr>
            <p:ph type="title"/>
          </p:nvPr>
        </p:nvSpPr>
        <p:spPr/>
        <p:txBody>
          <a:bodyPr/>
          <a:lstStyle/>
          <a:p>
            <a:r>
              <a:rPr lang="en-IN" dirty="0"/>
              <a:t>FSF Actively Enforces GPL</a:t>
            </a:r>
          </a:p>
        </p:txBody>
      </p:sp>
      <p:sp>
        <p:nvSpPr>
          <p:cNvPr id="3" name="Content Placeholder 2">
            <a:extLst>
              <a:ext uri="{FF2B5EF4-FFF2-40B4-BE49-F238E27FC236}">
                <a16:creationId xmlns:a16="http://schemas.microsoft.com/office/drawing/2014/main" id="{2276473D-85D9-D69A-F3C3-1511EDAF66DA}"/>
              </a:ext>
            </a:extLst>
          </p:cNvPr>
          <p:cNvSpPr>
            <a:spLocks noGrp="1"/>
          </p:cNvSpPr>
          <p:nvPr>
            <p:ph idx="1"/>
          </p:nvPr>
        </p:nvSpPr>
        <p:spPr/>
        <p:txBody>
          <a:bodyPr/>
          <a:lstStyle/>
          <a:p>
            <a:r>
              <a:rPr lang="en-US" dirty="0"/>
              <a:t>FSF ensures that software licensed under the </a:t>
            </a:r>
            <a:r>
              <a:rPr lang="en-US" b="1" dirty="0"/>
              <a:t>GNU GPL</a:t>
            </a:r>
            <a:r>
              <a:rPr lang="en-US" dirty="0"/>
              <a:t> is properly followed.</a:t>
            </a:r>
          </a:p>
          <a:p>
            <a:r>
              <a:rPr lang="en-US" dirty="0"/>
              <a:t>If someone violates GPL (e.g., by distributing software without source code), FSF may take </a:t>
            </a:r>
            <a:r>
              <a:rPr lang="en-US" b="1" dirty="0"/>
              <a:t>legal action</a:t>
            </a:r>
            <a:r>
              <a:rPr lang="en-US" dirty="0"/>
              <a:t> or negotiate compliance.</a:t>
            </a:r>
          </a:p>
          <a:p>
            <a:r>
              <a:rPr lang="en-US" dirty="0"/>
              <a:t>FSF also runs the </a:t>
            </a:r>
            <a:r>
              <a:rPr lang="en-US" b="1" dirty="0"/>
              <a:t>GPL Compliance Lab</a:t>
            </a:r>
            <a:r>
              <a:rPr lang="en-US" dirty="0"/>
              <a:t>, which helps developers and companies follow the license correctly.</a:t>
            </a:r>
            <a:endParaRPr lang="en-IN" dirty="0"/>
          </a:p>
        </p:txBody>
      </p:sp>
    </p:spTree>
    <p:extLst>
      <p:ext uri="{BB962C8B-B14F-4D97-AF65-F5344CB8AC3E}">
        <p14:creationId xmlns:p14="http://schemas.microsoft.com/office/powerpoint/2010/main" val="4228566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E7689-05CF-3445-0776-AC7710676DC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C55C92F-0DC4-8A9F-EAEE-CF117BCA7EFD}"/>
              </a:ext>
            </a:extLst>
          </p:cNvPr>
          <p:cNvSpPr>
            <a:spLocks noGrp="1"/>
          </p:cNvSpPr>
          <p:nvPr>
            <p:ph idx="1"/>
          </p:nvPr>
        </p:nvSpPr>
        <p:spPr/>
        <p:txBody>
          <a:bodyPr/>
          <a:lstStyle/>
          <a:p>
            <a:pPr marL="0" indent="0">
              <a:buNone/>
            </a:pPr>
            <a:r>
              <a:rPr lang="en-US" b="1" dirty="0"/>
              <a:t>FSF Does NOT Enforce BSD or MIT Licenses</a:t>
            </a:r>
          </a:p>
          <a:p>
            <a:r>
              <a:rPr lang="en-US" dirty="0"/>
              <a:t>BSD and MIT licenses are </a:t>
            </a:r>
            <a:r>
              <a:rPr lang="en-US" b="1" dirty="0"/>
              <a:t>permissive</a:t>
            </a:r>
            <a:r>
              <a:rPr lang="en-US" dirty="0"/>
              <a:t> and do not require keeping software open-source.</a:t>
            </a:r>
          </a:p>
          <a:p>
            <a:r>
              <a:rPr lang="en-US" dirty="0"/>
              <a:t>Since they </a:t>
            </a:r>
            <a:r>
              <a:rPr lang="en-US" b="1" dirty="0"/>
              <a:t>allow</a:t>
            </a:r>
            <a:r>
              <a:rPr lang="en-US" dirty="0"/>
              <a:t> proprietary modifications, FSF does not monitor or enforce them.</a:t>
            </a:r>
            <a:endParaRPr lang="en-IN" dirty="0"/>
          </a:p>
        </p:txBody>
      </p:sp>
    </p:spTree>
    <p:extLst>
      <p:ext uri="{BB962C8B-B14F-4D97-AF65-F5344CB8AC3E}">
        <p14:creationId xmlns:p14="http://schemas.microsoft.com/office/powerpoint/2010/main" val="3803618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8DB72-0EC8-51DF-AAF7-A2A6AA84C443}"/>
              </a:ext>
            </a:extLst>
          </p:cNvPr>
          <p:cNvSpPr>
            <a:spLocks noGrp="1"/>
          </p:cNvSpPr>
          <p:nvPr>
            <p:ph type="title"/>
          </p:nvPr>
        </p:nvSpPr>
        <p:spPr/>
        <p:txBody>
          <a:bodyPr/>
          <a:lstStyle/>
          <a:p>
            <a:r>
              <a:rPr lang="en-US" dirty="0"/>
              <a:t>What Can FSF Do If Someone Violates GPL?</a:t>
            </a:r>
            <a:endParaRPr lang="en-IN" dirty="0"/>
          </a:p>
        </p:txBody>
      </p:sp>
      <p:sp>
        <p:nvSpPr>
          <p:cNvPr id="3" name="Content Placeholder 2">
            <a:extLst>
              <a:ext uri="{FF2B5EF4-FFF2-40B4-BE49-F238E27FC236}">
                <a16:creationId xmlns:a16="http://schemas.microsoft.com/office/drawing/2014/main" id="{95E47B17-B271-D7CB-9E77-C290E59CD444}"/>
              </a:ext>
            </a:extLst>
          </p:cNvPr>
          <p:cNvSpPr>
            <a:spLocks noGrp="1"/>
          </p:cNvSpPr>
          <p:nvPr>
            <p:ph idx="1"/>
          </p:nvPr>
        </p:nvSpPr>
        <p:spPr/>
        <p:txBody>
          <a:bodyPr/>
          <a:lstStyle/>
          <a:p>
            <a:r>
              <a:rPr lang="en-US" b="1" dirty="0"/>
              <a:t>Investigation:</a:t>
            </a:r>
            <a:r>
              <a:rPr lang="en-US" dirty="0"/>
              <a:t> FSF looks into reported GPL violations</a:t>
            </a:r>
          </a:p>
          <a:p>
            <a:r>
              <a:rPr lang="en-US" b="1" dirty="0"/>
              <a:t>Contacting Violators:</a:t>
            </a:r>
            <a:r>
              <a:rPr lang="en-US" dirty="0"/>
              <a:t> They reach out to companies or individuals violating the GPL.</a:t>
            </a:r>
          </a:p>
          <a:p>
            <a:r>
              <a:rPr lang="en-US" b="1" dirty="0"/>
              <a:t>Legal Action (if needed):</a:t>
            </a:r>
            <a:r>
              <a:rPr lang="en-US" dirty="0"/>
              <a:t> If violators refuse to comply, FSF can help take legal action.</a:t>
            </a:r>
          </a:p>
          <a:p>
            <a:r>
              <a:rPr lang="en-US" b="1" dirty="0"/>
              <a:t>Ensuring Future Compliance:</a:t>
            </a:r>
            <a:r>
              <a:rPr lang="en-US" dirty="0"/>
              <a:t> The goal is to </a:t>
            </a:r>
            <a:r>
              <a:rPr lang="en-US" b="1" dirty="0"/>
              <a:t>educate</a:t>
            </a:r>
            <a:r>
              <a:rPr lang="en-US" dirty="0"/>
              <a:t>, not punish—FSF helps violators fix the issue rather than immediately suing them.</a:t>
            </a:r>
            <a:endParaRPr lang="en-IN" dirty="0"/>
          </a:p>
        </p:txBody>
      </p:sp>
    </p:spTree>
    <p:extLst>
      <p:ext uri="{BB962C8B-B14F-4D97-AF65-F5344CB8AC3E}">
        <p14:creationId xmlns:p14="http://schemas.microsoft.com/office/powerpoint/2010/main" val="2311240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6E2FB0-12FA-30B2-8847-6D54AC0FC514}"/>
              </a:ext>
            </a:extLst>
          </p:cNvPr>
          <p:cNvSpPr>
            <a:spLocks noGrp="1"/>
          </p:cNvSpPr>
          <p:nvPr>
            <p:ph idx="1"/>
          </p:nvPr>
        </p:nvSpPr>
        <p:spPr>
          <a:xfrm>
            <a:off x="838200" y="391886"/>
            <a:ext cx="10515600" cy="5785077"/>
          </a:xfrm>
        </p:spPr>
        <p:txBody>
          <a:bodyPr>
            <a:normAutofit/>
          </a:bodyPr>
          <a:lstStyle/>
          <a:p>
            <a:pPr algn="l"/>
            <a:r>
              <a:rPr lang="en-US" b="1" i="0" u="none" strike="noStrike" baseline="0" dirty="0">
                <a:latin typeface="Times New Roman" panose="02020603050405020304" pitchFamily="18" charset="0"/>
              </a:rPr>
              <a:t>Apache license: </a:t>
            </a:r>
            <a:r>
              <a:rPr lang="en-US" b="0" i="0" u="none" strike="noStrike" baseline="0" dirty="0">
                <a:latin typeface="Times New Roman" panose="02020603050405020304" pitchFamily="18" charset="0"/>
              </a:rPr>
              <a:t>A permissive license that allows for free use, modification, and distribution of the software, but also includes patent protection clauses and some </a:t>
            </a:r>
            <a:r>
              <a:rPr lang="en-IN" b="0" i="0" u="none" strike="noStrike" baseline="0" dirty="0">
                <a:latin typeface="Times New Roman" panose="02020603050405020304" pitchFamily="18" charset="0"/>
              </a:rPr>
              <a:t>attribution requirements.</a:t>
            </a:r>
          </a:p>
          <a:p>
            <a:pPr algn="l"/>
            <a:r>
              <a:rPr lang="en-US" b="0" i="0" u="none" strike="noStrike" baseline="0" dirty="0">
                <a:latin typeface="Times New Roman" panose="02020603050405020304" pitchFamily="18" charset="0"/>
              </a:rPr>
              <a:t>The Apache License is compatible with the GNU General Public License (GPL), which means that software licensed under the Apache License can be combined with GPL licensed</a:t>
            </a:r>
            <a:r>
              <a:rPr lang="en-US" dirty="0">
                <a:latin typeface="Times New Roman" panose="02020603050405020304" pitchFamily="18" charset="0"/>
              </a:rPr>
              <a:t> </a:t>
            </a:r>
            <a:r>
              <a:rPr lang="en-IN" b="0" i="0" u="none" strike="noStrike" baseline="0" dirty="0">
                <a:latin typeface="Times New Roman" panose="02020603050405020304" pitchFamily="18" charset="0"/>
              </a:rPr>
              <a:t>software.</a:t>
            </a:r>
          </a:p>
          <a:p>
            <a:pPr algn="l"/>
            <a:r>
              <a:rPr lang="en-US" b="0" i="0" u="none" strike="noStrike" baseline="0" dirty="0">
                <a:latin typeface="Times New Roman" panose="02020603050405020304" pitchFamily="18" charset="0"/>
              </a:rPr>
              <a:t>The Apache License has been used by many popular software projects, including the Apache web server, Hadoop, and Lucene.</a:t>
            </a:r>
            <a:endParaRPr lang="en-IN" dirty="0"/>
          </a:p>
        </p:txBody>
      </p:sp>
    </p:spTree>
    <p:extLst>
      <p:ext uri="{BB962C8B-B14F-4D97-AF65-F5344CB8AC3E}">
        <p14:creationId xmlns:p14="http://schemas.microsoft.com/office/powerpoint/2010/main" val="3290776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58102-757E-B70A-3853-3133F2401FF6}"/>
              </a:ext>
            </a:extLst>
          </p:cNvPr>
          <p:cNvSpPr>
            <a:spLocks noGrp="1"/>
          </p:cNvSpPr>
          <p:nvPr>
            <p:ph type="title"/>
          </p:nvPr>
        </p:nvSpPr>
        <p:spPr/>
        <p:txBody>
          <a:bodyPr/>
          <a:lstStyle/>
          <a:p>
            <a:r>
              <a:rPr lang="en-US" dirty="0"/>
              <a:t>GPL vs. LGPL – Key Differences</a:t>
            </a:r>
            <a:endParaRPr lang="en-IN" dirty="0"/>
          </a:p>
        </p:txBody>
      </p:sp>
      <p:pic>
        <p:nvPicPr>
          <p:cNvPr id="10" name="Content Placeholder 9">
            <a:extLst>
              <a:ext uri="{FF2B5EF4-FFF2-40B4-BE49-F238E27FC236}">
                <a16:creationId xmlns:a16="http://schemas.microsoft.com/office/drawing/2014/main" id="{1AF1FEB4-1794-1B64-991C-FAA5840FD2D1}"/>
              </a:ext>
            </a:extLst>
          </p:cNvPr>
          <p:cNvPicPr>
            <a:picLocks noGrp="1" noChangeAspect="1"/>
          </p:cNvPicPr>
          <p:nvPr>
            <p:ph idx="1"/>
          </p:nvPr>
        </p:nvPicPr>
        <p:blipFill>
          <a:blip r:embed="rId2"/>
          <a:stretch>
            <a:fillRect/>
          </a:stretch>
        </p:blipFill>
        <p:spPr>
          <a:xfrm>
            <a:off x="461436" y="1548882"/>
            <a:ext cx="11359124" cy="4943993"/>
          </a:xfrm>
        </p:spPr>
      </p:pic>
    </p:spTree>
    <p:extLst>
      <p:ext uri="{BB962C8B-B14F-4D97-AF65-F5344CB8AC3E}">
        <p14:creationId xmlns:p14="http://schemas.microsoft.com/office/powerpoint/2010/main" val="4031853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1220</Words>
  <Application>Microsoft Office PowerPoint</Application>
  <PresentationFormat>Widescreen</PresentationFormat>
  <Paragraphs>99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Calibri,Bold</vt:lpstr>
      <vt:lpstr>Google Sans</vt:lpstr>
      <vt:lpstr>Times New Roman</vt:lpstr>
      <vt:lpstr>Office Theme</vt:lpstr>
      <vt:lpstr>LICENSE, FEDORA, UBUNTU</vt:lpstr>
      <vt:lpstr>FREE SOFTWARE LICENSE PROVIDER</vt:lpstr>
      <vt:lpstr>PowerPoint Presentation</vt:lpstr>
      <vt:lpstr>What is the FSF (Free Software Foundation)?</vt:lpstr>
      <vt:lpstr>FSF Actively Enforces GPL</vt:lpstr>
      <vt:lpstr>PowerPoint Presentation</vt:lpstr>
      <vt:lpstr>What Can FSF Do If Someone Violates GPL?</vt:lpstr>
      <vt:lpstr>PowerPoint Presentation</vt:lpstr>
      <vt:lpstr>GPL vs. LGPL – Key Differences</vt:lpstr>
      <vt:lpstr>Open Source Operating Systems</vt:lpstr>
      <vt:lpstr>FEDORA</vt:lpstr>
      <vt:lpstr>PowerPoint Presentation</vt:lpstr>
      <vt:lpstr>Ubuntu</vt:lpstr>
      <vt:lpstr>PowerPoint Presentation</vt:lpstr>
      <vt:lpstr>PowerPoint Presentation</vt:lpstr>
      <vt:lpstr>PowerPoint Presentation</vt:lpstr>
      <vt:lpstr>What type of operating system is Fedora?</vt:lpstr>
      <vt:lpstr>What is the default desktop environment for Ubuntu?</vt:lpstr>
      <vt:lpstr>What package manager does Fedora use?</vt:lpstr>
      <vt:lpstr>Which of the following is a Ubuntu flavor?</vt:lpstr>
      <vt:lpstr>What is the default package manager for Ubuntu?</vt:lpstr>
      <vt:lpstr>What is the default shell for Ubuntu?</vt:lpstr>
      <vt:lpstr>Which of the following is a command-line package manager for Fedora?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LICENSE, FEDORA, UBUNTU</dc:title>
  <dc:creator>Girish Mattikop</dc:creator>
  <cp:lastModifiedBy>Girish Mattikop</cp:lastModifiedBy>
  <cp:revision>9</cp:revision>
  <dcterms:created xsi:type="dcterms:W3CDTF">2023-07-04T13:29:02Z</dcterms:created>
  <dcterms:modified xsi:type="dcterms:W3CDTF">2025-02-17T07:46:13Z</dcterms:modified>
</cp:coreProperties>
</file>