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2" r:id="rId6"/>
    <p:sldId id="283" r:id="rId7"/>
    <p:sldId id="284" r:id="rId8"/>
    <p:sldId id="260" r:id="rId9"/>
    <p:sldId id="261" r:id="rId10"/>
    <p:sldId id="271" r:id="rId11"/>
    <p:sldId id="262" r:id="rId12"/>
    <p:sldId id="289" r:id="rId13"/>
    <p:sldId id="285" r:id="rId14"/>
    <p:sldId id="286" r:id="rId15"/>
    <p:sldId id="287" r:id="rId16"/>
    <p:sldId id="263" r:id="rId17"/>
    <p:sldId id="273" r:id="rId18"/>
    <p:sldId id="264" r:id="rId19"/>
    <p:sldId id="274" r:id="rId20"/>
    <p:sldId id="265" r:id="rId21"/>
    <p:sldId id="275" r:id="rId22"/>
    <p:sldId id="266" r:id="rId23"/>
    <p:sldId id="276" r:id="rId24"/>
    <p:sldId id="267" r:id="rId25"/>
    <p:sldId id="277" r:id="rId26"/>
    <p:sldId id="268" r:id="rId27"/>
    <p:sldId id="278" r:id="rId28"/>
    <p:sldId id="269"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62CD99-BD67-4A0A-8600-2B099CE6ABA7}" v="17" dt="2024-05-24T15:15:23.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BB62CD99-BD67-4A0A-8600-2B099CE6ABA7}"/>
    <pc:docChg chg="undo custSel addSld delSld modSld">
      <pc:chgData name="Girish Mattikop" userId="d4f7e29d231479d3" providerId="LiveId" clId="{BB62CD99-BD67-4A0A-8600-2B099CE6ABA7}" dt="2024-06-08T06:25:26.006" v="74" actId="2696"/>
      <pc:docMkLst>
        <pc:docMk/>
      </pc:docMkLst>
      <pc:sldChg chg="modSp mod">
        <pc:chgData name="Girish Mattikop" userId="d4f7e29d231479d3" providerId="LiveId" clId="{BB62CD99-BD67-4A0A-8600-2B099CE6ABA7}" dt="2024-05-24T15:00:42.306" v="1" actId="1076"/>
        <pc:sldMkLst>
          <pc:docMk/>
          <pc:sldMk cId="3866323872" sldId="258"/>
        </pc:sldMkLst>
        <pc:spChg chg="mod">
          <ac:chgData name="Girish Mattikop" userId="d4f7e29d231479d3" providerId="LiveId" clId="{BB62CD99-BD67-4A0A-8600-2B099CE6ABA7}" dt="2024-05-24T15:00:42.306" v="1" actId="1076"/>
          <ac:spMkLst>
            <pc:docMk/>
            <pc:sldMk cId="3866323872" sldId="258"/>
            <ac:spMk id="3" creationId="{E7416BEE-6F6D-0F9D-92D7-4869619E008E}"/>
          </ac:spMkLst>
        </pc:spChg>
      </pc:sldChg>
      <pc:sldChg chg="modSp mod">
        <pc:chgData name="Girish Mattikop" userId="d4f7e29d231479d3" providerId="LiveId" clId="{BB62CD99-BD67-4A0A-8600-2B099CE6ABA7}" dt="2024-05-24T15:05:29.366" v="17" actId="2711"/>
        <pc:sldMkLst>
          <pc:docMk/>
          <pc:sldMk cId="3185478770" sldId="259"/>
        </pc:sldMkLst>
        <pc:spChg chg="mod">
          <ac:chgData name="Girish Mattikop" userId="d4f7e29d231479d3" providerId="LiveId" clId="{BB62CD99-BD67-4A0A-8600-2B099CE6ABA7}" dt="2024-05-24T15:05:29.366" v="17" actId="2711"/>
          <ac:spMkLst>
            <pc:docMk/>
            <pc:sldMk cId="3185478770" sldId="259"/>
            <ac:spMk id="3" creationId="{2456CD02-BAAA-01AF-2515-E02DB0451BAC}"/>
          </ac:spMkLst>
        </pc:spChg>
      </pc:sldChg>
      <pc:sldChg chg="modSp mod">
        <pc:chgData name="Girish Mattikop" userId="d4f7e29d231479d3" providerId="LiveId" clId="{BB62CD99-BD67-4A0A-8600-2B099CE6ABA7}" dt="2024-05-24T15:19:50.424" v="72" actId="255"/>
        <pc:sldMkLst>
          <pc:docMk/>
          <pc:sldMk cId="1649705147" sldId="267"/>
        </pc:sldMkLst>
        <pc:spChg chg="mod">
          <ac:chgData name="Girish Mattikop" userId="d4f7e29d231479d3" providerId="LiveId" clId="{BB62CD99-BD67-4A0A-8600-2B099CE6ABA7}" dt="2024-05-24T15:19:50.424" v="72" actId="255"/>
          <ac:spMkLst>
            <pc:docMk/>
            <pc:sldMk cId="1649705147" sldId="267"/>
            <ac:spMk id="3" creationId="{1F62D6A9-9168-F120-19FB-1D5F96EC43F0}"/>
          </ac:spMkLst>
        </pc:spChg>
      </pc:sldChg>
      <pc:sldChg chg="del">
        <pc:chgData name="Girish Mattikop" userId="d4f7e29d231479d3" providerId="LiveId" clId="{BB62CD99-BD67-4A0A-8600-2B099CE6ABA7}" dt="2024-06-08T06:25:26.006" v="74" actId="2696"/>
        <pc:sldMkLst>
          <pc:docMk/>
          <pc:sldMk cId="763931947" sldId="270"/>
        </pc:sldMkLst>
      </pc:sldChg>
      <pc:sldChg chg="del">
        <pc:chgData name="Girish Mattikop" userId="d4f7e29d231479d3" providerId="LiveId" clId="{BB62CD99-BD67-4A0A-8600-2B099CE6ABA7}" dt="2024-06-08T06:25:21.201" v="73" actId="2696"/>
        <pc:sldMkLst>
          <pc:docMk/>
          <pc:sldMk cId="1307323909" sldId="280"/>
        </pc:sldMkLst>
      </pc:sldChg>
      <pc:sldChg chg="del">
        <pc:chgData name="Girish Mattikop" userId="d4f7e29d231479d3" providerId="LiveId" clId="{BB62CD99-BD67-4A0A-8600-2B099CE6ABA7}" dt="2024-05-24T15:19:06.818" v="71" actId="2696"/>
        <pc:sldMkLst>
          <pc:docMk/>
          <pc:sldMk cId="2111470345" sldId="281"/>
        </pc:sldMkLst>
      </pc:sldChg>
      <pc:sldChg chg="addSp modSp new mod">
        <pc:chgData name="Girish Mattikop" userId="d4f7e29d231479d3" providerId="LiveId" clId="{BB62CD99-BD67-4A0A-8600-2B099CE6ABA7}" dt="2024-05-24T15:10:58.116" v="29" actId="20577"/>
        <pc:sldMkLst>
          <pc:docMk/>
          <pc:sldMk cId="154419505" sldId="282"/>
        </pc:sldMkLst>
        <pc:spChg chg="mod">
          <ac:chgData name="Girish Mattikop" userId="d4f7e29d231479d3" providerId="LiveId" clId="{BB62CD99-BD67-4A0A-8600-2B099CE6ABA7}" dt="2024-05-24T15:10:58.116" v="29" actId="20577"/>
          <ac:spMkLst>
            <pc:docMk/>
            <pc:sldMk cId="154419505" sldId="282"/>
            <ac:spMk id="2" creationId="{A973A6D6-EC2A-F8C7-7B92-5A8AF41DFC64}"/>
          </ac:spMkLst>
        </pc:spChg>
        <pc:picChg chg="add mod">
          <ac:chgData name="Girish Mattikop" userId="d4f7e29d231479d3" providerId="LiveId" clId="{BB62CD99-BD67-4A0A-8600-2B099CE6ABA7}" dt="2024-05-24T15:10:54.799" v="24" actId="1076"/>
          <ac:picMkLst>
            <pc:docMk/>
            <pc:sldMk cId="154419505" sldId="282"/>
            <ac:picMk id="1026" creationId="{ADB20BC1-B476-523D-3C63-42FA81C6EEB2}"/>
          </ac:picMkLst>
        </pc:picChg>
      </pc:sldChg>
      <pc:sldChg chg="addSp delSp modSp new mod">
        <pc:chgData name="Girish Mattikop" userId="d4f7e29d231479d3" providerId="LiveId" clId="{BB62CD99-BD67-4A0A-8600-2B099CE6ABA7}" dt="2024-05-24T15:14:18.934" v="62" actId="1076"/>
        <pc:sldMkLst>
          <pc:docMk/>
          <pc:sldMk cId="4006523131" sldId="283"/>
        </pc:sldMkLst>
        <pc:spChg chg="mod">
          <ac:chgData name="Girish Mattikop" userId="d4f7e29d231479d3" providerId="LiveId" clId="{BB62CD99-BD67-4A0A-8600-2B099CE6ABA7}" dt="2024-05-24T15:11:10.221" v="51" actId="20577"/>
          <ac:spMkLst>
            <pc:docMk/>
            <pc:sldMk cId="4006523131" sldId="283"/>
            <ac:spMk id="2" creationId="{EDDE7EFE-9A22-B73B-3DAD-B56D88A790FC}"/>
          </ac:spMkLst>
        </pc:spChg>
        <pc:spChg chg="add del">
          <ac:chgData name="Girish Mattikop" userId="d4f7e29d231479d3" providerId="LiveId" clId="{BB62CD99-BD67-4A0A-8600-2B099CE6ABA7}" dt="2024-05-24T15:14:14.771" v="60" actId="22"/>
          <ac:spMkLst>
            <pc:docMk/>
            <pc:sldMk cId="4006523131" sldId="283"/>
            <ac:spMk id="3" creationId="{1FFB0BB1-CEB3-4FF3-794A-11BE7E3B206D}"/>
          </ac:spMkLst>
        </pc:spChg>
        <pc:spChg chg="add del mod">
          <ac:chgData name="Girish Mattikop" userId="d4f7e29d231479d3" providerId="LiveId" clId="{BB62CD99-BD67-4A0A-8600-2B099CE6ABA7}" dt="2024-05-24T15:13:39.089" v="57"/>
          <ac:spMkLst>
            <pc:docMk/>
            <pc:sldMk cId="4006523131" sldId="283"/>
            <ac:spMk id="4" creationId="{877B78BE-F15E-1ED4-BF30-80E0D6C62EE2}"/>
          </ac:spMkLst>
        </pc:spChg>
        <pc:spChg chg="add del mod">
          <ac:chgData name="Girish Mattikop" userId="d4f7e29d231479d3" providerId="LiveId" clId="{BB62CD99-BD67-4A0A-8600-2B099CE6ABA7}" dt="2024-05-24T15:13:38.326" v="56"/>
          <ac:spMkLst>
            <pc:docMk/>
            <pc:sldMk cId="4006523131" sldId="283"/>
            <ac:spMk id="5" creationId="{CBE72E3C-964E-7846-D252-493F2F382DD9}"/>
          </ac:spMkLst>
        </pc:spChg>
        <pc:spChg chg="add mod">
          <ac:chgData name="Girish Mattikop" userId="d4f7e29d231479d3" providerId="LiveId" clId="{BB62CD99-BD67-4A0A-8600-2B099CE6ABA7}" dt="2024-05-24T15:13:38.018" v="55"/>
          <ac:spMkLst>
            <pc:docMk/>
            <pc:sldMk cId="4006523131" sldId="283"/>
            <ac:spMk id="6" creationId="{86575F9E-5AEC-4A3C-2D65-56011D2ED90C}"/>
          </ac:spMkLst>
        </pc:spChg>
        <pc:spChg chg="add del">
          <ac:chgData name="Girish Mattikop" userId="d4f7e29d231479d3" providerId="LiveId" clId="{BB62CD99-BD67-4A0A-8600-2B099CE6ABA7}" dt="2024-05-24T15:13:54.544" v="59" actId="478"/>
          <ac:spMkLst>
            <pc:docMk/>
            <pc:sldMk cId="4006523131" sldId="283"/>
            <ac:spMk id="7" creationId="{FB17568E-D576-19D1-9B01-565EAFDC46B1}"/>
          </ac:spMkLst>
        </pc:spChg>
        <pc:picChg chg="add mod ord">
          <ac:chgData name="Girish Mattikop" userId="d4f7e29d231479d3" providerId="LiveId" clId="{BB62CD99-BD67-4A0A-8600-2B099CE6ABA7}" dt="2024-05-24T15:14:18.934" v="62" actId="1076"/>
          <ac:picMkLst>
            <pc:docMk/>
            <pc:sldMk cId="4006523131" sldId="283"/>
            <ac:picMk id="9" creationId="{B6B00F98-5AF6-BA1A-35C4-0E40DA83F571}"/>
          </ac:picMkLst>
        </pc:picChg>
      </pc:sldChg>
      <pc:sldChg chg="addSp delSp modSp new mod">
        <pc:chgData name="Girish Mattikop" userId="d4f7e29d231479d3" providerId="LiveId" clId="{BB62CD99-BD67-4A0A-8600-2B099CE6ABA7}" dt="2024-05-24T15:15:23.939" v="70" actId="14100"/>
        <pc:sldMkLst>
          <pc:docMk/>
          <pc:sldMk cId="407143476" sldId="284"/>
        </pc:sldMkLst>
        <pc:spChg chg="mod">
          <ac:chgData name="Girish Mattikop" userId="d4f7e29d231479d3" providerId="LiveId" clId="{BB62CD99-BD67-4A0A-8600-2B099CE6ABA7}" dt="2024-05-24T15:14:32.298" v="67" actId="20577"/>
          <ac:spMkLst>
            <pc:docMk/>
            <pc:sldMk cId="407143476" sldId="284"/>
            <ac:spMk id="2" creationId="{6AAEFF24-78C5-4564-D114-7FBC48816C32}"/>
          </ac:spMkLst>
        </pc:spChg>
        <pc:spChg chg="del">
          <ac:chgData name="Girish Mattikop" userId="d4f7e29d231479d3" providerId="LiveId" clId="{BB62CD99-BD67-4A0A-8600-2B099CE6ABA7}" dt="2024-05-24T15:15:18.839" v="68"/>
          <ac:spMkLst>
            <pc:docMk/>
            <pc:sldMk cId="407143476" sldId="284"/>
            <ac:spMk id="3" creationId="{5D25A029-9058-4036-5845-D3CA6A05FD2A}"/>
          </ac:spMkLst>
        </pc:spChg>
        <pc:picChg chg="add mod">
          <ac:chgData name="Girish Mattikop" userId="d4f7e29d231479d3" providerId="LiveId" clId="{BB62CD99-BD67-4A0A-8600-2B099CE6ABA7}" dt="2024-05-24T15:15:23.939" v="70" actId="14100"/>
          <ac:picMkLst>
            <pc:docMk/>
            <pc:sldMk cId="407143476" sldId="284"/>
            <ac:picMk id="3074" creationId="{0943DE0E-76CA-1331-CD31-F142EEA979E2}"/>
          </ac:picMkLst>
        </pc:picChg>
      </pc:sldChg>
    </pc:docChg>
  </pc:docChgLst>
  <pc:docChgLst>
    <pc:chgData name="Girish Mattikop" userId="d4f7e29d231479d3" providerId="LiveId" clId="{C39648DD-3C6D-409B-AAF7-25B00F153026}"/>
    <pc:docChg chg="custSel addSld delSld modSld">
      <pc:chgData name="Girish Mattikop" userId="d4f7e29d231479d3" providerId="LiveId" clId="{C39648DD-3C6D-409B-AAF7-25B00F153026}" dt="2023-06-23T05:48:58.930" v="290" actId="2696"/>
      <pc:docMkLst>
        <pc:docMk/>
      </pc:docMkLst>
      <pc:sldChg chg="modSp mod">
        <pc:chgData name="Girish Mattikop" userId="d4f7e29d231479d3" providerId="LiveId" clId="{C39648DD-3C6D-409B-AAF7-25B00F153026}" dt="2023-06-21T14:02:25.376" v="105" actId="20577"/>
        <pc:sldMkLst>
          <pc:docMk/>
          <pc:sldMk cId="3081796832" sldId="257"/>
        </pc:sldMkLst>
        <pc:spChg chg="mod">
          <ac:chgData name="Girish Mattikop" userId="d4f7e29d231479d3" providerId="LiveId" clId="{C39648DD-3C6D-409B-AAF7-25B00F153026}" dt="2023-06-21T14:01:48.331" v="91" actId="255"/>
          <ac:spMkLst>
            <pc:docMk/>
            <pc:sldMk cId="3081796832" sldId="257"/>
            <ac:spMk id="2" creationId="{3BA6AADB-0A59-1BCA-D057-A94DB3DBAA0B}"/>
          </ac:spMkLst>
        </pc:spChg>
        <pc:spChg chg="mod">
          <ac:chgData name="Girish Mattikop" userId="d4f7e29d231479d3" providerId="LiveId" clId="{C39648DD-3C6D-409B-AAF7-25B00F153026}" dt="2023-06-21T14:02:25.376" v="105" actId="20577"/>
          <ac:spMkLst>
            <pc:docMk/>
            <pc:sldMk cId="3081796832" sldId="257"/>
            <ac:spMk id="3" creationId="{1B87CEF9-DBB7-6AC5-22FB-95217D054BAF}"/>
          </ac:spMkLst>
        </pc:spChg>
      </pc:sldChg>
      <pc:sldChg chg="modSp mod">
        <pc:chgData name="Girish Mattikop" userId="d4f7e29d231479d3" providerId="LiveId" clId="{C39648DD-3C6D-409B-AAF7-25B00F153026}" dt="2023-06-21T14:03:00.390" v="112" actId="113"/>
        <pc:sldMkLst>
          <pc:docMk/>
          <pc:sldMk cId="3866323872" sldId="258"/>
        </pc:sldMkLst>
        <pc:spChg chg="mod">
          <ac:chgData name="Girish Mattikop" userId="d4f7e29d231479d3" providerId="LiveId" clId="{C39648DD-3C6D-409B-AAF7-25B00F153026}" dt="2023-06-21T14:02:38.709" v="106" actId="255"/>
          <ac:spMkLst>
            <pc:docMk/>
            <pc:sldMk cId="3866323872" sldId="258"/>
            <ac:spMk id="2" creationId="{5FAB8F26-8850-1714-BE20-AE16F92B6BF2}"/>
          </ac:spMkLst>
        </pc:spChg>
        <pc:spChg chg="mod">
          <ac:chgData name="Girish Mattikop" userId="d4f7e29d231479d3" providerId="LiveId" clId="{C39648DD-3C6D-409B-AAF7-25B00F153026}" dt="2023-06-21T14:03:00.390" v="112" actId="113"/>
          <ac:spMkLst>
            <pc:docMk/>
            <pc:sldMk cId="3866323872" sldId="258"/>
            <ac:spMk id="3" creationId="{E7416BEE-6F6D-0F9D-92D7-4869619E008E}"/>
          </ac:spMkLst>
        </pc:spChg>
      </pc:sldChg>
      <pc:sldChg chg="modSp mod">
        <pc:chgData name="Girish Mattikop" userId="d4f7e29d231479d3" providerId="LiveId" clId="{C39648DD-3C6D-409B-AAF7-25B00F153026}" dt="2023-06-21T14:03:37.520" v="119" actId="113"/>
        <pc:sldMkLst>
          <pc:docMk/>
          <pc:sldMk cId="3185478770" sldId="259"/>
        </pc:sldMkLst>
        <pc:spChg chg="mod">
          <ac:chgData name="Girish Mattikop" userId="d4f7e29d231479d3" providerId="LiveId" clId="{C39648DD-3C6D-409B-AAF7-25B00F153026}" dt="2023-06-21T14:03:10.366" v="113" actId="255"/>
          <ac:spMkLst>
            <pc:docMk/>
            <pc:sldMk cId="3185478770" sldId="259"/>
            <ac:spMk id="2" creationId="{DF707555-4AA9-358C-2CE9-E9532077D4BD}"/>
          </ac:spMkLst>
        </pc:spChg>
        <pc:spChg chg="mod">
          <ac:chgData name="Girish Mattikop" userId="d4f7e29d231479d3" providerId="LiveId" clId="{C39648DD-3C6D-409B-AAF7-25B00F153026}" dt="2023-06-21T14:03:37.520" v="119" actId="113"/>
          <ac:spMkLst>
            <pc:docMk/>
            <pc:sldMk cId="3185478770" sldId="259"/>
            <ac:spMk id="3" creationId="{2456CD02-BAAA-01AF-2515-E02DB0451BAC}"/>
          </ac:spMkLst>
        </pc:spChg>
      </pc:sldChg>
      <pc:sldChg chg="modSp new mod">
        <pc:chgData name="Girish Mattikop" userId="d4f7e29d231479d3" providerId="LiveId" clId="{C39648DD-3C6D-409B-AAF7-25B00F153026}" dt="2023-06-21T14:03:49.224" v="123" actId="113"/>
        <pc:sldMkLst>
          <pc:docMk/>
          <pc:sldMk cId="2794794644" sldId="260"/>
        </pc:sldMkLst>
        <pc:spChg chg="mod">
          <ac:chgData name="Girish Mattikop" userId="d4f7e29d231479d3" providerId="LiveId" clId="{C39648DD-3C6D-409B-AAF7-25B00F153026}" dt="2023-06-21T13:57:44.277" v="69"/>
          <ac:spMkLst>
            <pc:docMk/>
            <pc:sldMk cId="2794794644" sldId="260"/>
            <ac:spMk id="2" creationId="{68D7F3D2-FC32-1B23-2656-07B5BE0E3824}"/>
          </ac:spMkLst>
        </pc:spChg>
        <pc:spChg chg="mod">
          <ac:chgData name="Girish Mattikop" userId="d4f7e29d231479d3" providerId="LiveId" clId="{C39648DD-3C6D-409B-AAF7-25B00F153026}" dt="2023-06-21T14:03:49.224" v="123" actId="113"/>
          <ac:spMkLst>
            <pc:docMk/>
            <pc:sldMk cId="2794794644" sldId="260"/>
            <ac:spMk id="3" creationId="{17407828-298A-4A37-330D-534D29C3040C}"/>
          </ac:spMkLst>
        </pc:spChg>
      </pc:sldChg>
      <pc:sldChg chg="delSp modSp new mod">
        <pc:chgData name="Girish Mattikop" userId="d4f7e29d231479d3" providerId="LiveId" clId="{C39648DD-3C6D-409B-AAF7-25B00F153026}" dt="2023-06-21T14:12:23.796" v="200" actId="20577"/>
        <pc:sldMkLst>
          <pc:docMk/>
          <pc:sldMk cId="3301070793" sldId="261"/>
        </pc:sldMkLst>
        <pc:spChg chg="del">
          <ac:chgData name="Girish Mattikop" userId="d4f7e29d231479d3" providerId="LiveId" clId="{C39648DD-3C6D-409B-AAF7-25B00F153026}" dt="2023-06-21T14:03:56.290" v="124" actId="478"/>
          <ac:spMkLst>
            <pc:docMk/>
            <pc:sldMk cId="3301070793" sldId="261"/>
            <ac:spMk id="2" creationId="{6396CA14-CD89-70B8-962F-1FBB9B124EE7}"/>
          </ac:spMkLst>
        </pc:spChg>
        <pc:spChg chg="mod">
          <ac:chgData name="Girish Mattikop" userId="d4f7e29d231479d3" providerId="LiveId" clId="{C39648DD-3C6D-409B-AAF7-25B00F153026}" dt="2023-06-21T14:12:23.796" v="200" actId="20577"/>
          <ac:spMkLst>
            <pc:docMk/>
            <pc:sldMk cId="3301070793" sldId="261"/>
            <ac:spMk id="3" creationId="{BC73E425-6527-5D61-AE19-9EA4274F1A37}"/>
          </ac:spMkLst>
        </pc:spChg>
      </pc:sldChg>
      <pc:sldChg chg="delSp modSp new mod">
        <pc:chgData name="Girish Mattikop" userId="d4f7e29d231479d3" providerId="LiveId" clId="{C39648DD-3C6D-409B-AAF7-25B00F153026}" dt="2023-06-21T14:12:38.924" v="208" actId="20577"/>
        <pc:sldMkLst>
          <pc:docMk/>
          <pc:sldMk cId="4255015646" sldId="262"/>
        </pc:sldMkLst>
        <pc:spChg chg="del">
          <ac:chgData name="Girish Mattikop" userId="d4f7e29d231479d3" providerId="LiveId" clId="{C39648DD-3C6D-409B-AAF7-25B00F153026}" dt="2023-06-21T14:04:45.144" v="131" actId="478"/>
          <ac:spMkLst>
            <pc:docMk/>
            <pc:sldMk cId="4255015646" sldId="262"/>
            <ac:spMk id="2" creationId="{B306E226-711B-F10F-7BCB-6564D55C6973}"/>
          </ac:spMkLst>
        </pc:spChg>
        <pc:spChg chg="mod">
          <ac:chgData name="Girish Mattikop" userId="d4f7e29d231479d3" providerId="LiveId" clId="{C39648DD-3C6D-409B-AAF7-25B00F153026}" dt="2023-06-21T14:12:38.924" v="208" actId="20577"/>
          <ac:spMkLst>
            <pc:docMk/>
            <pc:sldMk cId="4255015646" sldId="262"/>
            <ac:spMk id="3" creationId="{B7E55DA2-D636-1B22-D40F-7850070AC497}"/>
          </ac:spMkLst>
        </pc:spChg>
      </pc:sldChg>
      <pc:sldChg chg="delSp modSp new mod">
        <pc:chgData name="Girish Mattikop" userId="d4f7e29d231479d3" providerId="LiveId" clId="{C39648DD-3C6D-409B-AAF7-25B00F153026}" dt="2023-06-21T14:12:53.526" v="214" actId="20577"/>
        <pc:sldMkLst>
          <pc:docMk/>
          <pc:sldMk cId="1065389346" sldId="263"/>
        </pc:sldMkLst>
        <pc:spChg chg="del">
          <ac:chgData name="Girish Mattikop" userId="d4f7e29d231479d3" providerId="LiveId" clId="{C39648DD-3C6D-409B-AAF7-25B00F153026}" dt="2023-06-21T14:05:25.606" v="137" actId="478"/>
          <ac:spMkLst>
            <pc:docMk/>
            <pc:sldMk cId="1065389346" sldId="263"/>
            <ac:spMk id="2" creationId="{63A44792-798B-0C89-0E87-044589D14DAC}"/>
          </ac:spMkLst>
        </pc:spChg>
        <pc:spChg chg="mod">
          <ac:chgData name="Girish Mattikop" userId="d4f7e29d231479d3" providerId="LiveId" clId="{C39648DD-3C6D-409B-AAF7-25B00F153026}" dt="2023-06-21T14:12:53.526" v="214" actId="20577"/>
          <ac:spMkLst>
            <pc:docMk/>
            <pc:sldMk cId="1065389346" sldId="263"/>
            <ac:spMk id="3" creationId="{DF8C92FD-F67F-92DE-E5EC-A750425B7350}"/>
          </ac:spMkLst>
        </pc:spChg>
      </pc:sldChg>
      <pc:sldChg chg="delSp modSp new mod">
        <pc:chgData name="Girish Mattikop" userId="d4f7e29d231479d3" providerId="LiveId" clId="{C39648DD-3C6D-409B-AAF7-25B00F153026}" dt="2023-06-21T14:13:06.935" v="222" actId="20577"/>
        <pc:sldMkLst>
          <pc:docMk/>
          <pc:sldMk cId="3000807141" sldId="264"/>
        </pc:sldMkLst>
        <pc:spChg chg="del">
          <ac:chgData name="Girish Mattikop" userId="d4f7e29d231479d3" providerId="LiveId" clId="{C39648DD-3C6D-409B-AAF7-25B00F153026}" dt="2023-06-21T14:06:27.124" v="144" actId="478"/>
          <ac:spMkLst>
            <pc:docMk/>
            <pc:sldMk cId="3000807141" sldId="264"/>
            <ac:spMk id="2" creationId="{0976474F-279A-5981-781F-B8F2DE901763}"/>
          </ac:spMkLst>
        </pc:spChg>
        <pc:spChg chg="mod">
          <ac:chgData name="Girish Mattikop" userId="d4f7e29d231479d3" providerId="LiveId" clId="{C39648DD-3C6D-409B-AAF7-25B00F153026}" dt="2023-06-21T14:13:06.935" v="222" actId="20577"/>
          <ac:spMkLst>
            <pc:docMk/>
            <pc:sldMk cId="3000807141" sldId="264"/>
            <ac:spMk id="3" creationId="{6EC92BCA-D29E-B7AD-10D4-D29116767F74}"/>
          </ac:spMkLst>
        </pc:spChg>
      </pc:sldChg>
      <pc:sldChg chg="delSp modSp new mod">
        <pc:chgData name="Girish Mattikop" userId="d4f7e29d231479d3" providerId="LiveId" clId="{C39648DD-3C6D-409B-AAF7-25B00F153026}" dt="2023-06-21T14:13:15.813" v="228" actId="20577"/>
        <pc:sldMkLst>
          <pc:docMk/>
          <pc:sldMk cId="1319555607" sldId="265"/>
        </pc:sldMkLst>
        <pc:spChg chg="del">
          <ac:chgData name="Girish Mattikop" userId="d4f7e29d231479d3" providerId="LiveId" clId="{C39648DD-3C6D-409B-AAF7-25B00F153026}" dt="2023-06-21T14:07:12.074" v="150" actId="478"/>
          <ac:spMkLst>
            <pc:docMk/>
            <pc:sldMk cId="1319555607" sldId="265"/>
            <ac:spMk id="2" creationId="{340588D5-2D71-AFA0-F77D-65166EB72BCD}"/>
          </ac:spMkLst>
        </pc:spChg>
        <pc:spChg chg="mod">
          <ac:chgData name="Girish Mattikop" userId="d4f7e29d231479d3" providerId="LiveId" clId="{C39648DD-3C6D-409B-AAF7-25B00F153026}" dt="2023-06-21T14:13:15.813" v="228" actId="20577"/>
          <ac:spMkLst>
            <pc:docMk/>
            <pc:sldMk cId="1319555607" sldId="265"/>
            <ac:spMk id="3" creationId="{A666404B-2612-DAE1-BA77-2F43AD408624}"/>
          </ac:spMkLst>
        </pc:spChg>
      </pc:sldChg>
      <pc:sldChg chg="delSp modSp new mod">
        <pc:chgData name="Girish Mattikop" userId="d4f7e29d231479d3" providerId="LiveId" clId="{C39648DD-3C6D-409B-AAF7-25B00F153026}" dt="2023-06-21T14:13:25.188" v="234" actId="20577"/>
        <pc:sldMkLst>
          <pc:docMk/>
          <pc:sldMk cId="3016214178" sldId="266"/>
        </pc:sldMkLst>
        <pc:spChg chg="del">
          <ac:chgData name="Girish Mattikop" userId="d4f7e29d231479d3" providerId="LiveId" clId="{C39648DD-3C6D-409B-AAF7-25B00F153026}" dt="2023-06-21T14:07:49.412" v="156" actId="478"/>
          <ac:spMkLst>
            <pc:docMk/>
            <pc:sldMk cId="3016214178" sldId="266"/>
            <ac:spMk id="2" creationId="{868E9FC5-8BD5-9128-E1A3-77AF82C79CA7}"/>
          </ac:spMkLst>
        </pc:spChg>
        <pc:spChg chg="mod">
          <ac:chgData name="Girish Mattikop" userId="d4f7e29d231479d3" providerId="LiveId" clId="{C39648DD-3C6D-409B-AAF7-25B00F153026}" dt="2023-06-21T14:13:25.188" v="234" actId="20577"/>
          <ac:spMkLst>
            <pc:docMk/>
            <pc:sldMk cId="3016214178" sldId="266"/>
            <ac:spMk id="3" creationId="{03626A7B-5085-E5C4-F9A8-C5078CEF07ED}"/>
          </ac:spMkLst>
        </pc:spChg>
      </pc:sldChg>
      <pc:sldChg chg="delSp modSp new mod">
        <pc:chgData name="Girish Mattikop" userId="d4f7e29d231479d3" providerId="LiveId" clId="{C39648DD-3C6D-409B-AAF7-25B00F153026}" dt="2023-06-21T14:13:36.764" v="240" actId="20577"/>
        <pc:sldMkLst>
          <pc:docMk/>
          <pc:sldMk cId="1649705147" sldId="267"/>
        </pc:sldMkLst>
        <pc:spChg chg="del">
          <ac:chgData name="Girish Mattikop" userId="d4f7e29d231479d3" providerId="LiveId" clId="{C39648DD-3C6D-409B-AAF7-25B00F153026}" dt="2023-06-21T14:09:38.519" v="169" actId="478"/>
          <ac:spMkLst>
            <pc:docMk/>
            <pc:sldMk cId="1649705147" sldId="267"/>
            <ac:spMk id="2" creationId="{96AB7DB7-B97D-70E5-F7A9-B6601FEF5FE0}"/>
          </ac:spMkLst>
        </pc:spChg>
        <pc:spChg chg="mod">
          <ac:chgData name="Girish Mattikop" userId="d4f7e29d231479d3" providerId="LiveId" clId="{C39648DD-3C6D-409B-AAF7-25B00F153026}" dt="2023-06-21T14:13:36.764" v="240" actId="20577"/>
          <ac:spMkLst>
            <pc:docMk/>
            <pc:sldMk cId="1649705147" sldId="267"/>
            <ac:spMk id="3" creationId="{1F62D6A9-9168-F120-19FB-1D5F96EC43F0}"/>
          </ac:spMkLst>
        </pc:spChg>
      </pc:sldChg>
      <pc:sldChg chg="delSp modSp new mod">
        <pc:chgData name="Girish Mattikop" userId="d4f7e29d231479d3" providerId="LiveId" clId="{C39648DD-3C6D-409B-AAF7-25B00F153026}" dt="2023-06-21T14:26:26.526" v="264" actId="20577"/>
        <pc:sldMkLst>
          <pc:docMk/>
          <pc:sldMk cId="874757676" sldId="268"/>
        </pc:sldMkLst>
        <pc:spChg chg="del">
          <ac:chgData name="Girish Mattikop" userId="d4f7e29d231479d3" providerId="LiveId" clId="{C39648DD-3C6D-409B-AAF7-25B00F153026}" dt="2023-06-21T14:10:24.873" v="175" actId="478"/>
          <ac:spMkLst>
            <pc:docMk/>
            <pc:sldMk cId="874757676" sldId="268"/>
            <ac:spMk id="2" creationId="{9384ACE0-BFA2-E011-D4B0-DA96F7492223}"/>
          </ac:spMkLst>
        </pc:spChg>
        <pc:spChg chg="mod">
          <ac:chgData name="Girish Mattikop" userId="d4f7e29d231479d3" providerId="LiveId" clId="{C39648DD-3C6D-409B-AAF7-25B00F153026}" dt="2023-06-21T14:26:26.526" v="264" actId="20577"/>
          <ac:spMkLst>
            <pc:docMk/>
            <pc:sldMk cId="874757676" sldId="268"/>
            <ac:spMk id="3" creationId="{99128607-F0B6-3FD0-27DB-CEDE49327C32}"/>
          </ac:spMkLst>
        </pc:spChg>
      </pc:sldChg>
      <pc:sldChg chg="delSp modSp new mod">
        <pc:chgData name="Girish Mattikop" userId="d4f7e29d231479d3" providerId="LiveId" clId="{C39648DD-3C6D-409B-AAF7-25B00F153026}" dt="2023-06-21T14:14:06.939" v="252" actId="20577"/>
        <pc:sldMkLst>
          <pc:docMk/>
          <pc:sldMk cId="458583822" sldId="269"/>
        </pc:sldMkLst>
        <pc:spChg chg="del">
          <ac:chgData name="Girish Mattikop" userId="d4f7e29d231479d3" providerId="LiveId" clId="{C39648DD-3C6D-409B-AAF7-25B00F153026}" dt="2023-06-21T14:11:10.038" v="184" actId="478"/>
          <ac:spMkLst>
            <pc:docMk/>
            <pc:sldMk cId="458583822" sldId="269"/>
            <ac:spMk id="2" creationId="{29CA034B-970A-03DC-B42D-DB4770661265}"/>
          </ac:spMkLst>
        </pc:spChg>
        <pc:spChg chg="mod">
          <ac:chgData name="Girish Mattikop" userId="d4f7e29d231479d3" providerId="LiveId" clId="{C39648DD-3C6D-409B-AAF7-25B00F153026}" dt="2023-06-21T14:14:06.939" v="252" actId="20577"/>
          <ac:spMkLst>
            <pc:docMk/>
            <pc:sldMk cId="458583822" sldId="269"/>
            <ac:spMk id="3" creationId="{15A21366-7023-6DFD-10F5-F615DBC398A0}"/>
          </ac:spMkLst>
        </pc:spChg>
      </pc:sldChg>
      <pc:sldChg chg="delSp modSp new mod">
        <pc:chgData name="Girish Mattikop" userId="d4f7e29d231479d3" providerId="LiveId" clId="{C39648DD-3C6D-409B-AAF7-25B00F153026}" dt="2023-06-21T14:14:16.659" v="259" actId="20577"/>
        <pc:sldMkLst>
          <pc:docMk/>
          <pc:sldMk cId="763931947" sldId="270"/>
        </pc:sldMkLst>
        <pc:spChg chg="del">
          <ac:chgData name="Girish Mattikop" userId="d4f7e29d231479d3" providerId="LiveId" clId="{C39648DD-3C6D-409B-AAF7-25B00F153026}" dt="2023-06-21T14:11:40.047" v="191" actId="478"/>
          <ac:spMkLst>
            <pc:docMk/>
            <pc:sldMk cId="763931947" sldId="270"/>
            <ac:spMk id="2" creationId="{A5694EB4-5602-B095-B4D3-61D83E02523D}"/>
          </ac:spMkLst>
        </pc:spChg>
        <pc:spChg chg="mod">
          <ac:chgData name="Girish Mattikop" userId="d4f7e29d231479d3" providerId="LiveId" clId="{C39648DD-3C6D-409B-AAF7-25B00F153026}" dt="2023-06-21T14:14:16.659" v="259" actId="20577"/>
          <ac:spMkLst>
            <pc:docMk/>
            <pc:sldMk cId="763931947" sldId="270"/>
            <ac:spMk id="3" creationId="{DBE22992-101A-1650-43CB-127BA97F3A6F}"/>
          </ac:spMkLst>
        </pc:spChg>
      </pc:sldChg>
      <pc:sldChg chg="modSp add mod">
        <pc:chgData name="Girish Mattikop" userId="d4f7e29d231479d3" providerId="LiveId" clId="{C39648DD-3C6D-409B-AAF7-25B00F153026}" dt="2023-06-21T14:12:31.272" v="203" actId="20577"/>
        <pc:sldMkLst>
          <pc:docMk/>
          <pc:sldMk cId="827141689" sldId="271"/>
        </pc:sldMkLst>
        <pc:spChg chg="mod">
          <ac:chgData name="Girish Mattikop" userId="d4f7e29d231479d3" providerId="LiveId" clId="{C39648DD-3C6D-409B-AAF7-25B00F153026}" dt="2023-06-21T14:12:31.272" v="203" actId="20577"/>
          <ac:spMkLst>
            <pc:docMk/>
            <pc:sldMk cId="827141689" sldId="271"/>
            <ac:spMk id="3" creationId="{BC73E425-6527-5D61-AE19-9EA4274F1A37}"/>
          </ac:spMkLst>
        </pc:spChg>
      </pc:sldChg>
      <pc:sldChg chg="modSp add mod">
        <pc:chgData name="Girish Mattikop" userId="d4f7e29d231479d3" providerId="LiveId" clId="{C39648DD-3C6D-409B-AAF7-25B00F153026}" dt="2023-06-21T14:12:45.770" v="211" actId="20577"/>
        <pc:sldMkLst>
          <pc:docMk/>
          <pc:sldMk cId="3913416599" sldId="272"/>
        </pc:sldMkLst>
        <pc:spChg chg="mod">
          <ac:chgData name="Girish Mattikop" userId="d4f7e29d231479d3" providerId="LiveId" clId="{C39648DD-3C6D-409B-AAF7-25B00F153026}" dt="2023-06-21T14:12:45.770" v="211" actId="20577"/>
          <ac:spMkLst>
            <pc:docMk/>
            <pc:sldMk cId="3913416599" sldId="272"/>
            <ac:spMk id="3" creationId="{B7E55DA2-D636-1B22-D40F-7850070AC497}"/>
          </ac:spMkLst>
        </pc:spChg>
      </pc:sldChg>
      <pc:sldChg chg="modSp add mod">
        <pc:chgData name="Girish Mattikop" userId="d4f7e29d231479d3" providerId="LiveId" clId="{C39648DD-3C6D-409B-AAF7-25B00F153026}" dt="2023-06-21T14:12:59.816" v="219" actId="20577"/>
        <pc:sldMkLst>
          <pc:docMk/>
          <pc:sldMk cId="2225682052" sldId="273"/>
        </pc:sldMkLst>
        <pc:spChg chg="mod">
          <ac:chgData name="Girish Mattikop" userId="d4f7e29d231479d3" providerId="LiveId" clId="{C39648DD-3C6D-409B-AAF7-25B00F153026}" dt="2023-06-21T14:12:59.816" v="219" actId="20577"/>
          <ac:spMkLst>
            <pc:docMk/>
            <pc:sldMk cId="2225682052" sldId="273"/>
            <ac:spMk id="3" creationId="{DF8C92FD-F67F-92DE-E5EC-A750425B7350}"/>
          </ac:spMkLst>
        </pc:spChg>
      </pc:sldChg>
      <pc:sldChg chg="modSp add mod">
        <pc:chgData name="Girish Mattikop" userId="d4f7e29d231479d3" providerId="LiveId" clId="{C39648DD-3C6D-409B-AAF7-25B00F153026}" dt="2023-06-21T14:13:11.055" v="225" actId="20577"/>
        <pc:sldMkLst>
          <pc:docMk/>
          <pc:sldMk cId="3710623398" sldId="274"/>
        </pc:sldMkLst>
        <pc:spChg chg="mod">
          <ac:chgData name="Girish Mattikop" userId="d4f7e29d231479d3" providerId="LiveId" clId="{C39648DD-3C6D-409B-AAF7-25B00F153026}" dt="2023-06-21T14:13:11.055" v="225" actId="20577"/>
          <ac:spMkLst>
            <pc:docMk/>
            <pc:sldMk cId="3710623398" sldId="274"/>
            <ac:spMk id="3" creationId="{6EC92BCA-D29E-B7AD-10D4-D29116767F74}"/>
          </ac:spMkLst>
        </pc:spChg>
      </pc:sldChg>
      <pc:sldChg chg="modSp add mod">
        <pc:chgData name="Girish Mattikop" userId="d4f7e29d231479d3" providerId="LiveId" clId="{C39648DD-3C6D-409B-AAF7-25B00F153026}" dt="2023-06-21T14:13:20.719" v="231" actId="20577"/>
        <pc:sldMkLst>
          <pc:docMk/>
          <pc:sldMk cId="1321459867" sldId="275"/>
        </pc:sldMkLst>
        <pc:spChg chg="mod">
          <ac:chgData name="Girish Mattikop" userId="d4f7e29d231479d3" providerId="LiveId" clId="{C39648DD-3C6D-409B-AAF7-25B00F153026}" dt="2023-06-21T14:13:20.719" v="231" actId="20577"/>
          <ac:spMkLst>
            <pc:docMk/>
            <pc:sldMk cId="1321459867" sldId="275"/>
            <ac:spMk id="3" creationId="{A666404B-2612-DAE1-BA77-2F43AD408624}"/>
          </ac:spMkLst>
        </pc:spChg>
      </pc:sldChg>
      <pc:sldChg chg="modSp add mod">
        <pc:chgData name="Girish Mattikop" userId="d4f7e29d231479d3" providerId="LiveId" clId="{C39648DD-3C6D-409B-AAF7-25B00F153026}" dt="2023-06-21T14:13:33.098" v="237" actId="20577"/>
        <pc:sldMkLst>
          <pc:docMk/>
          <pc:sldMk cId="3222716793" sldId="276"/>
        </pc:sldMkLst>
        <pc:spChg chg="mod">
          <ac:chgData name="Girish Mattikop" userId="d4f7e29d231479d3" providerId="LiveId" clId="{C39648DD-3C6D-409B-AAF7-25B00F153026}" dt="2023-06-21T14:13:33.098" v="237" actId="20577"/>
          <ac:spMkLst>
            <pc:docMk/>
            <pc:sldMk cId="3222716793" sldId="276"/>
            <ac:spMk id="3" creationId="{03626A7B-5085-E5C4-F9A8-C5078CEF07ED}"/>
          </ac:spMkLst>
        </pc:spChg>
      </pc:sldChg>
      <pc:sldChg chg="modSp add mod">
        <pc:chgData name="Girish Mattikop" userId="d4f7e29d231479d3" providerId="LiveId" clId="{C39648DD-3C6D-409B-AAF7-25B00F153026}" dt="2023-06-21T14:13:40.225" v="243" actId="20577"/>
        <pc:sldMkLst>
          <pc:docMk/>
          <pc:sldMk cId="1922123605" sldId="277"/>
        </pc:sldMkLst>
        <pc:spChg chg="mod">
          <ac:chgData name="Girish Mattikop" userId="d4f7e29d231479d3" providerId="LiveId" clId="{C39648DD-3C6D-409B-AAF7-25B00F153026}" dt="2023-06-21T14:13:40.225" v="243" actId="20577"/>
          <ac:spMkLst>
            <pc:docMk/>
            <pc:sldMk cId="1922123605" sldId="277"/>
            <ac:spMk id="3" creationId="{1F62D6A9-9168-F120-19FB-1D5F96EC43F0}"/>
          </ac:spMkLst>
        </pc:spChg>
      </pc:sldChg>
      <pc:sldChg chg="modSp add mod">
        <pc:chgData name="Girish Mattikop" userId="d4f7e29d231479d3" providerId="LiveId" clId="{C39648DD-3C6D-409B-AAF7-25B00F153026}" dt="2023-06-21T14:26:42.205" v="265" actId="20577"/>
        <pc:sldMkLst>
          <pc:docMk/>
          <pc:sldMk cId="2644041860" sldId="278"/>
        </pc:sldMkLst>
        <pc:spChg chg="mod">
          <ac:chgData name="Girish Mattikop" userId="d4f7e29d231479d3" providerId="LiveId" clId="{C39648DD-3C6D-409B-AAF7-25B00F153026}" dt="2023-06-21T14:26:42.205" v="265" actId="20577"/>
          <ac:spMkLst>
            <pc:docMk/>
            <pc:sldMk cId="2644041860" sldId="278"/>
            <ac:spMk id="3" creationId="{99128607-F0B6-3FD0-27DB-CEDE49327C32}"/>
          </ac:spMkLst>
        </pc:spChg>
      </pc:sldChg>
      <pc:sldChg chg="modSp add mod">
        <pc:chgData name="Girish Mattikop" userId="d4f7e29d231479d3" providerId="LiveId" clId="{C39648DD-3C6D-409B-AAF7-25B00F153026}" dt="2023-06-21T14:14:11.250" v="255" actId="20577"/>
        <pc:sldMkLst>
          <pc:docMk/>
          <pc:sldMk cId="2825744876" sldId="279"/>
        </pc:sldMkLst>
        <pc:spChg chg="mod">
          <ac:chgData name="Girish Mattikop" userId="d4f7e29d231479d3" providerId="LiveId" clId="{C39648DD-3C6D-409B-AAF7-25B00F153026}" dt="2023-06-21T14:14:11.250" v="255" actId="20577"/>
          <ac:spMkLst>
            <pc:docMk/>
            <pc:sldMk cId="2825744876" sldId="279"/>
            <ac:spMk id="3" creationId="{15A21366-7023-6DFD-10F5-F615DBC398A0}"/>
          </ac:spMkLst>
        </pc:spChg>
      </pc:sldChg>
      <pc:sldChg chg="modSp add mod">
        <pc:chgData name="Girish Mattikop" userId="d4f7e29d231479d3" providerId="LiveId" clId="{C39648DD-3C6D-409B-AAF7-25B00F153026}" dt="2023-06-21T14:14:22.897" v="263" actId="20577"/>
        <pc:sldMkLst>
          <pc:docMk/>
          <pc:sldMk cId="1307323909" sldId="280"/>
        </pc:sldMkLst>
        <pc:spChg chg="mod">
          <ac:chgData name="Girish Mattikop" userId="d4f7e29d231479d3" providerId="LiveId" clId="{C39648DD-3C6D-409B-AAF7-25B00F153026}" dt="2023-06-21T14:14:22.897" v="263" actId="20577"/>
          <ac:spMkLst>
            <pc:docMk/>
            <pc:sldMk cId="1307323909" sldId="280"/>
            <ac:spMk id="3" creationId="{DBE22992-101A-1650-43CB-127BA97F3A6F}"/>
          </ac:spMkLst>
        </pc:spChg>
      </pc:sldChg>
      <pc:sldChg chg="modSp new mod">
        <pc:chgData name="Girish Mattikop" userId="d4f7e29d231479d3" providerId="LiveId" clId="{C39648DD-3C6D-409B-AAF7-25B00F153026}" dt="2023-06-23T05:43:48.324" v="288" actId="255"/>
        <pc:sldMkLst>
          <pc:docMk/>
          <pc:sldMk cId="2111470345" sldId="281"/>
        </pc:sldMkLst>
        <pc:spChg chg="mod">
          <ac:chgData name="Girish Mattikop" userId="d4f7e29d231479d3" providerId="LiveId" clId="{C39648DD-3C6D-409B-AAF7-25B00F153026}" dt="2023-06-23T05:43:39.631" v="286" actId="113"/>
          <ac:spMkLst>
            <pc:docMk/>
            <pc:sldMk cId="2111470345" sldId="281"/>
            <ac:spMk id="2" creationId="{4F79307A-B6DA-5D98-85C8-14552D2908E5}"/>
          </ac:spMkLst>
        </pc:spChg>
        <pc:spChg chg="mod">
          <ac:chgData name="Girish Mattikop" userId="d4f7e29d231479d3" providerId="LiveId" clId="{C39648DD-3C6D-409B-AAF7-25B00F153026}" dt="2023-06-23T05:43:48.324" v="288" actId="255"/>
          <ac:spMkLst>
            <pc:docMk/>
            <pc:sldMk cId="2111470345" sldId="281"/>
            <ac:spMk id="3" creationId="{769B3D21-8F36-5994-D517-2B66BC917A0B}"/>
          </ac:spMkLst>
        </pc:spChg>
      </pc:sldChg>
      <pc:sldChg chg="new del">
        <pc:chgData name="Girish Mattikop" userId="d4f7e29d231479d3" providerId="LiveId" clId="{C39648DD-3C6D-409B-AAF7-25B00F153026}" dt="2023-06-23T05:48:58.930" v="290" actId="2696"/>
        <pc:sldMkLst>
          <pc:docMk/>
          <pc:sldMk cId="645433911"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ADD6-8BCE-D380-11BB-4613B18D1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FB7302-EB55-770B-11CE-A2099213A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9025A5-3C02-5189-9359-429B8B7F23E9}"/>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5" name="Footer Placeholder 4">
            <a:extLst>
              <a:ext uri="{FF2B5EF4-FFF2-40B4-BE49-F238E27FC236}">
                <a16:creationId xmlns:a16="http://schemas.microsoft.com/office/drawing/2014/main" id="{90149EAE-256F-EE01-6D65-1B78EFA6E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49A7BA-1D5A-3C99-D30F-46928754772C}"/>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146633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F4A7-0F0F-DDF7-8B8B-677E77B61A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4C72CD-1C52-9EE3-2EA6-DD7D7BF6F3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24EAF-9E7E-CE9C-9E2B-D3659F480AAE}"/>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5" name="Footer Placeholder 4">
            <a:extLst>
              <a:ext uri="{FF2B5EF4-FFF2-40B4-BE49-F238E27FC236}">
                <a16:creationId xmlns:a16="http://schemas.microsoft.com/office/drawing/2014/main" id="{E71CC62E-D093-0DDD-ABDB-F49DB33204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E820F-72BA-1EE7-907C-99D9E6FF23BD}"/>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387469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2ED477-CA1F-1E72-AD1E-48BABE94DD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47D7F-701B-ABA7-A71D-7A287CF841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BADCE-E483-6405-9189-939488C9EC53}"/>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5" name="Footer Placeholder 4">
            <a:extLst>
              <a:ext uri="{FF2B5EF4-FFF2-40B4-BE49-F238E27FC236}">
                <a16:creationId xmlns:a16="http://schemas.microsoft.com/office/drawing/2014/main" id="{DACD66FE-5074-5AC6-59B5-8F50EA15D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3942A-E338-7BC6-7AE1-51A9BCB397CE}"/>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26763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843C-38F9-0F6A-6C85-8224A7B83D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100B31-7C8E-92CF-58B3-24693BE72D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78B96-1C5A-344C-BE93-2753E54BA547}"/>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5" name="Footer Placeholder 4">
            <a:extLst>
              <a:ext uri="{FF2B5EF4-FFF2-40B4-BE49-F238E27FC236}">
                <a16:creationId xmlns:a16="http://schemas.microsoft.com/office/drawing/2014/main" id="{DB9F6097-7B7F-A8E5-0E98-E374D2AE7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AB821-0256-133A-60D1-A40FAAAC8253}"/>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272682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93A4-8923-C0A1-FC9E-C32C2AF2E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459758-464D-765D-1D5C-113F7981B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F3F5-1569-6AF2-BCC2-0211142A8636}"/>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5" name="Footer Placeholder 4">
            <a:extLst>
              <a:ext uri="{FF2B5EF4-FFF2-40B4-BE49-F238E27FC236}">
                <a16:creationId xmlns:a16="http://schemas.microsoft.com/office/drawing/2014/main" id="{21D94A67-42B5-C31E-3F47-A1C65359E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EB79AE-AC96-BBEB-8D58-C9A1110FC852}"/>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115623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383A-DB31-49E8-B5CC-8CDC7A45B0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C9063A-5BCC-8861-44F5-2810C48032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25E229-EB96-F488-17A8-0E80D6BDA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52544-554B-9C80-8BD4-AE6A95567745}"/>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6" name="Footer Placeholder 5">
            <a:extLst>
              <a:ext uri="{FF2B5EF4-FFF2-40B4-BE49-F238E27FC236}">
                <a16:creationId xmlns:a16="http://schemas.microsoft.com/office/drawing/2014/main" id="{828AE9C1-5995-C511-4BD8-43DEA666DE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4C23D-9EA6-8E90-C5D5-E07CB64E70AA}"/>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83681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1312-F619-7C46-C62D-100B724E61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19F238-9CDC-035C-BB58-009ACE1D9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CEFDB-C6A4-886C-0F10-254D488E6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929C2E-5859-D757-73A7-71D467A67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8A1C1-E131-5D3A-D361-3CB991297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8FD182-4823-709C-094C-0985D1033BAD}"/>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8" name="Footer Placeholder 7">
            <a:extLst>
              <a:ext uri="{FF2B5EF4-FFF2-40B4-BE49-F238E27FC236}">
                <a16:creationId xmlns:a16="http://schemas.microsoft.com/office/drawing/2014/main" id="{517222BD-9886-D4E1-E86F-81BC953549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309A3B-A29F-D23F-F67E-DBDDABC6B784}"/>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3788568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26B9-6690-8DD1-A299-DC715FA20E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88ABAE-3CF7-2040-7184-A8024058EB36}"/>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4" name="Footer Placeholder 3">
            <a:extLst>
              <a:ext uri="{FF2B5EF4-FFF2-40B4-BE49-F238E27FC236}">
                <a16:creationId xmlns:a16="http://schemas.microsoft.com/office/drawing/2014/main" id="{C29A4467-DBC8-E82E-F86D-40CE3BD29F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398C5D-AD5F-8241-DE67-BA2E7A855C3D}"/>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8614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CC9F2-DFBB-A11F-AF73-D29F9731FCDD}"/>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3" name="Footer Placeholder 2">
            <a:extLst>
              <a:ext uri="{FF2B5EF4-FFF2-40B4-BE49-F238E27FC236}">
                <a16:creationId xmlns:a16="http://schemas.microsoft.com/office/drawing/2014/main" id="{35056E85-5B24-5BEB-6A84-1A6038F0E4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201BFD-A504-A3A8-BC31-BBCAF3B5988F}"/>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377975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244E-854D-E78C-5F3E-74B06929B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0337DD-CCD9-7D0D-F8AC-218C175F9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769047-3C81-970D-78CD-8138FF026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22EB1-C0F7-3D5E-5FD4-B28F680B2D82}"/>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6" name="Footer Placeholder 5">
            <a:extLst>
              <a:ext uri="{FF2B5EF4-FFF2-40B4-BE49-F238E27FC236}">
                <a16:creationId xmlns:a16="http://schemas.microsoft.com/office/drawing/2014/main" id="{E5F42C46-4D78-F58C-D785-F06795F250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45637-95AB-4B07-A5A9-9CD1813FFEAD}"/>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25264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2F82-0048-B937-3E6E-A9D81D574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BE4FDF-235B-BE0A-24BC-B9157BA3F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DED7E5-8C0C-0A6E-EDEB-158413EF9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F2984-F870-CD84-F489-80254E935FC2}"/>
              </a:ext>
            </a:extLst>
          </p:cNvPr>
          <p:cNvSpPr>
            <a:spLocks noGrp="1"/>
          </p:cNvSpPr>
          <p:nvPr>
            <p:ph type="dt" sz="half" idx="10"/>
          </p:nvPr>
        </p:nvSpPr>
        <p:spPr/>
        <p:txBody>
          <a:bodyPr/>
          <a:lstStyle/>
          <a:p>
            <a:fld id="{BE28B3D5-C4B7-42C6-B082-376E0C46C106}" type="datetimeFigureOut">
              <a:rPr lang="en-IN" smtClean="0"/>
              <a:t>07-02-2025</a:t>
            </a:fld>
            <a:endParaRPr lang="en-IN"/>
          </a:p>
        </p:txBody>
      </p:sp>
      <p:sp>
        <p:nvSpPr>
          <p:cNvPr id="6" name="Footer Placeholder 5">
            <a:extLst>
              <a:ext uri="{FF2B5EF4-FFF2-40B4-BE49-F238E27FC236}">
                <a16:creationId xmlns:a16="http://schemas.microsoft.com/office/drawing/2014/main" id="{B34B49A9-E394-E18C-DAEB-5F8C3DD7AE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245675-5F81-1189-24DC-AC27A929125A}"/>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290591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91591-B44B-893C-E070-1ABABAED4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71EE47-B874-BB28-2040-81D31EBBF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DE7052-AFED-5C58-844F-5F7971303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8B3D5-C4B7-42C6-B082-376E0C46C106}" type="datetimeFigureOut">
              <a:rPr lang="en-IN" smtClean="0"/>
              <a:t>07-02-2025</a:t>
            </a:fld>
            <a:endParaRPr lang="en-IN"/>
          </a:p>
        </p:txBody>
      </p:sp>
      <p:sp>
        <p:nvSpPr>
          <p:cNvPr id="5" name="Footer Placeholder 4">
            <a:extLst>
              <a:ext uri="{FF2B5EF4-FFF2-40B4-BE49-F238E27FC236}">
                <a16:creationId xmlns:a16="http://schemas.microsoft.com/office/drawing/2014/main" id="{09BABFB2-A65E-CF2F-BBAA-5087D66C1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6D2B98-D9C7-D78A-CC4F-474A17751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7DA3D-B3D3-4C58-B1E7-982690FF8D16}" type="slidenum">
              <a:rPr lang="en-IN" smtClean="0"/>
              <a:t>‹#›</a:t>
            </a:fld>
            <a:endParaRPr lang="en-IN"/>
          </a:p>
        </p:txBody>
      </p:sp>
    </p:spTree>
    <p:extLst>
      <p:ext uri="{BB962C8B-B14F-4D97-AF65-F5344CB8AC3E}">
        <p14:creationId xmlns:p14="http://schemas.microsoft.com/office/powerpoint/2010/main" val="3272778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AD70-5ACC-56AA-C4A4-9685BAEA1B99}"/>
              </a:ext>
            </a:extLst>
          </p:cNvPr>
          <p:cNvSpPr>
            <a:spLocks noGrp="1"/>
          </p:cNvSpPr>
          <p:nvPr>
            <p:ph type="ctrTitle"/>
          </p:nvPr>
        </p:nvSpPr>
        <p:spPr/>
        <p:txBody>
          <a:bodyPr/>
          <a:lstStyle/>
          <a:p>
            <a:r>
              <a:rPr lang="en-US" dirty="0"/>
              <a:t>FOSS</a:t>
            </a:r>
            <a:endParaRPr lang="en-IN" dirty="0"/>
          </a:p>
        </p:txBody>
      </p:sp>
      <p:sp>
        <p:nvSpPr>
          <p:cNvPr id="3" name="Subtitle 2">
            <a:extLst>
              <a:ext uri="{FF2B5EF4-FFF2-40B4-BE49-F238E27FC236}">
                <a16:creationId xmlns:a16="http://schemas.microsoft.com/office/drawing/2014/main" id="{98051066-D949-1F77-6797-5C469CA2109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679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3E425-6527-5D61-AE19-9EA4274F1A37}"/>
              </a:ext>
            </a:extLst>
          </p:cNvPr>
          <p:cNvSpPr>
            <a:spLocks noGrp="1"/>
          </p:cNvSpPr>
          <p:nvPr>
            <p:ph idx="1"/>
          </p:nvPr>
        </p:nvSpPr>
        <p:spPr>
          <a:xfrm>
            <a:off x="838200" y="767790"/>
            <a:ext cx="10515600" cy="4351338"/>
          </a:xfrm>
        </p:spPr>
        <p:txBody>
          <a:bodyPr>
            <a:normAutofit/>
          </a:bodyPr>
          <a:lstStyle/>
          <a:p>
            <a:pPr marL="0" indent="0" algn="l">
              <a:buNone/>
            </a:pPr>
            <a:r>
              <a:rPr lang="en-US" sz="3200" b="0" i="0" u="none" strike="noStrike" baseline="0" dirty="0">
                <a:latin typeface="Calibri" panose="020F0502020204030204" pitchFamily="34" charset="0"/>
              </a:rPr>
              <a:t>1. What is a key reason for the need for Open Source Software?</a:t>
            </a:r>
          </a:p>
          <a:p>
            <a:pPr marL="0" indent="0" algn="l">
              <a:buNone/>
            </a:pPr>
            <a:r>
              <a:rPr lang="en-US" sz="3200" b="0" i="0" u="none" strike="noStrike" baseline="0" dirty="0">
                <a:latin typeface="Calibri" panose="020F0502020204030204" pitchFamily="34" charset="0"/>
              </a:rPr>
              <a:t>a) It is always more secure than proprietary software</a:t>
            </a:r>
          </a:p>
          <a:p>
            <a:pPr marL="0" indent="0" algn="l">
              <a:buNone/>
            </a:pPr>
            <a:r>
              <a:rPr lang="en-US" sz="3200" b="0" i="0" u="none" strike="noStrike" baseline="0" dirty="0">
                <a:latin typeface="Calibri" panose="020F0502020204030204" pitchFamily="34" charset="0"/>
              </a:rPr>
              <a:t>b) It is free of cost</a:t>
            </a:r>
          </a:p>
          <a:p>
            <a:pPr marL="0" indent="0" algn="l">
              <a:buNone/>
            </a:pPr>
            <a:r>
              <a:rPr lang="en-US" sz="3200" b="1" i="1" u="none" strike="noStrike" baseline="0" dirty="0">
                <a:latin typeface="Calibri" panose="020F0502020204030204" pitchFamily="34" charset="0"/>
              </a:rPr>
              <a:t>c) It promotes innovation and collaboration</a:t>
            </a:r>
            <a:endParaRPr lang="en-IN" sz="3200" b="1" i="1" dirty="0"/>
          </a:p>
        </p:txBody>
      </p:sp>
    </p:spTree>
    <p:extLst>
      <p:ext uri="{BB962C8B-B14F-4D97-AF65-F5344CB8AC3E}">
        <p14:creationId xmlns:p14="http://schemas.microsoft.com/office/powerpoint/2010/main" val="82714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55DA2-D636-1B22-D40F-7850070AC497}"/>
              </a:ext>
            </a:extLst>
          </p:cNvPr>
          <p:cNvSpPr>
            <a:spLocks noGrp="1"/>
          </p:cNvSpPr>
          <p:nvPr>
            <p:ph idx="1"/>
          </p:nvPr>
        </p:nvSpPr>
        <p:spPr>
          <a:xfrm>
            <a:off x="838200" y="812613"/>
            <a:ext cx="10515600" cy="4351338"/>
          </a:xfrm>
        </p:spPr>
        <p:txBody>
          <a:bodyPr>
            <a:normAutofit/>
          </a:bodyPr>
          <a:lstStyle/>
          <a:p>
            <a:pPr marL="0" indent="0" algn="l">
              <a:buNone/>
            </a:pPr>
            <a:r>
              <a:rPr lang="en-US" b="0" i="0" u="none" strike="noStrike" baseline="0" dirty="0">
                <a:latin typeface="Calibri" panose="020F0502020204030204" pitchFamily="34" charset="0"/>
              </a:rPr>
              <a:t>2. Which of the following is a benefit of Open Source Software for businesses?</a:t>
            </a:r>
          </a:p>
          <a:p>
            <a:pPr marL="0" indent="0" algn="l">
              <a:buNone/>
            </a:pPr>
            <a:r>
              <a:rPr lang="en-US" b="0" i="0" u="none" strike="noStrike" baseline="0" dirty="0">
                <a:latin typeface="Calibri" panose="020F0502020204030204" pitchFamily="34" charset="0"/>
              </a:rPr>
              <a:t>a) It requires a large upfront investment</a:t>
            </a:r>
          </a:p>
          <a:p>
            <a:pPr marL="0" indent="0" algn="l">
              <a:buNone/>
            </a:pPr>
            <a:r>
              <a:rPr lang="en-US" b="0" i="0" u="none" strike="noStrike" baseline="0" dirty="0">
                <a:latin typeface="Calibri" panose="020F0502020204030204" pitchFamily="34" charset="0"/>
              </a:rPr>
              <a:t>b) It is always more stable than proprietary software</a:t>
            </a:r>
          </a:p>
          <a:p>
            <a:pPr marL="0" indent="0" algn="l">
              <a:buNone/>
            </a:pPr>
            <a:r>
              <a:rPr lang="en-US" b="0" i="0" u="none" strike="noStrike" baseline="0" dirty="0">
                <a:latin typeface="Calibri" panose="020F0502020204030204" pitchFamily="34" charset="0"/>
              </a:rPr>
              <a:t>c) It allows businesses to customize and modify software to fit their needs</a:t>
            </a:r>
            <a:endParaRPr lang="en-IN" dirty="0"/>
          </a:p>
        </p:txBody>
      </p:sp>
    </p:spTree>
    <p:extLst>
      <p:ext uri="{BB962C8B-B14F-4D97-AF65-F5344CB8AC3E}">
        <p14:creationId xmlns:p14="http://schemas.microsoft.com/office/powerpoint/2010/main" val="425501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13E6B-10CB-4371-149C-899E189D4BC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15BA9-3D54-DFD0-9255-64DB443C27FB}"/>
              </a:ext>
            </a:extLst>
          </p:cNvPr>
          <p:cNvSpPr>
            <a:spLocks noGrp="1"/>
          </p:cNvSpPr>
          <p:nvPr>
            <p:ph idx="1"/>
          </p:nvPr>
        </p:nvSpPr>
        <p:spPr>
          <a:xfrm>
            <a:off x="838200" y="812613"/>
            <a:ext cx="10515600" cy="4351338"/>
          </a:xfrm>
        </p:spPr>
        <p:txBody>
          <a:bodyPr>
            <a:normAutofit/>
          </a:bodyPr>
          <a:lstStyle/>
          <a:p>
            <a:pPr marL="0" indent="0" algn="l">
              <a:buNone/>
            </a:pPr>
            <a:r>
              <a:rPr lang="en-US" b="0" i="0" u="none" strike="noStrike" baseline="0" dirty="0">
                <a:latin typeface="Calibri" panose="020F0502020204030204" pitchFamily="34" charset="0"/>
              </a:rPr>
              <a:t>2. Which of the following is a benefit of Open Source Software for businesses?</a:t>
            </a:r>
          </a:p>
          <a:p>
            <a:pPr marL="0" indent="0" algn="l">
              <a:buNone/>
            </a:pPr>
            <a:r>
              <a:rPr lang="en-US" b="0" i="0" u="none" strike="noStrike" baseline="0" dirty="0">
                <a:latin typeface="Calibri" panose="020F0502020204030204" pitchFamily="34" charset="0"/>
              </a:rPr>
              <a:t>a) It requires a large upfront investment</a:t>
            </a:r>
          </a:p>
          <a:p>
            <a:pPr marL="0" indent="0" algn="l">
              <a:buNone/>
            </a:pPr>
            <a:r>
              <a:rPr lang="en-US" b="0" i="0" u="none" strike="noStrike" baseline="0" dirty="0">
                <a:latin typeface="Calibri" panose="020F0502020204030204" pitchFamily="34" charset="0"/>
              </a:rPr>
              <a:t>b) It is always more stable than proprietary software</a:t>
            </a:r>
          </a:p>
          <a:p>
            <a:pPr marL="0" indent="0" algn="l">
              <a:buNone/>
            </a:pPr>
            <a:r>
              <a:rPr lang="en-US" b="1" i="0" u="none" strike="noStrike" baseline="0" dirty="0">
                <a:latin typeface="Calibri" panose="020F0502020204030204" pitchFamily="34" charset="0"/>
              </a:rPr>
              <a:t>c) It allows businesses to customize and modify software to fit their needs</a:t>
            </a:r>
            <a:endParaRPr lang="en-IN" b="1" dirty="0"/>
          </a:p>
        </p:txBody>
      </p:sp>
    </p:spTree>
    <p:extLst>
      <p:ext uri="{BB962C8B-B14F-4D97-AF65-F5344CB8AC3E}">
        <p14:creationId xmlns:p14="http://schemas.microsoft.com/office/powerpoint/2010/main" val="235355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AB5A-7123-BB13-FDCA-0621D97B5D4B}"/>
              </a:ext>
            </a:extLst>
          </p:cNvPr>
          <p:cNvSpPr>
            <a:spLocks noGrp="1"/>
          </p:cNvSpPr>
          <p:nvPr>
            <p:ph type="title"/>
          </p:nvPr>
        </p:nvSpPr>
        <p:spPr/>
        <p:txBody>
          <a:bodyPr>
            <a:normAutofit/>
          </a:bodyPr>
          <a:lstStyle/>
          <a:p>
            <a:r>
              <a:rPr lang="en-US" sz="3600" b="0" i="0" u="none" strike="noStrike" baseline="0" dirty="0">
                <a:latin typeface="Calibri" panose="020F0502020204030204" pitchFamily="34" charset="0"/>
              </a:rPr>
              <a:t>3. What is the main principle of Free Software?</a:t>
            </a:r>
            <a:endParaRPr lang="en-IN" sz="7200" dirty="0"/>
          </a:p>
        </p:txBody>
      </p:sp>
      <p:sp>
        <p:nvSpPr>
          <p:cNvPr id="3" name="Content Placeholder 2">
            <a:extLst>
              <a:ext uri="{FF2B5EF4-FFF2-40B4-BE49-F238E27FC236}">
                <a16:creationId xmlns:a16="http://schemas.microsoft.com/office/drawing/2014/main" id="{DA00542E-E643-4916-C0F9-F0D656AD90B2}"/>
              </a:ext>
            </a:extLst>
          </p:cNvPr>
          <p:cNvSpPr>
            <a:spLocks noGrp="1"/>
          </p:cNvSpPr>
          <p:nvPr>
            <p:ph idx="1"/>
          </p:nvPr>
        </p:nvSpPr>
        <p:spPr/>
        <p:txBody>
          <a:bodyPr>
            <a:normAutofit/>
          </a:bodyPr>
          <a:lstStyle/>
          <a:p>
            <a:r>
              <a:rPr lang="en-US" sz="3200" b="0" i="0" u="none" strike="noStrike" baseline="0" dirty="0">
                <a:latin typeface="Calibri" panose="020F0502020204030204" pitchFamily="34" charset="0"/>
              </a:rPr>
              <a:t>It must be distributed at some cost to the user</a:t>
            </a:r>
          </a:p>
          <a:p>
            <a:pPr algn="l"/>
            <a:r>
              <a:rPr lang="en-US" sz="3200" b="0" i="0" u="none" strike="noStrike" baseline="0" dirty="0">
                <a:latin typeface="Calibri" panose="020F0502020204030204" pitchFamily="34" charset="0"/>
              </a:rPr>
              <a:t>It must be available with the source code and under a license that allows for </a:t>
            </a:r>
            <a:r>
              <a:rPr lang="en-IN" sz="3200" b="0" i="0" u="none" strike="noStrike" baseline="0" dirty="0">
                <a:latin typeface="Calibri" panose="020F0502020204030204" pitchFamily="34" charset="0"/>
              </a:rPr>
              <a:t>modification and redistribution</a:t>
            </a:r>
          </a:p>
          <a:p>
            <a:pPr algn="l"/>
            <a:r>
              <a:rPr lang="en-US" sz="3200" b="0" i="0" u="none" strike="noStrike" baseline="0" dirty="0">
                <a:latin typeface="Calibri" panose="020F0502020204030204" pitchFamily="34" charset="0"/>
              </a:rPr>
              <a:t>It must be approved by a governing body before it can be used</a:t>
            </a:r>
            <a:endParaRPr lang="en-IN" sz="4400" dirty="0"/>
          </a:p>
        </p:txBody>
      </p:sp>
    </p:spTree>
    <p:extLst>
      <p:ext uri="{BB962C8B-B14F-4D97-AF65-F5344CB8AC3E}">
        <p14:creationId xmlns:p14="http://schemas.microsoft.com/office/powerpoint/2010/main" val="420267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35B8-3ABB-CE13-9AF1-EE8A75E723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3CD2D8-92AD-54E1-C2B9-A0B7F657FB0B}"/>
              </a:ext>
            </a:extLst>
          </p:cNvPr>
          <p:cNvSpPr>
            <a:spLocks noGrp="1"/>
          </p:cNvSpPr>
          <p:nvPr>
            <p:ph idx="1"/>
          </p:nvPr>
        </p:nvSpPr>
        <p:spPr/>
        <p:txBody>
          <a:bodyPr/>
          <a:lstStyle/>
          <a:p>
            <a:pPr marL="0" indent="0">
              <a:buNone/>
            </a:pPr>
            <a:r>
              <a:rPr lang="en-US" b="1" dirty="0"/>
              <a:t>b) It must be available with the source code and under a license that allows for modification and redistribution</a:t>
            </a:r>
            <a:endParaRPr lang="en-US" dirty="0"/>
          </a:p>
          <a:p>
            <a:pPr marL="0" indent="0">
              <a:buNone/>
            </a:pPr>
            <a:r>
              <a:rPr lang="en-US" dirty="0"/>
              <a:t>The main principle of Free Software is that users have the freedom to run, study, modify, and distribute the software. This is typically facilitated through open-source licenses that grant these rights to users, ensuring that the software remains accessible and customizable. The term "free" in this context refers to freedom, not necessarily price.</a:t>
            </a:r>
          </a:p>
          <a:p>
            <a:pPr marL="0" indent="0">
              <a:buNone/>
            </a:pPr>
            <a:endParaRPr lang="en-IN" dirty="0"/>
          </a:p>
        </p:txBody>
      </p:sp>
    </p:spTree>
    <p:extLst>
      <p:ext uri="{BB962C8B-B14F-4D97-AF65-F5344CB8AC3E}">
        <p14:creationId xmlns:p14="http://schemas.microsoft.com/office/powerpoint/2010/main" val="246316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06E0-96B8-31A2-63D5-24A133284398}"/>
              </a:ext>
            </a:extLst>
          </p:cNvPr>
          <p:cNvSpPr>
            <a:spLocks noGrp="1"/>
          </p:cNvSpPr>
          <p:nvPr>
            <p:ph type="title"/>
          </p:nvPr>
        </p:nvSpPr>
        <p:spPr/>
        <p:txBody>
          <a:bodyPr>
            <a:normAutofit/>
          </a:bodyPr>
          <a:lstStyle/>
          <a:p>
            <a:r>
              <a:rPr lang="en-US" sz="2800" b="0" i="0" u="none" strike="noStrike" baseline="0" dirty="0">
                <a:latin typeface="Calibri" panose="020F0502020204030204" pitchFamily="34" charset="0"/>
              </a:rPr>
              <a:t>4. What is a benefit of using Free Software?</a:t>
            </a:r>
            <a:endParaRPr lang="en-IN" sz="6000" dirty="0"/>
          </a:p>
        </p:txBody>
      </p:sp>
      <p:sp>
        <p:nvSpPr>
          <p:cNvPr id="3" name="Content Placeholder 2">
            <a:extLst>
              <a:ext uri="{FF2B5EF4-FFF2-40B4-BE49-F238E27FC236}">
                <a16:creationId xmlns:a16="http://schemas.microsoft.com/office/drawing/2014/main" id="{BA47DF61-CEF5-5822-B12E-44D14B543A8E}"/>
              </a:ext>
            </a:extLst>
          </p:cNvPr>
          <p:cNvSpPr>
            <a:spLocks noGrp="1"/>
          </p:cNvSpPr>
          <p:nvPr>
            <p:ph idx="1"/>
          </p:nvPr>
        </p:nvSpPr>
        <p:spPr/>
        <p:txBody>
          <a:bodyPr>
            <a:normAutofit/>
          </a:bodyPr>
          <a:lstStyle/>
          <a:p>
            <a:r>
              <a:rPr lang="en-US" b="0" i="0" u="none" strike="noStrike" baseline="0" dirty="0">
                <a:latin typeface="Calibri" panose="020F0502020204030204" pitchFamily="34" charset="0"/>
              </a:rPr>
              <a:t>It is always more expensive than proprietary software</a:t>
            </a:r>
          </a:p>
          <a:p>
            <a:r>
              <a:rPr lang="en-US" b="1" i="0" u="none" strike="noStrike" baseline="0" dirty="0">
                <a:latin typeface="Calibri" panose="020F0502020204030204" pitchFamily="34" charset="0"/>
              </a:rPr>
              <a:t>It provides greater control and freedom to users</a:t>
            </a:r>
            <a:endParaRPr lang="en-US" b="1" dirty="0">
              <a:latin typeface="Calibri" panose="020F0502020204030204" pitchFamily="34" charset="0"/>
            </a:endParaRPr>
          </a:p>
          <a:p>
            <a:r>
              <a:rPr lang="en-US" b="0" i="0" u="none" strike="noStrike" baseline="0" dirty="0">
                <a:latin typeface="Calibri" panose="020F0502020204030204" pitchFamily="34" charset="0"/>
              </a:rPr>
              <a:t>It is always more secure than proprietary software</a:t>
            </a:r>
            <a:endParaRPr lang="en-IN" sz="4000" dirty="0"/>
          </a:p>
        </p:txBody>
      </p:sp>
    </p:spTree>
    <p:extLst>
      <p:ext uri="{BB962C8B-B14F-4D97-AF65-F5344CB8AC3E}">
        <p14:creationId xmlns:p14="http://schemas.microsoft.com/office/powerpoint/2010/main" val="1250352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C92FD-F67F-92DE-E5EC-A750425B7350}"/>
              </a:ext>
            </a:extLst>
          </p:cNvPr>
          <p:cNvSpPr>
            <a:spLocks noGrp="1"/>
          </p:cNvSpPr>
          <p:nvPr>
            <p:ph idx="1"/>
          </p:nvPr>
        </p:nvSpPr>
        <p:spPr>
          <a:xfrm>
            <a:off x="838200" y="973978"/>
            <a:ext cx="10515600" cy="4351338"/>
          </a:xfrm>
        </p:spPr>
        <p:txBody>
          <a:bodyPr>
            <a:normAutofit/>
          </a:bodyPr>
          <a:lstStyle/>
          <a:p>
            <a:pPr marL="0" indent="0" algn="l">
              <a:buNone/>
            </a:pPr>
            <a:r>
              <a:rPr lang="en-US" b="0" i="0" u="none" strike="noStrike" baseline="0" dirty="0">
                <a:latin typeface="Calibri" panose="020F0502020204030204" pitchFamily="34" charset="0"/>
              </a:rPr>
              <a:t>5. What is a benefit of Open Source Software for government organizations?</a:t>
            </a:r>
          </a:p>
          <a:p>
            <a:pPr marL="0" indent="0" algn="l">
              <a:buNone/>
            </a:pPr>
            <a:r>
              <a:rPr lang="en-US" b="0" i="0" u="none" strike="noStrike" baseline="0" dirty="0">
                <a:latin typeface="Calibri" panose="020F0502020204030204" pitchFamily="34" charset="0"/>
              </a:rPr>
              <a:t>a) It is always more secure than proprietary software</a:t>
            </a:r>
          </a:p>
          <a:p>
            <a:pPr marL="0" indent="0" algn="l">
              <a:buNone/>
            </a:pPr>
            <a:r>
              <a:rPr lang="en-US" b="0" i="0" u="none" strike="noStrike" baseline="0" dirty="0">
                <a:latin typeface="Calibri" panose="020F0502020204030204" pitchFamily="34" charset="0"/>
              </a:rPr>
              <a:t>b) It is more expensive than proprietary software</a:t>
            </a:r>
          </a:p>
          <a:p>
            <a:pPr marL="0" indent="0" algn="l">
              <a:buNone/>
            </a:pPr>
            <a:r>
              <a:rPr lang="en-US" b="0" i="0" u="none" strike="noStrike" baseline="0" dirty="0">
                <a:latin typeface="Calibri" panose="020F0502020204030204" pitchFamily="34" charset="0"/>
              </a:rPr>
              <a:t>c) It promotes transparency and accountability in government operations</a:t>
            </a:r>
            <a:endParaRPr lang="en-IN" dirty="0"/>
          </a:p>
        </p:txBody>
      </p:sp>
    </p:spTree>
    <p:extLst>
      <p:ext uri="{BB962C8B-B14F-4D97-AF65-F5344CB8AC3E}">
        <p14:creationId xmlns:p14="http://schemas.microsoft.com/office/powerpoint/2010/main" val="106538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C92FD-F67F-92DE-E5EC-A750425B7350}"/>
              </a:ext>
            </a:extLst>
          </p:cNvPr>
          <p:cNvSpPr>
            <a:spLocks noGrp="1"/>
          </p:cNvSpPr>
          <p:nvPr>
            <p:ph idx="1"/>
          </p:nvPr>
        </p:nvSpPr>
        <p:spPr>
          <a:xfrm>
            <a:off x="838200" y="973978"/>
            <a:ext cx="10515600" cy="4351338"/>
          </a:xfrm>
        </p:spPr>
        <p:txBody>
          <a:bodyPr>
            <a:normAutofit/>
          </a:bodyPr>
          <a:lstStyle/>
          <a:p>
            <a:pPr marL="0" indent="0" algn="l">
              <a:buNone/>
            </a:pPr>
            <a:r>
              <a:rPr lang="en-US" dirty="0">
                <a:latin typeface="Calibri" panose="020F0502020204030204" pitchFamily="34" charset="0"/>
              </a:rPr>
              <a:t>5.</a:t>
            </a:r>
            <a:r>
              <a:rPr lang="en-US" b="0" i="0" u="none" strike="noStrike" baseline="0" dirty="0">
                <a:latin typeface="Calibri" panose="020F0502020204030204" pitchFamily="34" charset="0"/>
              </a:rPr>
              <a:t> What is a benefit of Open Source Software for government organizations?</a:t>
            </a:r>
          </a:p>
          <a:p>
            <a:pPr marL="0" indent="0" algn="l">
              <a:buNone/>
            </a:pPr>
            <a:r>
              <a:rPr lang="en-US" b="0" i="0" u="none" strike="noStrike" baseline="0" dirty="0">
                <a:latin typeface="Calibri" panose="020F0502020204030204" pitchFamily="34" charset="0"/>
              </a:rPr>
              <a:t>a) It is always more secure than proprietary software</a:t>
            </a:r>
          </a:p>
          <a:p>
            <a:pPr marL="0" indent="0" algn="l">
              <a:buNone/>
            </a:pPr>
            <a:r>
              <a:rPr lang="en-US" b="0" i="0" u="none" strike="noStrike" baseline="0" dirty="0">
                <a:latin typeface="Calibri" panose="020F0502020204030204" pitchFamily="34" charset="0"/>
              </a:rPr>
              <a:t>b) It is more expensive than proprietary software</a:t>
            </a:r>
          </a:p>
          <a:p>
            <a:pPr marL="0" indent="0" algn="l">
              <a:buNone/>
            </a:pPr>
            <a:r>
              <a:rPr lang="en-US" b="1" i="1" u="none" strike="noStrike" baseline="0" dirty="0">
                <a:latin typeface="Calibri" panose="020F0502020204030204" pitchFamily="34" charset="0"/>
              </a:rPr>
              <a:t>c) It promotes transparency and accountability in government operations</a:t>
            </a:r>
            <a:endParaRPr lang="en-IN" b="1" i="1" dirty="0"/>
          </a:p>
        </p:txBody>
      </p:sp>
      <p:sp>
        <p:nvSpPr>
          <p:cNvPr id="4" name="TextBox 3">
            <a:extLst>
              <a:ext uri="{FF2B5EF4-FFF2-40B4-BE49-F238E27FC236}">
                <a16:creationId xmlns:a16="http://schemas.microsoft.com/office/drawing/2014/main" id="{4E7234FD-8AED-E119-89DF-967A3DC2D8B0}"/>
              </a:ext>
            </a:extLst>
          </p:cNvPr>
          <p:cNvSpPr txBox="1"/>
          <p:nvPr/>
        </p:nvSpPr>
        <p:spPr>
          <a:xfrm>
            <a:off x="838199" y="4127251"/>
            <a:ext cx="9789367" cy="1569660"/>
          </a:xfrm>
          <a:prstGeom prst="rect">
            <a:avLst/>
          </a:prstGeom>
          <a:noFill/>
        </p:spPr>
        <p:txBody>
          <a:bodyPr wrap="square">
            <a:spAutoFit/>
          </a:bodyPr>
          <a:lstStyle/>
          <a:p>
            <a:r>
              <a:rPr lang="en-US" sz="2400" dirty="0"/>
              <a:t>Open source software allows governments to inspect, modify, and distribute the software, which can help ensure transparency in how public services are delivered. It also provides opportunities for public collaboration and feedback, fostering accountability in the system.</a:t>
            </a:r>
            <a:endParaRPr lang="en-IN" sz="2400" dirty="0"/>
          </a:p>
        </p:txBody>
      </p:sp>
    </p:spTree>
    <p:extLst>
      <p:ext uri="{BB962C8B-B14F-4D97-AF65-F5344CB8AC3E}">
        <p14:creationId xmlns:p14="http://schemas.microsoft.com/office/powerpoint/2010/main" val="222568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2BCA-D29E-B7AD-10D4-D29116767F74}"/>
              </a:ext>
            </a:extLst>
          </p:cNvPr>
          <p:cNvSpPr>
            <a:spLocks noGrp="1"/>
          </p:cNvSpPr>
          <p:nvPr>
            <p:ph idx="1"/>
          </p:nvPr>
        </p:nvSpPr>
        <p:spPr>
          <a:xfrm>
            <a:off x="775447" y="956048"/>
            <a:ext cx="10515600" cy="4351338"/>
          </a:xfrm>
        </p:spPr>
        <p:txBody>
          <a:bodyPr>
            <a:normAutofit/>
          </a:bodyPr>
          <a:lstStyle/>
          <a:p>
            <a:pPr marL="0" indent="0" algn="l">
              <a:buNone/>
            </a:pPr>
            <a:r>
              <a:rPr lang="en-US" dirty="0">
                <a:latin typeface="Calibri" panose="020F0502020204030204" pitchFamily="34" charset="0"/>
              </a:rPr>
              <a:t>6.</a:t>
            </a:r>
            <a:r>
              <a:rPr lang="en-US" b="0" i="0" u="none" strike="noStrike" baseline="0" dirty="0">
                <a:latin typeface="Calibri" panose="020F0502020204030204" pitchFamily="34" charset="0"/>
              </a:rPr>
              <a:t> What is a benefit of Open Source Software for developers?</a:t>
            </a:r>
          </a:p>
          <a:p>
            <a:pPr marL="0" indent="0" algn="l">
              <a:buNone/>
            </a:pPr>
            <a:r>
              <a:rPr lang="en-US" b="0" i="0" u="none" strike="noStrike" baseline="0" dirty="0">
                <a:latin typeface="Calibri" panose="020F0502020204030204" pitchFamily="34" charset="0"/>
              </a:rPr>
              <a:t>a) It is always easier to use than proprietary software</a:t>
            </a:r>
          </a:p>
          <a:p>
            <a:pPr marL="0" indent="0" algn="l">
              <a:buNone/>
            </a:pPr>
            <a:r>
              <a:rPr lang="en-US" u="none" strike="noStrike" baseline="0" dirty="0">
                <a:latin typeface="Calibri" panose="020F0502020204030204" pitchFamily="34" charset="0"/>
              </a:rPr>
              <a:t>b) It promotes collaboration and allows for learning from others' code</a:t>
            </a:r>
          </a:p>
          <a:p>
            <a:pPr marL="0" indent="0" algn="l">
              <a:buNone/>
            </a:pPr>
            <a:r>
              <a:rPr lang="en-US" b="0" i="0" u="none" strike="noStrike" baseline="0" dirty="0">
                <a:latin typeface="Calibri" panose="020F0502020204030204" pitchFamily="34" charset="0"/>
              </a:rPr>
              <a:t>c) It provides job security for developers</a:t>
            </a:r>
            <a:endParaRPr lang="en-IN" dirty="0"/>
          </a:p>
        </p:txBody>
      </p:sp>
    </p:spTree>
    <p:extLst>
      <p:ext uri="{BB962C8B-B14F-4D97-AF65-F5344CB8AC3E}">
        <p14:creationId xmlns:p14="http://schemas.microsoft.com/office/powerpoint/2010/main" val="300080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2BCA-D29E-B7AD-10D4-D29116767F74}"/>
              </a:ext>
            </a:extLst>
          </p:cNvPr>
          <p:cNvSpPr>
            <a:spLocks noGrp="1"/>
          </p:cNvSpPr>
          <p:nvPr>
            <p:ph idx="1"/>
          </p:nvPr>
        </p:nvSpPr>
        <p:spPr>
          <a:xfrm>
            <a:off x="775447" y="956048"/>
            <a:ext cx="10515600" cy="4351338"/>
          </a:xfrm>
        </p:spPr>
        <p:txBody>
          <a:bodyPr>
            <a:normAutofit/>
          </a:bodyPr>
          <a:lstStyle/>
          <a:p>
            <a:pPr marL="0" indent="0" algn="l">
              <a:buNone/>
            </a:pPr>
            <a:r>
              <a:rPr lang="en-US" dirty="0">
                <a:latin typeface="Calibri" panose="020F0502020204030204" pitchFamily="34" charset="0"/>
              </a:rPr>
              <a:t>6</a:t>
            </a:r>
            <a:r>
              <a:rPr lang="en-US" b="0" i="0" u="none" strike="noStrike" baseline="0" dirty="0">
                <a:latin typeface="Calibri" panose="020F0502020204030204" pitchFamily="34" charset="0"/>
              </a:rPr>
              <a:t>. What is a benefit of Open Source Software for developers?</a:t>
            </a:r>
          </a:p>
          <a:p>
            <a:pPr marL="0" indent="0" algn="l">
              <a:buNone/>
            </a:pPr>
            <a:r>
              <a:rPr lang="en-US" b="0" i="0" u="none" strike="noStrike" baseline="0" dirty="0">
                <a:latin typeface="Calibri" panose="020F0502020204030204" pitchFamily="34" charset="0"/>
              </a:rPr>
              <a:t>a) It is always easier to use than proprietary software</a:t>
            </a:r>
          </a:p>
          <a:p>
            <a:pPr marL="0" indent="0" algn="l">
              <a:buNone/>
            </a:pPr>
            <a:r>
              <a:rPr lang="en-US" b="1" i="1" u="none" strike="noStrike" baseline="0" dirty="0">
                <a:latin typeface="Calibri" panose="020F0502020204030204" pitchFamily="34" charset="0"/>
              </a:rPr>
              <a:t>b) It promotes collaboration and allows for learning from others' code</a:t>
            </a:r>
          </a:p>
          <a:p>
            <a:pPr marL="0" indent="0" algn="l">
              <a:buNone/>
            </a:pPr>
            <a:r>
              <a:rPr lang="en-US" b="0" i="0" u="none" strike="noStrike" baseline="0" dirty="0">
                <a:latin typeface="Calibri" panose="020F0502020204030204" pitchFamily="34" charset="0"/>
              </a:rPr>
              <a:t>c) It provides job security for developers</a:t>
            </a:r>
            <a:endParaRPr lang="en-IN" dirty="0"/>
          </a:p>
        </p:txBody>
      </p:sp>
    </p:spTree>
    <p:extLst>
      <p:ext uri="{BB962C8B-B14F-4D97-AF65-F5344CB8AC3E}">
        <p14:creationId xmlns:p14="http://schemas.microsoft.com/office/powerpoint/2010/main" val="371062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AADB-0A59-1BCA-D057-A94DB3DBAA0B}"/>
              </a:ext>
            </a:extLst>
          </p:cNvPr>
          <p:cNvSpPr>
            <a:spLocks noGrp="1"/>
          </p:cNvSpPr>
          <p:nvPr>
            <p:ph type="title"/>
          </p:nvPr>
        </p:nvSpPr>
        <p:spPr/>
        <p:txBody>
          <a:bodyPr>
            <a:normAutofit/>
          </a:bodyPr>
          <a:lstStyle/>
          <a:p>
            <a:r>
              <a:rPr lang="en-IN" sz="4800" b="1" i="0" u="none" strike="noStrike" baseline="0" dirty="0">
                <a:latin typeface="Calibri,Bold"/>
              </a:rPr>
              <a:t>What is FREE SOFTWARE</a:t>
            </a:r>
            <a:endParaRPr lang="en-IN" sz="4800" dirty="0"/>
          </a:p>
        </p:txBody>
      </p:sp>
      <p:sp>
        <p:nvSpPr>
          <p:cNvPr id="3" name="Content Placeholder 2">
            <a:extLst>
              <a:ext uri="{FF2B5EF4-FFF2-40B4-BE49-F238E27FC236}">
                <a16:creationId xmlns:a16="http://schemas.microsoft.com/office/drawing/2014/main" id="{1B87CEF9-DBB7-6AC5-22FB-95217D054BAF}"/>
              </a:ext>
            </a:extLst>
          </p:cNvPr>
          <p:cNvSpPr>
            <a:spLocks noGrp="1"/>
          </p:cNvSpPr>
          <p:nvPr>
            <p:ph idx="1"/>
          </p:nvPr>
        </p:nvSpPr>
        <p:spPr>
          <a:xfrm>
            <a:off x="838200" y="1825625"/>
            <a:ext cx="10797988" cy="2011269"/>
          </a:xfrm>
        </p:spPr>
        <p:txBody>
          <a:bodyPr>
            <a:noAutofit/>
          </a:bodyPr>
          <a:lstStyle/>
          <a:p>
            <a:pPr marL="0" indent="0" algn="l">
              <a:buNone/>
            </a:pPr>
            <a:r>
              <a:rPr lang="en-US" sz="3200" b="0" i="0" u="none" strike="noStrike" baseline="0" dirty="0">
                <a:latin typeface="Times New Roman" panose="02020603050405020304" pitchFamily="18" charset="0"/>
              </a:rPr>
              <a:t>Free software is software that users are free to use, modify, and distribute without any restrictions on access or use. The term "free" in this context refers to freedom, not price. Free software is often distributed under a license that ensures that the software remains free, even </a:t>
            </a:r>
            <a:r>
              <a:rPr lang="en-IN" sz="3200" b="0" i="0" u="none" strike="noStrike" baseline="0" dirty="0">
                <a:latin typeface="Times New Roman" panose="02020603050405020304" pitchFamily="18" charset="0"/>
              </a:rPr>
              <a:t>when modified or redistributed.</a:t>
            </a:r>
            <a:endParaRPr lang="en-IN" sz="3200" dirty="0"/>
          </a:p>
        </p:txBody>
      </p:sp>
    </p:spTree>
    <p:extLst>
      <p:ext uri="{BB962C8B-B14F-4D97-AF65-F5344CB8AC3E}">
        <p14:creationId xmlns:p14="http://schemas.microsoft.com/office/powerpoint/2010/main" val="3081796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04B-2612-DAE1-BA77-2F43AD408624}"/>
              </a:ext>
            </a:extLst>
          </p:cNvPr>
          <p:cNvSpPr>
            <a:spLocks noGrp="1"/>
          </p:cNvSpPr>
          <p:nvPr>
            <p:ph idx="1"/>
          </p:nvPr>
        </p:nvSpPr>
        <p:spPr>
          <a:xfrm>
            <a:off x="918883" y="857437"/>
            <a:ext cx="10515600" cy="4351338"/>
          </a:xfrm>
        </p:spPr>
        <p:txBody>
          <a:bodyPr>
            <a:normAutofit/>
          </a:bodyPr>
          <a:lstStyle/>
          <a:p>
            <a:pPr marL="0" indent="0" algn="l">
              <a:buNone/>
            </a:pPr>
            <a:r>
              <a:rPr lang="en-US" dirty="0">
                <a:latin typeface="Calibri" panose="020F0502020204030204" pitchFamily="34" charset="0"/>
              </a:rPr>
              <a:t>7</a:t>
            </a:r>
            <a:r>
              <a:rPr lang="en-US" b="0" i="0" u="none" strike="noStrike" baseline="0" dirty="0">
                <a:latin typeface="Calibri" panose="020F0502020204030204" pitchFamily="34" charset="0"/>
              </a:rPr>
              <a:t>. What is the potential impact of Open Source Software on education?</a:t>
            </a:r>
          </a:p>
          <a:p>
            <a:pPr marL="0" indent="0" algn="l">
              <a:buNone/>
            </a:pPr>
            <a:r>
              <a:rPr lang="en-US" b="0" i="0" u="none" strike="noStrike" baseline="0" dirty="0">
                <a:latin typeface="Calibri" panose="020F0502020204030204" pitchFamily="34" charset="0"/>
              </a:rPr>
              <a:t>a) It can make education more expensive</a:t>
            </a:r>
          </a:p>
          <a:p>
            <a:pPr marL="0" indent="0" algn="l">
              <a:buNone/>
            </a:pPr>
            <a:r>
              <a:rPr lang="en-US" u="none" strike="noStrike" baseline="0" dirty="0">
                <a:latin typeface="Calibri" panose="020F0502020204030204" pitchFamily="34" charset="0"/>
              </a:rPr>
              <a:t>b) It can make education more accessible and affordable</a:t>
            </a:r>
          </a:p>
          <a:p>
            <a:pPr marL="0" indent="0" algn="l">
              <a:buNone/>
            </a:pPr>
            <a:r>
              <a:rPr lang="en-US" b="0" i="0" u="none" strike="noStrike" baseline="0" dirty="0">
                <a:latin typeface="Calibri" panose="020F0502020204030204" pitchFamily="34" charset="0"/>
              </a:rPr>
              <a:t>c) It can reduce the quality of education</a:t>
            </a:r>
            <a:endParaRPr lang="en-IN" dirty="0"/>
          </a:p>
        </p:txBody>
      </p:sp>
    </p:spTree>
    <p:extLst>
      <p:ext uri="{BB962C8B-B14F-4D97-AF65-F5344CB8AC3E}">
        <p14:creationId xmlns:p14="http://schemas.microsoft.com/office/powerpoint/2010/main" val="1319555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04B-2612-DAE1-BA77-2F43AD408624}"/>
              </a:ext>
            </a:extLst>
          </p:cNvPr>
          <p:cNvSpPr>
            <a:spLocks noGrp="1"/>
          </p:cNvSpPr>
          <p:nvPr>
            <p:ph idx="1"/>
          </p:nvPr>
        </p:nvSpPr>
        <p:spPr>
          <a:xfrm>
            <a:off x="918883" y="857437"/>
            <a:ext cx="10515600" cy="4351338"/>
          </a:xfrm>
        </p:spPr>
        <p:txBody>
          <a:bodyPr>
            <a:normAutofit/>
          </a:bodyPr>
          <a:lstStyle/>
          <a:p>
            <a:pPr marL="0" indent="0" algn="l">
              <a:buNone/>
            </a:pPr>
            <a:r>
              <a:rPr lang="en-US" dirty="0">
                <a:latin typeface="Calibri" panose="020F0502020204030204" pitchFamily="34" charset="0"/>
              </a:rPr>
              <a:t>7</a:t>
            </a:r>
            <a:r>
              <a:rPr lang="en-US" b="0" i="0" u="none" strike="noStrike" baseline="0" dirty="0">
                <a:latin typeface="Calibri" panose="020F0502020204030204" pitchFamily="34" charset="0"/>
              </a:rPr>
              <a:t>. What is the potential impact of Open Source Software on education?</a:t>
            </a:r>
          </a:p>
          <a:p>
            <a:pPr marL="0" indent="0" algn="l">
              <a:buNone/>
            </a:pPr>
            <a:r>
              <a:rPr lang="en-US" b="0" i="0" u="none" strike="noStrike" baseline="0" dirty="0">
                <a:latin typeface="Calibri" panose="020F0502020204030204" pitchFamily="34" charset="0"/>
              </a:rPr>
              <a:t>a) It can make education more expensive</a:t>
            </a:r>
          </a:p>
          <a:p>
            <a:pPr marL="0" indent="0" algn="l">
              <a:buNone/>
            </a:pPr>
            <a:r>
              <a:rPr lang="en-US" b="1" i="1" u="none" strike="noStrike" baseline="0" dirty="0">
                <a:latin typeface="Calibri" panose="020F0502020204030204" pitchFamily="34" charset="0"/>
              </a:rPr>
              <a:t>b) It can make education more accessible and affordable</a:t>
            </a:r>
          </a:p>
          <a:p>
            <a:pPr marL="0" indent="0" algn="l">
              <a:buNone/>
            </a:pPr>
            <a:r>
              <a:rPr lang="en-US" b="0" i="0" u="none" strike="noStrike" baseline="0" dirty="0">
                <a:latin typeface="Calibri" panose="020F0502020204030204" pitchFamily="34" charset="0"/>
              </a:rPr>
              <a:t>c) It can reduce the quality of education</a:t>
            </a:r>
            <a:endParaRPr lang="en-IN" dirty="0"/>
          </a:p>
        </p:txBody>
      </p:sp>
    </p:spTree>
    <p:extLst>
      <p:ext uri="{BB962C8B-B14F-4D97-AF65-F5344CB8AC3E}">
        <p14:creationId xmlns:p14="http://schemas.microsoft.com/office/powerpoint/2010/main" val="132145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26A7B-5085-E5C4-F9A8-C5078CEF07ED}"/>
              </a:ext>
            </a:extLst>
          </p:cNvPr>
          <p:cNvSpPr>
            <a:spLocks noGrp="1"/>
          </p:cNvSpPr>
          <p:nvPr>
            <p:ph idx="1"/>
          </p:nvPr>
        </p:nvSpPr>
        <p:spPr>
          <a:xfrm>
            <a:off x="838200" y="785720"/>
            <a:ext cx="10515600" cy="4351338"/>
          </a:xfrm>
        </p:spPr>
        <p:txBody>
          <a:bodyPr>
            <a:normAutofit/>
          </a:bodyPr>
          <a:lstStyle/>
          <a:p>
            <a:pPr marL="0" indent="0" algn="l">
              <a:buNone/>
            </a:pPr>
            <a:r>
              <a:rPr lang="en-US" dirty="0">
                <a:latin typeface="Calibri" panose="020F0502020204030204" pitchFamily="34" charset="0"/>
              </a:rPr>
              <a:t>8</a:t>
            </a:r>
            <a:r>
              <a:rPr lang="en-US" b="0" i="0" u="none" strike="noStrike" baseline="0" dirty="0">
                <a:latin typeface="Calibri" panose="020F0502020204030204" pitchFamily="34" charset="0"/>
              </a:rPr>
              <a:t>. What is the potential impact of Open Source Software on healthcare?</a:t>
            </a:r>
          </a:p>
          <a:p>
            <a:pPr marL="0" indent="0" algn="l">
              <a:buNone/>
            </a:pPr>
            <a:r>
              <a:rPr lang="en-US" b="0" i="0" u="none" strike="noStrike" baseline="0" dirty="0">
                <a:latin typeface="Calibri" panose="020F0502020204030204" pitchFamily="34" charset="0"/>
              </a:rPr>
              <a:t>a) It can increase healthcare costs</a:t>
            </a:r>
          </a:p>
          <a:p>
            <a:pPr marL="0" indent="0" algn="l">
              <a:buNone/>
            </a:pPr>
            <a:r>
              <a:rPr lang="en-US" b="0" i="0" u="none" strike="noStrike" baseline="0" dirty="0">
                <a:latin typeface="Calibri" panose="020F0502020204030204" pitchFamily="34" charset="0"/>
              </a:rPr>
              <a:t>b) It can improve patient outcomes through better software tools</a:t>
            </a:r>
          </a:p>
          <a:p>
            <a:pPr marL="0" indent="0" algn="l">
              <a:buNone/>
            </a:pPr>
            <a:r>
              <a:rPr lang="en-US" b="0" i="0" u="none" strike="noStrike" baseline="0" dirty="0">
                <a:latin typeface="Calibri" panose="020F0502020204030204" pitchFamily="34" charset="0"/>
              </a:rPr>
              <a:t>c) It can make healthcare less accessible</a:t>
            </a:r>
            <a:endParaRPr lang="en-IN" dirty="0"/>
          </a:p>
        </p:txBody>
      </p:sp>
    </p:spTree>
    <p:extLst>
      <p:ext uri="{BB962C8B-B14F-4D97-AF65-F5344CB8AC3E}">
        <p14:creationId xmlns:p14="http://schemas.microsoft.com/office/powerpoint/2010/main" val="3016214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26A7B-5085-E5C4-F9A8-C5078CEF07ED}"/>
              </a:ext>
            </a:extLst>
          </p:cNvPr>
          <p:cNvSpPr>
            <a:spLocks noGrp="1"/>
          </p:cNvSpPr>
          <p:nvPr>
            <p:ph idx="1"/>
          </p:nvPr>
        </p:nvSpPr>
        <p:spPr>
          <a:xfrm>
            <a:off x="838200" y="785720"/>
            <a:ext cx="10515600" cy="4351338"/>
          </a:xfrm>
        </p:spPr>
        <p:txBody>
          <a:bodyPr>
            <a:normAutofit/>
          </a:bodyPr>
          <a:lstStyle/>
          <a:p>
            <a:pPr marL="0" indent="0" algn="l">
              <a:buNone/>
            </a:pPr>
            <a:r>
              <a:rPr lang="en-US" dirty="0">
                <a:latin typeface="Calibri" panose="020F0502020204030204" pitchFamily="34" charset="0"/>
              </a:rPr>
              <a:t>8</a:t>
            </a:r>
            <a:r>
              <a:rPr lang="en-US" b="0" i="0" u="none" strike="noStrike" baseline="0" dirty="0">
                <a:latin typeface="Calibri" panose="020F0502020204030204" pitchFamily="34" charset="0"/>
              </a:rPr>
              <a:t>. What is the potential impact of Open Source Software on healthcare?</a:t>
            </a:r>
          </a:p>
          <a:p>
            <a:pPr marL="0" indent="0" algn="l">
              <a:buNone/>
            </a:pPr>
            <a:r>
              <a:rPr lang="en-US" b="0" i="0" u="none" strike="noStrike" baseline="0" dirty="0">
                <a:latin typeface="Calibri" panose="020F0502020204030204" pitchFamily="34" charset="0"/>
              </a:rPr>
              <a:t>a) It can increase healthcare costs</a:t>
            </a:r>
          </a:p>
          <a:p>
            <a:pPr marL="0" indent="0" algn="l">
              <a:buNone/>
            </a:pPr>
            <a:r>
              <a:rPr lang="en-US" b="1" i="1" u="none" strike="noStrike" baseline="0" dirty="0">
                <a:latin typeface="Calibri" panose="020F0502020204030204" pitchFamily="34" charset="0"/>
              </a:rPr>
              <a:t>b) It can improve patient outcomes through better software tools</a:t>
            </a:r>
          </a:p>
          <a:p>
            <a:pPr marL="0" indent="0" algn="l">
              <a:buNone/>
            </a:pPr>
            <a:r>
              <a:rPr lang="en-US" b="0" i="0" u="none" strike="noStrike" baseline="0" dirty="0">
                <a:latin typeface="Calibri" panose="020F0502020204030204" pitchFamily="34" charset="0"/>
              </a:rPr>
              <a:t>c) It can make healthcare less accessible</a:t>
            </a:r>
            <a:endParaRPr lang="en-IN" dirty="0"/>
          </a:p>
        </p:txBody>
      </p:sp>
    </p:spTree>
    <p:extLst>
      <p:ext uri="{BB962C8B-B14F-4D97-AF65-F5344CB8AC3E}">
        <p14:creationId xmlns:p14="http://schemas.microsoft.com/office/powerpoint/2010/main" val="3222716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2D6A9-9168-F120-19FB-1D5F96EC43F0}"/>
              </a:ext>
            </a:extLst>
          </p:cNvPr>
          <p:cNvSpPr>
            <a:spLocks noGrp="1"/>
          </p:cNvSpPr>
          <p:nvPr>
            <p:ph idx="1"/>
          </p:nvPr>
        </p:nvSpPr>
        <p:spPr>
          <a:xfrm>
            <a:off x="936811" y="956048"/>
            <a:ext cx="10515600" cy="4351338"/>
          </a:xfrm>
        </p:spPr>
        <p:txBody>
          <a:bodyPr>
            <a:normAutofit/>
          </a:bodyPr>
          <a:lstStyle/>
          <a:p>
            <a:pPr marL="0" indent="0" algn="l">
              <a:buNone/>
            </a:pPr>
            <a:r>
              <a:rPr lang="en-US" dirty="0">
                <a:latin typeface="Calibri" panose="020F0502020204030204" pitchFamily="34" charset="0"/>
              </a:rPr>
              <a:t>9</a:t>
            </a:r>
            <a:r>
              <a:rPr lang="en-US" b="0" i="0" u="none" strike="noStrike" baseline="0" dirty="0">
                <a:latin typeface="Calibri" panose="020F0502020204030204" pitchFamily="34" charset="0"/>
              </a:rPr>
              <a:t>. What is the potential impact of Open Source Software on scientific research?</a:t>
            </a:r>
          </a:p>
          <a:p>
            <a:pPr marL="0" indent="0" algn="l">
              <a:buNone/>
            </a:pPr>
            <a:r>
              <a:rPr lang="en-US" b="0" i="0" u="none" strike="noStrike" baseline="0" dirty="0">
                <a:latin typeface="Calibri" panose="020F0502020204030204" pitchFamily="34" charset="0"/>
              </a:rPr>
              <a:t>a) It can increase collaboration and accelerate scientific progress</a:t>
            </a:r>
          </a:p>
          <a:p>
            <a:pPr marL="0" indent="0" algn="l">
              <a:buNone/>
            </a:pPr>
            <a:r>
              <a:rPr lang="en-US" b="0" i="0" u="none" strike="noStrike" baseline="0" dirty="0">
                <a:latin typeface="Calibri" panose="020F0502020204030204" pitchFamily="34" charset="0"/>
              </a:rPr>
              <a:t>b) It can hinder scientific progress by making it difficult to protect intellectual property</a:t>
            </a:r>
          </a:p>
          <a:p>
            <a:pPr marL="0" indent="0" algn="l">
              <a:buNone/>
            </a:pPr>
            <a:r>
              <a:rPr lang="en-US" b="0" i="0" u="none" strike="noStrike" baseline="0" dirty="0">
                <a:latin typeface="Calibri" panose="020F0502020204030204" pitchFamily="34" charset="0"/>
              </a:rPr>
              <a:t>c) It has no impact on scientific research</a:t>
            </a:r>
            <a:endParaRPr lang="en-IN" dirty="0"/>
          </a:p>
        </p:txBody>
      </p:sp>
    </p:spTree>
    <p:extLst>
      <p:ext uri="{BB962C8B-B14F-4D97-AF65-F5344CB8AC3E}">
        <p14:creationId xmlns:p14="http://schemas.microsoft.com/office/powerpoint/2010/main" val="1649705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2D6A9-9168-F120-19FB-1D5F96EC43F0}"/>
              </a:ext>
            </a:extLst>
          </p:cNvPr>
          <p:cNvSpPr>
            <a:spLocks noGrp="1"/>
          </p:cNvSpPr>
          <p:nvPr>
            <p:ph idx="1"/>
          </p:nvPr>
        </p:nvSpPr>
        <p:spPr>
          <a:xfrm>
            <a:off x="936811" y="956048"/>
            <a:ext cx="10515600" cy="4351338"/>
          </a:xfrm>
        </p:spPr>
        <p:txBody>
          <a:bodyPr>
            <a:normAutofit/>
          </a:bodyPr>
          <a:lstStyle/>
          <a:p>
            <a:pPr marL="0" indent="0" algn="l">
              <a:buNone/>
            </a:pPr>
            <a:r>
              <a:rPr lang="en-US" sz="2400" dirty="0">
                <a:latin typeface="Calibri" panose="020F0502020204030204" pitchFamily="34" charset="0"/>
              </a:rPr>
              <a:t>9</a:t>
            </a:r>
            <a:r>
              <a:rPr lang="en-US" sz="2400" b="0" i="0" u="none" strike="noStrike" baseline="0" dirty="0">
                <a:latin typeface="Calibri" panose="020F0502020204030204" pitchFamily="34" charset="0"/>
              </a:rPr>
              <a:t>. What is the potential impact of Open Source Software on scientific research?</a:t>
            </a:r>
          </a:p>
          <a:p>
            <a:pPr marL="0" indent="0" algn="l">
              <a:buNone/>
            </a:pPr>
            <a:r>
              <a:rPr lang="en-US" sz="2400" b="1" i="0" u="none" strike="noStrike" baseline="0" dirty="0">
                <a:latin typeface="Calibri" panose="020F0502020204030204" pitchFamily="34" charset="0"/>
              </a:rPr>
              <a:t>a) It can increase collaboration and accelerate scientific progress</a:t>
            </a:r>
          </a:p>
          <a:p>
            <a:pPr marL="0" indent="0" algn="l">
              <a:buNone/>
            </a:pPr>
            <a:r>
              <a:rPr lang="en-US" sz="2400" b="0" i="0" u="none" strike="noStrike" baseline="0" dirty="0">
                <a:latin typeface="Calibri" panose="020F0502020204030204" pitchFamily="34" charset="0"/>
              </a:rPr>
              <a:t>b) It can hinder scientific progress by making it difficult to protect intellectual property</a:t>
            </a:r>
          </a:p>
          <a:p>
            <a:pPr marL="0" indent="0" algn="l">
              <a:buNone/>
            </a:pPr>
            <a:r>
              <a:rPr lang="en-US" sz="2400" b="0" i="0" u="none" strike="noStrike" baseline="0" dirty="0">
                <a:latin typeface="Calibri" panose="020F0502020204030204" pitchFamily="34" charset="0"/>
              </a:rPr>
              <a:t>c) It has no impact on scientific research</a:t>
            </a:r>
            <a:endParaRPr lang="en-IN" sz="2400" dirty="0"/>
          </a:p>
        </p:txBody>
      </p:sp>
    </p:spTree>
    <p:extLst>
      <p:ext uri="{BB962C8B-B14F-4D97-AF65-F5344CB8AC3E}">
        <p14:creationId xmlns:p14="http://schemas.microsoft.com/office/powerpoint/2010/main" val="1922123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28607-F0B6-3FD0-27DB-CEDE49327C32}"/>
              </a:ext>
            </a:extLst>
          </p:cNvPr>
          <p:cNvSpPr>
            <a:spLocks noGrp="1"/>
          </p:cNvSpPr>
          <p:nvPr>
            <p:ph idx="1"/>
          </p:nvPr>
        </p:nvSpPr>
        <p:spPr>
          <a:xfrm>
            <a:off x="703730" y="714001"/>
            <a:ext cx="10515600" cy="4351338"/>
          </a:xfrm>
        </p:spPr>
        <p:txBody>
          <a:bodyPr>
            <a:normAutofit/>
          </a:bodyPr>
          <a:lstStyle/>
          <a:p>
            <a:pPr marL="0" indent="0" algn="l">
              <a:buNone/>
            </a:pPr>
            <a:r>
              <a:rPr lang="en-US" sz="3200" dirty="0">
                <a:latin typeface="Calibri" panose="020F0502020204030204" pitchFamily="34" charset="0"/>
              </a:rPr>
              <a:t>10</a:t>
            </a:r>
            <a:r>
              <a:rPr lang="en-US" sz="3200" b="0" i="0" u="none" strike="noStrike" baseline="0" dirty="0">
                <a:latin typeface="Calibri" panose="020F0502020204030204" pitchFamily="34" charset="0"/>
              </a:rPr>
              <a:t>. Which of the following is an example of Open Source Software that had a significant impact </a:t>
            </a:r>
            <a:r>
              <a:rPr lang="en-IN" sz="3200" b="0" i="0" u="none" strike="noStrike" baseline="0" dirty="0">
                <a:latin typeface="Calibri" panose="020F0502020204030204" pitchFamily="34" charset="0"/>
              </a:rPr>
              <a:t>on the world?</a:t>
            </a:r>
          </a:p>
          <a:p>
            <a:pPr marL="0" indent="0" algn="l">
              <a:buNone/>
            </a:pPr>
            <a:r>
              <a:rPr lang="en-IN" sz="3200" b="0" i="0" u="none" strike="noStrike" baseline="0" dirty="0">
                <a:latin typeface="Calibri" panose="020F0502020204030204" pitchFamily="34" charset="0"/>
              </a:rPr>
              <a:t>a) Microsoft Office</a:t>
            </a:r>
          </a:p>
          <a:p>
            <a:pPr marL="0" indent="0" algn="l">
              <a:buNone/>
            </a:pPr>
            <a:r>
              <a:rPr lang="en-IN" sz="3200" b="0" i="0" u="none" strike="noStrike" baseline="0" dirty="0">
                <a:latin typeface="Calibri" panose="020F0502020204030204" pitchFamily="34" charset="0"/>
              </a:rPr>
              <a:t>b) Google Chrome</a:t>
            </a:r>
          </a:p>
          <a:p>
            <a:pPr marL="0" indent="0" algn="l">
              <a:buNone/>
            </a:pPr>
            <a:r>
              <a:rPr lang="en-IN" sz="3200" b="0" i="0" u="none" strike="noStrike" baseline="0" dirty="0">
                <a:latin typeface="Calibri" panose="020F0502020204030204" pitchFamily="34" charset="0"/>
              </a:rPr>
              <a:t>c) Linux</a:t>
            </a:r>
            <a:endParaRPr lang="en-IN" sz="3200" dirty="0"/>
          </a:p>
        </p:txBody>
      </p:sp>
    </p:spTree>
    <p:extLst>
      <p:ext uri="{BB962C8B-B14F-4D97-AF65-F5344CB8AC3E}">
        <p14:creationId xmlns:p14="http://schemas.microsoft.com/office/powerpoint/2010/main" val="874757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28607-F0B6-3FD0-27DB-CEDE49327C32}"/>
              </a:ext>
            </a:extLst>
          </p:cNvPr>
          <p:cNvSpPr>
            <a:spLocks noGrp="1"/>
          </p:cNvSpPr>
          <p:nvPr>
            <p:ph idx="1"/>
          </p:nvPr>
        </p:nvSpPr>
        <p:spPr>
          <a:xfrm>
            <a:off x="703730" y="714001"/>
            <a:ext cx="10515600" cy="4351338"/>
          </a:xfrm>
        </p:spPr>
        <p:txBody>
          <a:bodyPr>
            <a:normAutofit/>
          </a:bodyPr>
          <a:lstStyle/>
          <a:p>
            <a:pPr marL="0" indent="0" algn="l">
              <a:buNone/>
            </a:pPr>
            <a:r>
              <a:rPr lang="en-US" sz="3200" dirty="0">
                <a:latin typeface="Calibri" panose="020F0502020204030204" pitchFamily="34" charset="0"/>
              </a:rPr>
              <a:t>10</a:t>
            </a:r>
            <a:r>
              <a:rPr lang="en-US" sz="3200" b="0" i="0" u="none" strike="noStrike" baseline="0" dirty="0">
                <a:latin typeface="Calibri" panose="020F0502020204030204" pitchFamily="34" charset="0"/>
              </a:rPr>
              <a:t>. Which of the following is an example of Open Source Software that had a significant impact </a:t>
            </a:r>
            <a:r>
              <a:rPr lang="en-IN" sz="3200" b="0" i="0" u="none" strike="noStrike" baseline="0" dirty="0">
                <a:latin typeface="Calibri" panose="020F0502020204030204" pitchFamily="34" charset="0"/>
              </a:rPr>
              <a:t>on the world?</a:t>
            </a:r>
          </a:p>
          <a:p>
            <a:pPr marL="0" indent="0" algn="l">
              <a:buNone/>
            </a:pPr>
            <a:r>
              <a:rPr lang="en-IN" sz="3200" b="0" i="0" u="none" strike="noStrike" baseline="0" dirty="0">
                <a:latin typeface="Calibri" panose="020F0502020204030204" pitchFamily="34" charset="0"/>
              </a:rPr>
              <a:t>a) Microsoft Office</a:t>
            </a:r>
          </a:p>
          <a:p>
            <a:pPr marL="0" indent="0" algn="l">
              <a:buNone/>
            </a:pPr>
            <a:r>
              <a:rPr lang="en-IN" sz="3200" b="0" i="0" u="none" strike="noStrike" baseline="0" dirty="0">
                <a:latin typeface="Calibri" panose="020F0502020204030204" pitchFamily="34" charset="0"/>
              </a:rPr>
              <a:t>b) Google Chrome</a:t>
            </a:r>
          </a:p>
          <a:p>
            <a:pPr marL="0" indent="0" algn="l">
              <a:buNone/>
            </a:pPr>
            <a:r>
              <a:rPr lang="en-IN" sz="3200" b="1" i="1" u="none" strike="noStrike" baseline="0" dirty="0">
                <a:latin typeface="Calibri" panose="020F0502020204030204" pitchFamily="34" charset="0"/>
              </a:rPr>
              <a:t>c) Linux</a:t>
            </a:r>
            <a:endParaRPr lang="en-IN" sz="3200" b="1" i="1" dirty="0"/>
          </a:p>
        </p:txBody>
      </p:sp>
    </p:spTree>
    <p:extLst>
      <p:ext uri="{BB962C8B-B14F-4D97-AF65-F5344CB8AC3E}">
        <p14:creationId xmlns:p14="http://schemas.microsoft.com/office/powerpoint/2010/main" val="2644041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21366-7023-6DFD-10F5-F615DBC398A0}"/>
              </a:ext>
            </a:extLst>
          </p:cNvPr>
          <p:cNvSpPr>
            <a:spLocks noGrp="1"/>
          </p:cNvSpPr>
          <p:nvPr>
            <p:ph idx="1"/>
          </p:nvPr>
        </p:nvSpPr>
        <p:spPr>
          <a:xfrm>
            <a:off x="757517" y="714001"/>
            <a:ext cx="10515600" cy="4351338"/>
          </a:xfrm>
        </p:spPr>
        <p:txBody>
          <a:bodyPr>
            <a:normAutofit/>
          </a:bodyPr>
          <a:lstStyle/>
          <a:p>
            <a:pPr marL="0" indent="0" algn="l">
              <a:buNone/>
            </a:pPr>
            <a:r>
              <a:rPr lang="en-US" sz="2400" dirty="0">
                <a:latin typeface="Calibri" panose="020F0502020204030204" pitchFamily="34" charset="0"/>
              </a:rPr>
              <a:t>11</a:t>
            </a:r>
            <a:r>
              <a:rPr lang="en-US" sz="2400" b="0" i="0" u="none" strike="noStrike" baseline="0" dirty="0">
                <a:latin typeface="Calibri" panose="020F0502020204030204" pitchFamily="34" charset="0"/>
              </a:rPr>
              <a:t>. What is the impact of Open Source Software on software development as a whole?</a:t>
            </a:r>
          </a:p>
          <a:p>
            <a:pPr marL="0" indent="0" algn="l">
              <a:buNone/>
            </a:pPr>
            <a:r>
              <a:rPr lang="en-US" sz="2400" b="0" i="0" u="none" strike="noStrike" baseline="0" dirty="0">
                <a:latin typeface="Calibri" panose="020F0502020204030204" pitchFamily="34" charset="0"/>
              </a:rPr>
              <a:t>a) It has made proprietary software obsolete</a:t>
            </a:r>
          </a:p>
          <a:p>
            <a:pPr marL="0" indent="0" algn="l">
              <a:buNone/>
            </a:pPr>
            <a:r>
              <a:rPr lang="en-US" sz="2400" b="0" i="0" u="none" strike="noStrike" baseline="0" dirty="0">
                <a:latin typeface="Calibri" panose="020F0502020204030204" pitchFamily="34" charset="0"/>
              </a:rPr>
              <a:t>b) It has led to more collaboration and innovation in software development</a:t>
            </a:r>
          </a:p>
          <a:p>
            <a:pPr marL="0" indent="0" algn="l">
              <a:buNone/>
            </a:pPr>
            <a:r>
              <a:rPr lang="en-US" sz="2400" b="0" i="0" u="none" strike="noStrike" baseline="0" dirty="0">
                <a:latin typeface="Calibri" panose="020F0502020204030204" pitchFamily="34" charset="0"/>
              </a:rPr>
              <a:t>c) It has made software development less accessible</a:t>
            </a:r>
            <a:endParaRPr lang="en-IN" sz="2400" dirty="0"/>
          </a:p>
        </p:txBody>
      </p:sp>
    </p:spTree>
    <p:extLst>
      <p:ext uri="{BB962C8B-B14F-4D97-AF65-F5344CB8AC3E}">
        <p14:creationId xmlns:p14="http://schemas.microsoft.com/office/powerpoint/2010/main" val="458583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21366-7023-6DFD-10F5-F615DBC398A0}"/>
              </a:ext>
            </a:extLst>
          </p:cNvPr>
          <p:cNvSpPr>
            <a:spLocks noGrp="1"/>
          </p:cNvSpPr>
          <p:nvPr>
            <p:ph idx="1"/>
          </p:nvPr>
        </p:nvSpPr>
        <p:spPr>
          <a:xfrm>
            <a:off x="757517" y="714001"/>
            <a:ext cx="10515600" cy="4351338"/>
          </a:xfrm>
        </p:spPr>
        <p:txBody>
          <a:bodyPr>
            <a:normAutofit/>
          </a:bodyPr>
          <a:lstStyle/>
          <a:p>
            <a:pPr marL="0" indent="0" algn="l">
              <a:buNone/>
            </a:pPr>
            <a:r>
              <a:rPr lang="en-US" sz="2400" dirty="0">
                <a:latin typeface="Calibri" panose="020F0502020204030204" pitchFamily="34" charset="0"/>
              </a:rPr>
              <a:t>11</a:t>
            </a:r>
            <a:r>
              <a:rPr lang="en-US" sz="2400" b="0" i="0" u="none" strike="noStrike" baseline="0" dirty="0">
                <a:latin typeface="Calibri" panose="020F0502020204030204" pitchFamily="34" charset="0"/>
              </a:rPr>
              <a:t>. What is the impact of Open Source Software on software development as a whole?</a:t>
            </a:r>
          </a:p>
          <a:p>
            <a:pPr marL="0" indent="0" algn="l">
              <a:buNone/>
            </a:pPr>
            <a:r>
              <a:rPr lang="en-US" sz="2400" b="0" i="0" u="none" strike="noStrike" baseline="0" dirty="0">
                <a:latin typeface="Calibri" panose="020F0502020204030204" pitchFamily="34" charset="0"/>
              </a:rPr>
              <a:t>a) It has made proprietary software obsolete</a:t>
            </a:r>
          </a:p>
          <a:p>
            <a:pPr marL="0" indent="0" algn="l">
              <a:buNone/>
            </a:pPr>
            <a:r>
              <a:rPr lang="en-US" sz="2400" b="1" i="1" u="none" strike="noStrike" baseline="0" dirty="0">
                <a:latin typeface="Calibri" panose="020F0502020204030204" pitchFamily="34" charset="0"/>
              </a:rPr>
              <a:t>b) It has led to more collaboration and innovation in software development</a:t>
            </a:r>
          </a:p>
          <a:p>
            <a:pPr marL="0" indent="0" algn="l">
              <a:buNone/>
            </a:pPr>
            <a:r>
              <a:rPr lang="en-US" sz="2400" b="0" i="0" u="none" strike="noStrike" baseline="0" dirty="0">
                <a:latin typeface="Calibri" panose="020F0502020204030204" pitchFamily="34" charset="0"/>
              </a:rPr>
              <a:t>c) It has made software development less accessible</a:t>
            </a:r>
            <a:endParaRPr lang="en-IN" sz="2400" dirty="0"/>
          </a:p>
        </p:txBody>
      </p:sp>
    </p:spTree>
    <p:extLst>
      <p:ext uri="{BB962C8B-B14F-4D97-AF65-F5344CB8AC3E}">
        <p14:creationId xmlns:p14="http://schemas.microsoft.com/office/powerpoint/2010/main" val="282574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8F26-8850-1714-BE20-AE16F92B6BF2}"/>
              </a:ext>
            </a:extLst>
          </p:cNvPr>
          <p:cNvSpPr>
            <a:spLocks noGrp="1"/>
          </p:cNvSpPr>
          <p:nvPr>
            <p:ph type="title"/>
          </p:nvPr>
        </p:nvSpPr>
        <p:spPr/>
        <p:txBody>
          <a:bodyPr>
            <a:normAutofit/>
          </a:bodyPr>
          <a:lstStyle/>
          <a:p>
            <a:r>
              <a:rPr lang="en-US" sz="3200" b="0" i="0" u="none" strike="noStrike" baseline="0" dirty="0">
                <a:latin typeface="Times New Roman" panose="02020603050405020304" pitchFamily="18" charset="0"/>
              </a:rPr>
              <a:t>Free software has several characteristics, including:</a:t>
            </a:r>
            <a:endParaRPr lang="en-IN" sz="3200" dirty="0"/>
          </a:p>
        </p:txBody>
      </p:sp>
      <p:sp>
        <p:nvSpPr>
          <p:cNvPr id="3" name="Content Placeholder 2">
            <a:extLst>
              <a:ext uri="{FF2B5EF4-FFF2-40B4-BE49-F238E27FC236}">
                <a16:creationId xmlns:a16="http://schemas.microsoft.com/office/drawing/2014/main" id="{E7416BEE-6F6D-0F9D-92D7-4869619E008E}"/>
              </a:ext>
            </a:extLst>
          </p:cNvPr>
          <p:cNvSpPr>
            <a:spLocks noGrp="1"/>
          </p:cNvSpPr>
          <p:nvPr>
            <p:ph idx="1"/>
          </p:nvPr>
        </p:nvSpPr>
        <p:spPr>
          <a:xfrm>
            <a:off x="838200" y="1517715"/>
            <a:ext cx="10515600" cy="4351338"/>
          </a:xfrm>
        </p:spPr>
        <p:txBody>
          <a:bodyPr>
            <a:noAutofit/>
          </a:bodyPr>
          <a:lstStyle/>
          <a:p>
            <a:pPr algn="l"/>
            <a:r>
              <a:rPr lang="en-US" sz="2400" b="1" i="0" u="none" strike="noStrike" baseline="0" dirty="0">
                <a:latin typeface="Times New Roman" panose="02020603050405020304" pitchFamily="18" charset="0"/>
              </a:rPr>
              <a:t>Freedom to use:</a:t>
            </a:r>
            <a:r>
              <a:rPr lang="en-US" sz="2400" b="0" i="0" u="none" strike="noStrike" baseline="0" dirty="0">
                <a:latin typeface="Times New Roman" panose="02020603050405020304" pitchFamily="18" charset="0"/>
              </a:rPr>
              <a:t> Free software provides users with the freedom to run, install, and use the software for any purpose, without any restrictions.</a:t>
            </a:r>
          </a:p>
          <a:p>
            <a:pPr algn="l"/>
            <a:r>
              <a:rPr lang="en-US" sz="2400" b="1" i="0" u="none" strike="noStrike" baseline="0" dirty="0">
                <a:latin typeface="Times New Roman" panose="02020603050405020304" pitchFamily="18" charset="0"/>
              </a:rPr>
              <a:t>Freedom to modify</a:t>
            </a:r>
            <a:r>
              <a:rPr lang="en-US" sz="2400" b="0" i="0" u="none" strike="noStrike" baseline="0" dirty="0">
                <a:latin typeface="Times New Roman" panose="02020603050405020304" pitchFamily="18" charset="0"/>
              </a:rPr>
              <a:t>: Free software allows users to modify and customize the software to meet their specific needs and requirements, providing greater flexibility and control over </a:t>
            </a:r>
            <a:r>
              <a:rPr lang="en-IN" sz="2400" b="0" i="0" u="none" strike="noStrike" baseline="0" dirty="0">
                <a:latin typeface="Times New Roman" panose="02020603050405020304" pitchFamily="18" charset="0"/>
              </a:rPr>
              <a:t>software functionality.</a:t>
            </a:r>
          </a:p>
          <a:p>
            <a:pPr algn="l"/>
            <a:r>
              <a:rPr lang="en-US" sz="2400" b="1" i="0" u="none" strike="noStrike" baseline="0" dirty="0">
                <a:latin typeface="Times New Roman" panose="02020603050405020304" pitchFamily="18" charset="0"/>
              </a:rPr>
              <a:t>Freedom to distribute</a:t>
            </a:r>
            <a:r>
              <a:rPr lang="en-US" sz="2400" b="0" i="0" u="none" strike="noStrike" baseline="0" dirty="0">
                <a:latin typeface="Times New Roman" panose="02020603050405020304" pitchFamily="18" charset="0"/>
              </a:rPr>
              <a:t>: Free software can be distributed freely, without any restrictions on the number of copies or recipients.</a:t>
            </a:r>
          </a:p>
          <a:p>
            <a:pPr algn="l"/>
            <a:r>
              <a:rPr lang="en-US" sz="2400" b="1" i="0" u="none" strike="noStrike" baseline="0" dirty="0">
                <a:latin typeface="Times New Roman" panose="02020603050405020304" pitchFamily="18" charset="0"/>
              </a:rPr>
              <a:t>Source code availability</a:t>
            </a:r>
            <a:r>
              <a:rPr lang="en-US" sz="2400" b="0" i="0" u="none" strike="noStrike" baseline="0" dirty="0">
                <a:latin typeface="Times New Roman" panose="02020603050405020304" pitchFamily="18" charset="0"/>
              </a:rPr>
              <a:t>: Free software provides access to the source code, which can be modified and redistributed, allowing for greater transparency and community-driven </a:t>
            </a:r>
            <a:r>
              <a:rPr lang="en-IN" sz="2400" b="0" i="0" u="none" strike="noStrike" baseline="0" dirty="0">
                <a:latin typeface="Times New Roman" panose="02020603050405020304" pitchFamily="18" charset="0"/>
              </a:rPr>
              <a:t>development.</a:t>
            </a:r>
          </a:p>
        </p:txBody>
      </p:sp>
    </p:spTree>
    <p:extLst>
      <p:ext uri="{BB962C8B-B14F-4D97-AF65-F5344CB8AC3E}">
        <p14:creationId xmlns:p14="http://schemas.microsoft.com/office/powerpoint/2010/main" val="386632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7555-4AA9-358C-2CE9-E9532077D4BD}"/>
              </a:ext>
            </a:extLst>
          </p:cNvPr>
          <p:cNvSpPr>
            <a:spLocks noGrp="1"/>
          </p:cNvSpPr>
          <p:nvPr>
            <p:ph type="title"/>
          </p:nvPr>
        </p:nvSpPr>
        <p:spPr/>
        <p:txBody>
          <a:bodyPr>
            <a:normAutofit/>
          </a:bodyPr>
          <a:lstStyle/>
          <a:p>
            <a:r>
              <a:rPr lang="en-US" sz="3600" b="1" i="0" u="none" strike="noStrike" baseline="0" dirty="0">
                <a:latin typeface="Calibri,Bold"/>
              </a:rPr>
              <a:t>Examples of FREE SOFTWARE</a:t>
            </a:r>
            <a:endParaRPr lang="en-IN" sz="3600" dirty="0"/>
          </a:p>
        </p:txBody>
      </p:sp>
      <p:sp>
        <p:nvSpPr>
          <p:cNvPr id="3" name="Content Placeholder 2">
            <a:extLst>
              <a:ext uri="{FF2B5EF4-FFF2-40B4-BE49-F238E27FC236}">
                <a16:creationId xmlns:a16="http://schemas.microsoft.com/office/drawing/2014/main" id="{2456CD02-BAAA-01AF-2515-E02DB0451BAC}"/>
              </a:ext>
            </a:extLst>
          </p:cNvPr>
          <p:cNvSpPr>
            <a:spLocks noGrp="1"/>
          </p:cNvSpPr>
          <p:nvPr>
            <p:ph idx="1"/>
          </p:nvPr>
        </p:nvSpPr>
        <p:spPr>
          <a:xfrm>
            <a:off x="772886" y="1532824"/>
            <a:ext cx="10515600" cy="3792351"/>
          </a:xfrm>
        </p:spPr>
        <p:txBody>
          <a:bodyPr>
            <a:noAutofit/>
          </a:bodyPr>
          <a:lstStyle/>
          <a:p>
            <a:pPr algn="l"/>
            <a:r>
              <a:rPr lang="en-US" b="1" i="0" u="none" strike="noStrike" baseline="0" dirty="0">
                <a:latin typeface="Times New Roman" panose="02020603050405020304" pitchFamily="18" charset="0"/>
              </a:rPr>
              <a:t>Linux Operating System</a:t>
            </a:r>
            <a:r>
              <a:rPr lang="en-US" b="0" i="0" u="none" strike="noStrike" baseline="0" dirty="0">
                <a:latin typeface="Times New Roman" panose="02020603050405020304" pitchFamily="18" charset="0"/>
              </a:rPr>
              <a:t>: Linux</a:t>
            </a:r>
            <a:r>
              <a:rPr lang="en-US" dirty="0">
                <a:latin typeface="Times New Roman" panose="02020603050405020304" pitchFamily="18" charset="0"/>
                <a:cs typeface="Times New Roman" panose="02020603050405020304" pitchFamily="18" charset="0"/>
              </a:rPr>
              <a:t>(Lovable Intellect Not Using XP)</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rPr>
              <a:t>is a free and open source operating system that is widely used in enterprise environments and personal computers.</a:t>
            </a:r>
          </a:p>
          <a:p>
            <a:pPr algn="l"/>
            <a:r>
              <a:rPr lang="en-US" b="1" i="0" u="none" strike="noStrike" baseline="0" dirty="0">
                <a:latin typeface="Times New Roman" panose="02020603050405020304" pitchFamily="18" charset="0"/>
              </a:rPr>
              <a:t>Apache Web Server:</a:t>
            </a:r>
            <a:r>
              <a:rPr lang="en-US" b="0" i="0" u="none" strike="noStrike" baseline="0" dirty="0">
                <a:latin typeface="Times New Roman" panose="02020603050405020304" pitchFamily="18" charset="0"/>
              </a:rPr>
              <a:t> Apache is a free and open source web server that is used to serve </a:t>
            </a:r>
            <a:r>
              <a:rPr lang="en-IN" b="0" i="0" u="none" strike="noStrike" baseline="0" dirty="0">
                <a:latin typeface="Times New Roman" panose="02020603050405020304" pitchFamily="18" charset="0"/>
              </a:rPr>
              <a:t>web pages on the internet.</a:t>
            </a:r>
          </a:p>
          <a:p>
            <a:pPr algn="l"/>
            <a:r>
              <a:rPr lang="en-US" b="1" i="0" u="none" strike="noStrike" baseline="0" dirty="0">
                <a:latin typeface="Times New Roman" panose="02020603050405020304" pitchFamily="18" charset="0"/>
              </a:rPr>
              <a:t>LibreOffice</a:t>
            </a:r>
            <a:r>
              <a:rPr lang="en-US" b="0" i="0" u="none" strike="noStrike" baseline="0" dirty="0">
                <a:latin typeface="Times New Roman" panose="02020603050405020304" pitchFamily="18" charset="0"/>
              </a:rPr>
              <a:t>: LibreOffice is a free and open source office productivity suite that includes word processing, spreadsheet, and presentation software.</a:t>
            </a:r>
          </a:p>
          <a:p>
            <a:pPr algn="l"/>
            <a:r>
              <a:rPr lang="en-US" b="1" i="0" u="none" strike="noStrike" baseline="0" dirty="0">
                <a:latin typeface="Times New Roman" panose="02020603050405020304" pitchFamily="18" charset="0"/>
              </a:rPr>
              <a:t>GIMP</a:t>
            </a:r>
            <a:r>
              <a:rPr lang="en-US" b="0" i="0" u="none" strike="noStrike" baseline="0" dirty="0">
                <a:latin typeface="Times New Roman" panose="02020603050405020304" pitchFamily="18" charset="0"/>
              </a:rPr>
              <a:t>: GIMP </a:t>
            </a:r>
            <a:r>
              <a:rPr lang="en-US" b="0" i="0" u="none" strike="noStrike" baseline="0" dirty="0">
                <a:latin typeface="Times New Roman" panose="02020603050405020304" pitchFamily="18" charset="0"/>
                <a:cs typeface="Times New Roman" panose="02020603050405020304" pitchFamily="18" charset="0"/>
              </a:rPr>
              <a:t>(</a:t>
            </a:r>
            <a:r>
              <a:rPr lang="en-IN" b="0" i="0" dirty="0">
                <a:solidFill>
                  <a:srgbClr val="040C28"/>
                </a:solidFill>
                <a:effectLst/>
                <a:latin typeface="Times New Roman" panose="02020603050405020304" pitchFamily="18" charset="0"/>
                <a:cs typeface="Times New Roman" panose="02020603050405020304" pitchFamily="18" charset="0"/>
              </a:rPr>
              <a:t>GNU Image Manipulation Program</a:t>
            </a:r>
            <a:r>
              <a:rPr lang="en-US" b="0" i="0" u="none" strike="noStrike" baseline="0" dirty="0">
                <a:latin typeface="Times New Roman" panose="02020603050405020304" pitchFamily="18" charset="0"/>
                <a:cs typeface="Times New Roman" panose="02020603050405020304" pitchFamily="18" charset="0"/>
              </a:rPr>
              <a:t>)</a:t>
            </a:r>
            <a:r>
              <a:rPr lang="en-US" b="0" i="0" u="none" strike="noStrike" baseline="0" dirty="0">
                <a:latin typeface="Times New Roman" panose="02020603050405020304" pitchFamily="18" charset="0"/>
              </a:rPr>
              <a:t>is a free and open source image editing software that can be used for tasks such as photo retouching, image composition, and image authoring.</a:t>
            </a:r>
          </a:p>
          <a:p>
            <a:pPr algn="l"/>
            <a:endParaRPr lang="en-IN" dirty="0"/>
          </a:p>
        </p:txBody>
      </p:sp>
    </p:spTree>
    <p:extLst>
      <p:ext uri="{BB962C8B-B14F-4D97-AF65-F5344CB8AC3E}">
        <p14:creationId xmlns:p14="http://schemas.microsoft.com/office/powerpoint/2010/main" val="318547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A6D6-EC2A-F8C7-7B92-5A8AF41DFC64}"/>
              </a:ext>
            </a:extLst>
          </p:cNvPr>
          <p:cNvSpPr>
            <a:spLocks noGrp="1"/>
          </p:cNvSpPr>
          <p:nvPr>
            <p:ph type="title"/>
          </p:nvPr>
        </p:nvSpPr>
        <p:spPr/>
        <p:txBody>
          <a:bodyPr/>
          <a:lstStyle/>
          <a:p>
            <a:r>
              <a:rPr lang="en-US" b="1" dirty="0"/>
              <a:t>LINUX</a:t>
            </a:r>
            <a:endParaRPr lang="en-IN" b="1" dirty="0"/>
          </a:p>
        </p:txBody>
      </p:sp>
      <p:sp>
        <p:nvSpPr>
          <p:cNvPr id="3" name="Content Placeholder 2">
            <a:extLst>
              <a:ext uri="{FF2B5EF4-FFF2-40B4-BE49-F238E27FC236}">
                <a16:creationId xmlns:a16="http://schemas.microsoft.com/office/drawing/2014/main" id="{A2992EF1-AD8B-EC19-FA10-190FD2D484DB}"/>
              </a:ext>
            </a:extLst>
          </p:cNvPr>
          <p:cNvSpPr>
            <a:spLocks noGrp="1"/>
          </p:cNvSpPr>
          <p:nvPr>
            <p:ph idx="1"/>
          </p:nvPr>
        </p:nvSpPr>
        <p:spPr/>
        <p:txBody>
          <a:bodyPr/>
          <a:lstStyle/>
          <a:p>
            <a:endParaRPr lang="en-IN"/>
          </a:p>
        </p:txBody>
      </p:sp>
      <p:pic>
        <p:nvPicPr>
          <p:cNvPr id="1026" name="Picture 2" descr="Meet The Unique Linux OS That Looks Shockingly Similar To Windows 10">
            <a:extLst>
              <a:ext uri="{FF2B5EF4-FFF2-40B4-BE49-F238E27FC236}">
                <a16:creationId xmlns:a16="http://schemas.microsoft.com/office/drawing/2014/main" id="{ADB20BC1-B476-523D-3C63-42FA81C6E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12779"/>
            <a:ext cx="9675845" cy="5445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1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7EFE-9A22-B73B-3DAD-B56D88A790FC}"/>
              </a:ext>
            </a:extLst>
          </p:cNvPr>
          <p:cNvSpPr>
            <a:spLocks noGrp="1"/>
          </p:cNvSpPr>
          <p:nvPr>
            <p:ph type="title"/>
          </p:nvPr>
        </p:nvSpPr>
        <p:spPr/>
        <p:txBody>
          <a:bodyPr/>
          <a:lstStyle/>
          <a:p>
            <a:r>
              <a:rPr lang="en-US" b="1" dirty="0"/>
              <a:t>APACHE WEB SERVER</a:t>
            </a:r>
            <a:endParaRPr lang="en-IN" b="1" dirty="0"/>
          </a:p>
        </p:txBody>
      </p:sp>
      <p:pic>
        <p:nvPicPr>
          <p:cNvPr id="9" name="Content Placeholder 8">
            <a:extLst>
              <a:ext uri="{FF2B5EF4-FFF2-40B4-BE49-F238E27FC236}">
                <a16:creationId xmlns:a16="http://schemas.microsoft.com/office/drawing/2014/main" id="{B6B00F98-5AF6-BA1A-35C4-0E40DA83F571}"/>
              </a:ext>
            </a:extLst>
          </p:cNvPr>
          <p:cNvPicPr>
            <a:picLocks noGrp="1" noChangeAspect="1"/>
          </p:cNvPicPr>
          <p:nvPr>
            <p:ph idx="1"/>
          </p:nvPr>
        </p:nvPicPr>
        <p:blipFill>
          <a:blip r:embed="rId2"/>
          <a:stretch>
            <a:fillRect/>
          </a:stretch>
        </p:blipFill>
        <p:spPr>
          <a:xfrm>
            <a:off x="2615725" y="1690688"/>
            <a:ext cx="6690709" cy="4402090"/>
          </a:xfrm>
        </p:spPr>
      </p:pic>
    </p:spTree>
    <p:extLst>
      <p:ext uri="{BB962C8B-B14F-4D97-AF65-F5344CB8AC3E}">
        <p14:creationId xmlns:p14="http://schemas.microsoft.com/office/powerpoint/2010/main" val="4006523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FF24-78C5-4564-D114-7FBC48816C32}"/>
              </a:ext>
            </a:extLst>
          </p:cNvPr>
          <p:cNvSpPr>
            <a:spLocks noGrp="1"/>
          </p:cNvSpPr>
          <p:nvPr>
            <p:ph type="title"/>
          </p:nvPr>
        </p:nvSpPr>
        <p:spPr/>
        <p:txBody>
          <a:bodyPr/>
          <a:lstStyle/>
          <a:p>
            <a:r>
              <a:rPr lang="en-US" b="1" dirty="0"/>
              <a:t>GIMP</a:t>
            </a:r>
            <a:endParaRPr lang="en-IN" b="1" dirty="0"/>
          </a:p>
        </p:txBody>
      </p:sp>
      <p:pic>
        <p:nvPicPr>
          <p:cNvPr id="3074" name="Picture 2" descr="2. Main Windows">
            <a:extLst>
              <a:ext uri="{FF2B5EF4-FFF2-40B4-BE49-F238E27FC236}">
                <a16:creationId xmlns:a16="http://schemas.microsoft.com/office/drawing/2014/main" id="{0943DE0E-76CA-1331-CD31-F142EEA979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3929" y="1527045"/>
            <a:ext cx="8568569" cy="524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4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F3D2-FC32-1B23-2656-07B5BE0E3824}"/>
              </a:ext>
            </a:extLst>
          </p:cNvPr>
          <p:cNvSpPr>
            <a:spLocks noGrp="1"/>
          </p:cNvSpPr>
          <p:nvPr>
            <p:ph type="title"/>
          </p:nvPr>
        </p:nvSpPr>
        <p:spPr/>
        <p:txBody>
          <a:bodyPr/>
          <a:lstStyle/>
          <a:p>
            <a:r>
              <a:rPr lang="en-US" sz="4400" b="1" i="0" u="none" strike="noStrike" baseline="0" dirty="0">
                <a:latin typeface="Calibri,Bold"/>
              </a:rPr>
              <a:t>Examples of FREE SOFTWARE</a:t>
            </a:r>
            <a:endParaRPr lang="en-IN" dirty="0"/>
          </a:p>
        </p:txBody>
      </p:sp>
      <p:sp>
        <p:nvSpPr>
          <p:cNvPr id="3" name="Content Placeholder 2">
            <a:extLst>
              <a:ext uri="{FF2B5EF4-FFF2-40B4-BE49-F238E27FC236}">
                <a16:creationId xmlns:a16="http://schemas.microsoft.com/office/drawing/2014/main" id="{17407828-298A-4A37-330D-534D29C3040C}"/>
              </a:ext>
            </a:extLst>
          </p:cNvPr>
          <p:cNvSpPr>
            <a:spLocks noGrp="1"/>
          </p:cNvSpPr>
          <p:nvPr>
            <p:ph idx="1"/>
          </p:nvPr>
        </p:nvSpPr>
        <p:spPr/>
        <p:txBody>
          <a:bodyPr/>
          <a:lstStyle/>
          <a:p>
            <a:pPr algn="l"/>
            <a:r>
              <a:rPr lang="en-US" sz="2800" b="1" i="0" u="none" strike="noStrike" baseline="0" dirty="0">
                <a:latin typeface="Times New Roman" panose="02020603050405020304" pitchFamily="18" charset="0"/>
              </a:rPr>
              <a:t>VLC Media Player</a:t>
            </a:r>
            <a:r>
              <a:rPr lang="en-US" sz="2800" b="0" i="0" u="none" strike="noStrike" baseline="0" dirty="0">
                <a:latin typeface="Times New Roman" panose="02020603050405020304" pitchFamily="18" charset="0"/>
              </a:rPr>
              <a:t>: VLC is a free and open source multimedia player that supports a wide variety of audio and video formats.</a:t>
            </a:r>
          </a:p>
          <a:p>
            <a:pPr algn="l"/>
            <a:r>
              <a:rPr lang="en-US" sz="2800" b="1" i="0" u="none" strike="noStrike" baseline="0" dirty="0">
                <a:latin typeface="Times New Roman" panose="02020603050405020304" pitchFamily="18" charset="0"/>
              </a:rPr>
              <a:t>Firefox Web Browser</a:t>
            </a:r>
            <a:r>
              <a:rPr lang="en-US" sz="2800" b="0" i="0" u="none" strike="noStrike" baseline="0" dirty="0">
                <a:latin typeface="Times New Roman" panose="02020603050405020304" pitchFamily="18" charset="0"/>
              </a:rPr>
              <a:t>: Firefox is a free and open source web browser that is developed </a:t>
            </a:r>
            <a:r>
              <a:rPr lang="en-IN" sz="2800" b="0" i="0" u="none" strike="noStrike" baseline="0" dirty="0">
                <a:latin typeface="Times New Roman" panose="02020603050405020304" pitchFamily="18" charset="0"/>
              </a:rPr>
              <a:t>by the Mozilla Foundation</a:t>
            </a:r>
          </a:p>
          <a:p>
            <a:pPr algn="l"/>
            <a:r>
              <a:rPr lang="en-US" sz="2800" b="1" i="0" u="none" strike="noStrike" baseline="0" dirty="0">
                <a:latin typeface="Times New Roman" panose="02020603050405020304" pitchFamily="18" charset="0"/>
              </a:rPr>
              <a:t>MySQL</a:t>
            </a:r>
            <a:r>
              <a:rPr lang="en-US" sz="2800" b="0" i="0" u="none" strike="noStrike" baseline="0" dirty="0">
                <a:latin typeface="Times New Roman" panose="02020603050405020304" pitchFamily="18" charset="0"/>
              </a:rPr>
              <a:t>: MySQL is a free and open source relational database management system that is widely used in web applications</a:t>
            </a:r>
          </a:p>
          <a:p>
            <a:pPr algn="l"/>
            <a:r>
              <a:rPr lang="en-US" sz="2800" b="1" i="0" u="none" strike="noStrike" baseline="0" dirty="0">
                <a:latin typeface="Times New Roman" panose="02020603050405020304" pitchFamily="18" charset="0"/>
              </a:rPr>
              <a:t>Blender</a:t>
            </a:r>
            <a:r>
              <a:rPr lang="en-US" sz="2800" b="0" i="0" u="none" strike="noStrike" baseline="0" dirty="0">
                <a:latin typeface="Times New Roman" panose="02020603050405020304" pitchFamily="18" charset="0"/>
              </a:rPr>
              <a:t>: Blender is a free and open source 3D computer graphics software that can be used for creating animations, visual effects, and video games.</a:t>
            </a:r>
          </a:p>
          <a:p>
            <a:endParaRPr lang="en-IN" dirty="0"/>
          </a:p>
        </p:txBody>
      </p:sp>
    </p:spTree>
    <p:extLst>
      <p:ext uri="{BB962C8B-B14F-4D97-AF65-F5344CB8AC3E}">
        <p14:creationId xmlns:p14="http://schemas.microsoft.com/office/powerpoint/2010/main" val="279479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3E425-6527-5D61-AE19-9EA4274F1A37}"/>
              </a:ext>
            </a:extLst>
          </p:cNvPr>
          <p:cNvSpPr>
            <a:spLocks noGrp="1"/>
          </p:cNvSpPr>
          <p:nvPr>
            <p:ph idx="1"/>
          </p:nvPr>
        </p:nvSpPr>
        <p:spPr>
          <a:xfrm>
            <a:off x="838200" y="767790"/>
            <a:ext cx="10515600" cy="4351338"/>
          </a:xfrm>
        </p:spPr>
        <p:txBody>
          <a:bodyPr>
            <a:normAutofit/>
          </a:bodyPr>
          <a:lstStyle/>
          <a:p>
            <a:pPr marL="0" indent="0" algn="l">
              <a:buNone/>
            </a:pPr>
            <a:r>
              <a:rPr lang="en-US" sz="3200" b="0" i="0" u="none" strike="noStrike" baseline="0" dirty="0">
                <a:latin typeface="Calibri" panose="020F0502020204030204" pitchFamily="34" charset="0"/>
              </a:rPr>
              <a:t>1. What is a key reason for the need for Open Source Software?</a:t>
            </a:r>
          </a:p>
          <a:p>
            <a:pPr marL="0" indent="0" algn="l">
              <a:buNone/>
            </a:pPr>
            <a:r>
              <a:rPr lang="en-US" sz="3200" b="0" i="0" u="none" strike="noStrike" baseline="0" dirty="0">
                <a:latin typeface="Calibri" panose="020F0502020204030204" pitchFamily="34" charset="0"/>
              </a:rPr>
              <a:t>a) It is always more secure than proprietary software</a:t>
            </a:r>
          </a:p>
          <a:p>
            <a:pPr marL="0" indent="0" algn="l">
              <a:buNone/>
            </a:pPr>
            <a:r>
              <a:rPr lang="en-US" sz="3200" b="0" i="0" u="none" strike="noStrike" baseline="0" dirty="0">
                <a:latin typeface="Calibri" panose="020F0502020204030204" pitchFamily="34" charset="0"/>
              </a:rPr>
              <a:t>b) It is free of cost</a:t>
            </a:r>
          </a:p>
          <a:p>
            <a:pPr marL="0" indent="0" algn="l">
              <a:buNone/>
            </a:pPr>
            <a:r>
              <a:rPr lang="en-US" sz="3200" b="0" i="0" u="none" strike="noStrike" baseline="0" dirty="0">
                <a:latin typeface="Calibri" panose="020F0502020204030204" pitchFamily="34" charset="0"/>
              </a:rPr>
              <a:t>c) It promotes innovation and collaboration</a:t>
            </a:r>
            <a:endParaRPr lang="en-IN" sz="3200" dirty="0"/>
          </a:p>
        </p:txBody>
      </p:sp>
    </p:spTree>
    <p:extLst>
      <p:ext uri="{BB962C8B-B14F-4D97-AF65-F5344CB8AC3E}">
        <p14:creationId xmlns:p14="http://schemas.microsoft.com/office/powerpoint/2010/main" val="3301070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1384</Words>
  <Application>Microsoft Office PowerPoint</Application>
  <PresentationFormat>Widescreen</PresentationFormat>
  <Paragraphs>104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Calibri,Bold</vt:lpstr>
      <vt:lpstr>Times New Roman</vt:lpstr>
      <vt:lpstr>Office Theme</vt:lpstr>
      <vt:lpstr>FOSS</vt:lpstr>
      <vt:lpstr>What is FREE SOFTWARE</vt:lpstr>
      <vt:lpstr>Free software has several characteristics, including:</vt:lpstr>
      <vt:lpstr>Examples of FREE SOFTWARE</vt:lpstr>
      <vt:lpstr>LINUX</vt:lpstr>
      <vt:lpstr>APACHE WEB SERVER</vt:lpstr>
      <vt:lpstr>GIMP</vt:lpstr>
      <vt:lpstr>Examples of FREE SOFTWARE</vt:lpstr>
      <vt:lpstr>PowerPoint Presentation</vt:lpstr>
      <vt:lpstr>PowerPoint Presentation</vt:lpstr>
      <vt:lpstr>PowerPoint Presentation</vt:lpstr>
      <vt:lpstr>PowerPoint Presentation</vt:lpstr>
      <vt:lpstr>3. What is the main principle of Free Software?</vt:lpstr>
      <vt:lpstr>PowerPoint Presentation</vt:lpstr>
      <vt:lpstr>4. What is a benefit of using Free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FOSS</dc:title>
  <dc:creator>Girish Mattikop</dc:creator>
  <cp:lastModifiedBy>Girish Mattikop</cp:lastModifiedBy>
  <cp:revision>10</cp:revision>
  <dcterms:created xsi:type="dcterms:W3CDTF">2023-06-21T13:54:29Z</dcterms:created>
  <dcterms:modified xsi:type="dcterms:W3CDTF">2025-02-07T09:25:52Z</dcterms:modified>
</cp:coreProperties>
</file>