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E0FFCD9-D3F1-4846-857F-E660244DAB5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BDF987-015A-4278-AAE4-DDD66165388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20389DA-D3D7-453C-9A71-C7FA4D826A5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62AF3F8-2EC5-40FF-A3A6-095FE43B07A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E8F2828-27CA-4E66-90C1-5DB43503F3C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9566C7-3E1D-417F-8FF1-E4DCBAE35A6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77F90BB-47F4-4FA7-8DA4-7B497E3B71E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CF0DF1C-15E8-48D1-B2D5-59001282187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3B9FCA8-BDFF-40D8-9907-B41C42C2094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B8B8B48-6531-4594-BEB9-1948FF58E49E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2193990-8937-445E-8F15-82CE12B0E60D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213212CE-F9C6-40DA-8A36-AFB13C4F152F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B2AACB1-B1D2-4668-8F71-9CF7C6B8FA05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EA9F22-15E8-4587-A349-E4876B56A775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04BB017-FB4D-4E45-86DE-8AA2A008E1FF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8A3FCCD-261B-44DD-A458-7DDB14B7C7F8}" type="datetime1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C3AC9B1-4BC0-42E7-A9F3-77583F638F80}" type="datetime1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085D36D-4E42-41DF-86D0-B80CC3846BF1}" type="datetime1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3AF1FD2A-062B-4998-B7DA-FD56DF04BFF7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C3DE9D9-4070-4AE1-B9D3-96AF30BA3F0A}" type="datetime1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6228-75BF-4AA0-A11D-1D2C9E7E4B87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0404-F8C9-4487-9B19-B0594ADD304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63757" y="172278"/>
            <a:ext cx="9104243" cy="243653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ENPM-661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63757" y="279365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FOR TOY CAR USING RRT AND RRT* ALGORITHMS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-GIRISH KUMAR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-LAVANYA SURESH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79373" y="4010866"/>
            <a:ext cx="4410696" cy="23833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cs typeface="Times New Roman" panose="02020603050405020304" pitchFamily="18" charset="0"/>
              </a:rPr>
              <a:t>For this particular project, we decided to work on RRT and RRT* path planning algorithms.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Here, we are using a toy car based mobile robot which has a manipulator on the top that picks up the items and drops it whenever required.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The four wheeled mobile robot has a base which is made of rubber tier and it is driven by the effort velocity controller.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We applied the learning of the algorithms in toy car by leveraging the power of simulation through gazebo, ROS and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A4C8-E3D9-4500-AB85-007CC609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cs typeface="Times New Roman" panose="02020603050405020304" pitchFamily="18" charset="0"/>
              </a:rPr>
              <a:t>RRT AND ITS ADVANTAGES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3541505"/>
          </a:xfrm>
        </p:spPr>
        <p:txBody>
          <a:bodyPr/>
          <a:lstStyle/>
          <a:p>
            <a:pPr algn="just"/>
            <a:r>
              <a:rPr lang="en-IN" dirty="0">
                <a:cs typeface="Times New Roman" panose="02020603050405020304" pitchFamily="18" charset="0"/>
              </a:rPr>
              <a:t>RRT is a path planning algorithm that randomly explores the working area that is filled with obstacles to find the optimal path between start and goal nodes.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This algorithm is designed for efficiently searching paths in a no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N" dirty="0">
                <a:cs typeface="Times New Roman" panose="02020603050405020304" pitchFamily="18" charset="0"/>
              </a:rPr>
              <a:t>-convex high dimensional spaces.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The algorithm works faster as compared to other path planning algorithms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en-IN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9A446-90D7-486C-AEE9-976CCD1F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  <a:cs typeface="Times New Roman" panose="02020603050405020304" pitchFamily="18" charset="0"/>
              </a:rPr>
              <a:t>COMPARISON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96864"/>
              </p:ext>
            </p:extLst>
          </p:nvPr>
        </p:nvGraphicFramePr>
        <p:xfrm>
          <a:off x="838200" y="1835044"/>
          <a:ext cx="9793356" cy="402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5732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RRT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RRT*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732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Times New Roman" panose="02020603050405020304" pitchFamily="18" charset="0"/>
                        </a:rPr>
                        <a:t>Fairly faster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Times New Roman" panose="02020603050405020304" pitchFamily="18" charset="0"/>
                        </a:rPr>
                        <a:t>Computationally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732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Times New Roman" panose="02020603050405020304" pitchFamily="18" charset="0"/>
                        </a:rPr>
                        <a:t>The path is quite longer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Times New Roman" panose="02020603050405020304" pitchFamily="18" charset="0"/>
                        </a:rPr>
                        <a:t>It gives optimal short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732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Times New Roman" panose="02020603050405020304" pitchFamily="18" charset="0"/>
                        </a:rPr>
                        <a:t>Doesn’t choose the best parent node when assigning the 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Times New Roman" panose="02020603050405020304" pitchFamily="18" charset="0"/>
                        </a:rPr>
                        <a:t>Chooses the best parent node in the vicinity based on cost-to-come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732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Times New Roman" panose="02020603050405020304" pitchFamily="18" charset="0"/>
                        </a:rPr>
                        <a:t>No rewiring of 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  <a:cs typeface="Times New Roman" panose="02020603050405020304" pitchFamily="18" charset="0"/>
                        </a:rPr>
                        <a:t>Rewire the neighbours in the vicinity if there is a short path based on cost-to-come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A5E4C-B6A0-4064-8D93-127ABEE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</a:pPr>
            <a:r>
              <a:rPr lang="en-IN" dirty="0"/>
              <a:t>We are simulating the RRT </a:t>
            </a:r>
            <a:r>
              <a:rPr lang="en-US" dirty="0"/>
              <a:t>/ RRT* </a:t>
            </a:r>
            <a:r>
              <a:rPr lang="en-IN" dirty="0"/>
              <a:t>algorithm in python.</a:t>
            </a:r>
            <a:endParaRPr lang="en-US" dirty="0"/>
          </a:p>
          <a:p>
            <a:pPr algn="just">
              <a:lnSpc>
                <a:spcPct val="115000"/>
              </a:lnSpc>
            </a:pPr>
            <a:endParaRPr lang="en-US" dirty="0"/>
          </a:p>
          <a:p>
            <a:pPr algn="just">
              <a:lnSpc>
                <a:spcPct val="115000"/>
              </a:lnSpc>
            </a:pPr>
            <a:r>
              <a:rPr lang="en-US" dirty="0"/>
              <a:t>Output text files will be generated with control actions in it (similar to project 3c).</a:t>
            </a:r>
          </a:p>
          <a:p>
            <a:pPr algn="just">
              <a:lnSpc>
                <a:spcPct val="115000"/>
              </a:lnSpc>
            </a:pPr>
            <a:endParaRPr lang="en-US" dirty="0"/>
          </a:p>
          <a:p>
            <a:pPr algn="just">
              <a:lnSpc>
                <a:spcPct val="115000"/>
              </a:lnSpc>
            </a:pPr>
            <a:r>
              <a:rPr lang="en-US" dirty="0"/>
              <a:t>Using the text files, simulation will be carried out for the toy car in gazebo.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1D3D8-1709-4EAD-BD5A-E9671B6B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86483" y="2206329"/>
            <a:ext cx="4752129" cy="3358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9698" y="415860"/>
            <a:ext cx="3091844" cy="561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121" y="358710"/>
            <a:ext cx="4752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Toy Car </a:t>
            </a:r>
            <a:endParaRPr lang="en-I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49404-BC8E-4722-983B-A4DFFE8E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1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Toy Car Description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1" y="1164479"/>
            <a:ext cx="10515600" cy="5536639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dirty="0"/>
              <a:t>The CAD model will be assumed to be a homogenous material with no irregular pores</a:t>
            </a:r>
            <a:r>
              <a:rPr lang="en-US" dirty="0"/>
              <a:t>.</a:t>
            </a:r>
            <a:endParaRPr dirty="0"/>
          </a:p>
          <a:p>
            <a:pPr algn="just"/>
            <a:r>
              <a:rPr dirty="0"/>
              <a:t>The physics will be assumed to be correct </a:t>
            </a:r>
            <a:r>
              <a:rPr dirty="0" err="1"/>
              <a:t>i.e</a:t>
            </a:r>
            <a:r>
              <a:rPr dirty="0"/>
              <a:t> the model will stand upright</a:t>
            </a:r>
            <a:r>
              <a:rPr lang="en-US" dirty="0"/>
              <a:t>.</a:t>
            </a:r>
            <a:endParaRPr dirty="0"/>
          </a:p>
          <a:p>
            <a:pPr algn="just"/>
            <a:r>
              <a:rPr dirty="0"/>
              <a:t>The servo motors will be assumed to be attached at each joint</a:t>
            </a:r>
            <a:r>
              <a:rPr lang="en-US" dirty="0"/>
              <a:t>.</a:t>
            </a:r>
            <a:endParaRPr dirty="0"/>
          </a:p>
          <a:p>
            <a:pPr algn="just"/>
            <a:r>
              <a:rPr dirty="0"/>
              <a:t>The torque calculations will be assumed to align according to each joint</a:t>
            </a:r>
            <a:r>
              <a:rPr lang="en-US" dirty="0"/>
              <a:t>.</a:t>
            </a:r>
            <a:endParaRPr dirty="0"/>
          </a:p>
          <a:p>
            <a:pPr algn="just"/>
            <a:r>
              <a:rPr dirty="0"/>
              <a:t>The ground to base joint will be assumed to be fixed hence no movement</a:t>
            </a:r>
            <a:r>
              <a:rPr lang="en-US" dirty="0"/>
              <a:t>.</a:t>
            </a:r>
            <a:endParaRPr dirty="0"/>
          </a:p>
          <a:p>
            <a:pPr algn="just"/>
            <a:r>
              <a:rPr dirty="0"/>
              <a:t>No lag will be assumed between controller and actuator</a:t>
            </a:r>
            <a:r>
              <a:rPr lang="en-US" dirty="0"/>
              <a:t>.</a:t>
            </a:r>
            <a:endParaRPr dirty="0"/>
          </a:p>
          <a:p>
            <a:pPr algn="just"/>
            <a:r>
              <a:rPr dirty="0"/>
              <a:t>No external friction between the joint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b="1" i="1" dirty="0"/>
              <a:t>Credits - </a:t>
            </a:r>
            <a:r>
              <a:rPr lang="en-US" b="1" i="1" dirty="0" err="1"/>
              <a:t>Divyam</a:t>
            </a:r>
            <a:r>
              <a:rPr lang="en-US" b="1" i="1" dirty="0"/>
              <a:t> Garg and John </a:t>
            </a:r>
            <a:r>
              <a:rPr lang="en-US" b="1" i="1" dirty="0" err="1"/>
              <a:t>Dinofrio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C6FF3-984D-40C8-A659-AC644F3C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World Map 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65497" y="905716"/>
            <a:ext cx="6700477" cy="52712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08021D-34DB-4D8A-9F60-74E3996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0"/>
            <a:ext cx="2686050" cy="742857"/>
          </a:xfrm>
        </p:spPr>
        <p:txBody>
          <a:bodyPr/>
          <a:lstStyle/>
          <a:p>
            <a:r>
              <a:rPr lang="en-US" b="1" dirty="0"/>
              <a:t>Results 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80382" y="4404259"/>
            <a:ext cx="2274794" cy="51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RRT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92476" y="4412881"/>
            <a:ext cx="1972234" cy="51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RRT</a:t>
            </a:r>
            <a:r>
              <a:rPr lang="en-US" sz="2800" dirty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4382" y="5183929"/>
            <a:ext cx="103232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TODO</a:t>
            </a:r>
          </a:p>
          <a:p>
            <a:r>
              <a:rPr lang="en-US" sz="3200" dirty="0"/>
              <a:t> </a:t>
            </a:r>
            <a:r>
              <a:rPr lang="en-US" sz="2800" dirty="0"/>
              <a:t>4-wheel drive for toy car is yet to be implemented in Gazebo!</a:t>
            </a:r>
            <a:endParaRPr lang="en-IN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4679" y="769230"/>
            <a:ext cx="3765232" cy="3589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05495" y="742857"/>
            <a:ext cx="3524513" cy="36156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834A3-81BD-447E-A257-7A90579B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0404-F8C9-4487-9B19-B0594ADD304A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438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ENPM-661</vt:lpstr>
      <vt:lpstr>INTRODUCTION</vt:lpstr>
      <vt:lpstr>RRT AND ITS ADVANTAGES</vt:lpstr>
      <vt:lpstr>COMPARISON</vt:lpstr>
      <vt:lpstr>Workflow </vt:lpstr>
      <vt:lpstr>PowerPoint Presentation</vt:lpstr>
      <vt:lpstr>Toy Car Description </vt:lpstr>
      <vt:lpstr>World Map </vt:lpstr>
      <vt:lpstr>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ENPM-661</dc:title>
  <dc:creator>suresh</dc:creator>
  <cp:lastModifiedBy>Sudheesh Kumar</cp:lastModifiedBy>
  <cp:revision>8</cp:revision>
  <dcterms:created xsi:type="dcterms:W3CDTF">2021-05-06T11:19:44Z</dcterms:created>
  <dcterms:modified xsi:type="dcterms:W3CDTF">2021-05-11T05:31:58Z</dcterms:modified>
</cp:coreProperties>
</file>