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AF40-EB1F-5017-D292-75E3A207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778F4-7AA4-A215-3B0A-8592668F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81F4-AEEE-6279-B6A5-E636675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AB57-39AC-7F3F-B091-B9F8D88A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33DC-9AB6-307D-CAC5-2142DC9A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911F-1F36-EC1A-1C3A-8BFA78F8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64AE0-7529-6A5D-CDB8-FB5539AF5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E68C-F5F1-18F0-B776-1F8B87C4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4351-754E-B3CE-9727-97544775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DED9-78DE-A32B-90FD-FC3E0A8F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87040-4DF3-48A3-7452-E7F3924E5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F0C2-9BC6-7423-DEE5-A61473A6A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B85E-7830-81F8-7E8A-C72E56A5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B82B-F4F0-51FF-E9EB-030A57A7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0D9E-9592-34B7-3EE7-27D0156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5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4BC5-E217-D2CF-0656-3B99C61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CEB1-AC50-E34C-D05F-0900D36D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21FE-17E0-0AF3-0EA5-0447F012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C362-A751-FA97-CA15-6BC16F8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7827-0EB0-87BD-9FEA-68AEEFD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7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E2E2-4108-B99E-DF2E-FE600CB4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C3DB-34A4-D8D0-C98A-180E279B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9689-301A-10EA-1FB8-16B6D81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0E9D-CFC1-09A6-2BE3-09201520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95C4-1C2E-CDA2-18C0-AA9249EE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6DB2-A319-5AFE-CD67-E5845C10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BBDC-B0DB-FB06-EB86-3ACF14CAD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F650B-FE7D-0580-7ACC-7511C601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179B-5DA3-1E17-5117-CD05253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ED2F-B144-8E4E-E447-BE60D361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1A6A3-9C79-A381-AEB0-6F67EB7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624D-9C91-AE67-82AD-4ED5AD25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DE3F-94E9-74D6-F66C-07D709F6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DE30-66F5-DF62-2104-8FD6FBD6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657FF-6910-1CE2-2502-4A4FDBD14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628A1-FA93-F482-425E-DC4262CC4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C797D-49CA-0D24-7168-58F85298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6A7A6-615D-3CEB-5E9C-1BB31CF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3E0EA-F6B3-D7FE-2D93-B4C5A864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BF91-2E51-0FFC-FDBB-B31B193B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39779-105D-29C0-FBDC-565A712B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CFD92-0BC8-1FD2-8F0E-8A087A74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AAD2-AAF8-342C-278E-8E450A4D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3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C0F8A-31EF-9C74-8E1E-5AE2970F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2A727-3766-E89F-A8FF-56DB0EFC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A83D-E38F-AD2F-0AA2-17624EB9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0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6569-7DAD-9A4C-EB47-391EF605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577C-43D2-A15C-7E46-5376B7B1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8398-6101-6357-A693-7D4B4735B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5CE6-705F-4B1C-2E16-A8AA298C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2C246-6738-8F58-21BD-F2BD896E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FB78-8E1B-04C0-B65E-B70E5C54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BEAC-EE18-F37D-540E-D418DE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29A6-9685-7ACC-490C-83FEBDB22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8B22E-D6FB-29F4-430F-12340373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3851-A3F5-B611-9ACA-65703C3A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8AF58-F03F-F061-D8FE-ACC9FE5F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3241F-9705-2E60-C351-C8A12354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D2036-AA23-C423-2646-0F34A0EF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A9566-2168-C379-0350-61815AF0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E810-0405-E642-4B3B-54EE321C2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E63A-589E-45FA-BA7E-655C61CB5F22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6F53-4E1B-3FC4-605B-29F046293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FCE3-420C-570E-F1E2-EA73287A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2AC3-5A37-4E25-ABD1-FDF366F26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8370D-F5AC-0499-C8B1-4043A635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24"/>
            <a:ext cx="12192000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D570F-D06C-4461-D708-5E07F9E38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"/>
            <a:ext cx="12192000" cy="65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78CC6-7847-1515-1A03-D8014A117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5"/>
            <a:ext cx="121920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4032D-A3A8-32B2-EDAF-356DBA03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19"/>
            <a:ext cx="12192000" cy="66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4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C3C79-D2D7-90E0-585A-C2A22847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696993"/>
            <a:ext cx="10440955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P</dc:creator>
  <cp:lastModifiedBy>SUNIL P</cp:lastModifiedBy>
  <cp:revision>1</cp:revision>
  <dcterms:created xsi:type="dcterms:W3CDTF">2024-03-22T02:09:29Z</dcterms:created>
  <dcterms:modified xsi:type="dcterms:W3CDTF">2024-03-22T02:11:49Z</dcterms:modified>
</cp:coreProperties>
</file>