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F3C0F8E-2DB6-4753-B8A5-A82996830A16}" type="datetimeFigureOut">
              <a:rPr lang="en-US" smtClean="0"/>
              <a:pPr/>
              <a:t>5/3/2010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2F92BCE-09A7-489D-A743-D71DE9F2FBC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0F8E-2DB6-4753-B8A5-A82996830A16}" type="datetimeFigureOut">
              <a:rPr lang="en-US" smtClean="0"/>
              <a:pPr/>
              <a:t>5/3/2010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2BCE-09A7-489D-A743-D71DE9F2FBC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0F8E-2DB6-4753-B8A5-A82996830A16}" type="datetimeFigureOut">
              <a:rPr lang="en-US" smtClean="0"/>
              <a:pPr/>
              <a:t>5/3/2010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2BCE-09A7-489D-A743-D71DE9F2FBC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0F8E-2DB6-4753-B8A5-A82996830A16}" type="datetimeFigureOut">
              <a:rPr lang="en-US" smtClean="0"/>
              <a:pPr/>
              <a:t>5/3/2010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2BCE-09A7-489D-A743-D71DE9F2FBC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0F8E-2DB6-4753-B8A5-A82996830A16}" type="datetimeFigureOut">
              <a:rPr lang="en-US" smtClean="0"/>
              <a:pPr/>
              <a:t>5/3/2010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2BCE-09A7-489D-A743-D71DE9F2FBC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0F8E-2DB6-4753-B8A5-A82996830A16}" type="datetimeFigureOut">
              <a:rPr lang="en-US" smtClean="0"/>
              <a:pPr/>
              <a:t>5/3/2010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2BCE-09A7-489D-A743-D71DE9F2FBC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F3C0F8E-2DB6-4753-B8A5-A82996830A16}" type="datetimeFigureOut">
              <a:rPr lang="en-US" smtClean="0"/>
              <a:pPr/>
              <a:t>5/3/2010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2F92BCE-09A7-489D-A743-D71DE9F2FB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F3C0F8E-2DB6-4753-B8A5-A82996830A16}" type="datetimeFigureOut">
              <a:rPr lang="en-US" smtClean="0"/>
              <a:pPr/>
              <a:t>5/3/2010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2F92BCE-09A7-489D-A743-D71DE9F2FBC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0F8E-2DB6-4753-B8A5-A82996830A16}" type="datetimeFigureOut">
              <a:rPr lang="en-US" smtClean="0"/>
              <a:pPr/>
              <a:t>5/3/2010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2BCE-09A7-489D-A743-D71DE9F2FBC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0F8E-2DB6-4753-B8A5-A82996830A16}" type="datetimeFigureOut">
              <a:rPr lang="en-US" smtClean="0"/>
              <a:pPr/>
              <a:t>5/3/2010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2BCE-09A7-489D-A743-D71DE9F2FBC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0F8E-2DB6-4753-B8A5-A82996830A16}" type="datetimeFigureOut">
              <a:rPr lang="en-US" smtClean="0"/>
              <a:pPr/>
              <a:t>5/3/2010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2BCE-09A7-489D-A743-D71DE9F2FBC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FF3C0F8E-2DB6-4753-B8A5-A82996830A16}" type="datetimeFigureOut">
              <a:rPr lang="en-US" smtClean="0"/>
              <a:pPr/>
              <a:t>5/3/2010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2F92BCE-09A7-489D-A743-D71DE9F2FBC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admins@athenachat.org" TargetMode="External"/><Relationship Id="rId2" Type="http://schemas.openxmlformats.org/officeDocument/2006/relationships/hyperlink" Target="http://www.athenacha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Athena Encrypted Chat Program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191000"/>
            <a:ext cx="7162800" cy="1905000"/>
          </a:xfrm>
        </p:spPr>
        <p:txBody>
          <a:bodyPr>
            <a:normAutofit fontScale="92500" lnSpcReduction="20000"/>
          </a:bodyPr>
          <a:lstStyle/>
          <a:p>
            <a:endParaRPr lang="en-US" b="1" dirty="0" smtClean="0"/>
          </a:p>
          <a:p>
            <a:r>
              <a:rPr lang="en-US" b="1" dirty="0" smtClean="0"/>
              <a:t>Engineered by Team OlympuSoft:</a:t>
            </a:r>
          </a:p>
          <a:p>
            <a:endParaRPr lang="en-US" dirty="0" smtClean="0"/>
          </a:p>
          <a:p>
            <a:r>
              <a:rPr lang="en-US" dirty="0" smtClean="0"/>
              <a:t>			Norman Maclennan, BCNS</a:t>
            </a:r>
          </a:p>
          <a:p>
            <a:r>
              <a:rPr lang="en-US" dirty="0" smtClean="0"/>
              <a:t>			Gregory LeBlanc, BCNS</a:t>
            </a:r>
          </a:p>
          <a:p>
            <a:r>
              <a:rPr lang="en-US" dirty="0" smtClean="0"/>
              <a:t>			Stephen Failla, BCOS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0"/>
            <a:ext cx="2143125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Introduction To Athena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Centralized instant messaging program</a:t>
            </a:r>
          </a:p>
          <a:p>
            <a:pPr lvl="1"/>
            <a:r>
              <a:rPr lang="en-US" dirty="0" smtClean="0"/>
              <a:t>Similar to AIM, ICQ, MSN</a:t>
            </a:r>
          </a:p>
          <a:p>
            <a:r>
              <a:rPr lang="en-US" dirty="0" smtClean="0"/>
              <a:t>Developed in Java for </a:t>
            </a:r>
            <a:r>
              <a:rPr lang="en-US" smtClean="0"/>
              <a:t>platform compatibility</a:t>
            </a:r>
          </a:p>
          <a:p>
            <a:r>
              <a:rPr lang="en-US" dirty="0" smtClean="0"/>
              <a:t>Client </a:t>
            </a:r>
            <a:r>
              <a:rPr lang="en-US" dirty="0" smtClean="0"/>
              <a:t>and server messages encrypted with RSA</a:t>
            </a:r>
          </a:p>
          <a:p>
            <a:r>
              <a:rPr lang="en-US" dirty="0" smtClean="0"/>
              <a:t>Local files are encrypted with DES</a:t>
            </a:r>
          </a:p>
          <a:p>
            <a:r>
              <a:rPr lang="en-US" dirty="0" smtClean="0"/>
              <a:t>Integrates a single-window main interface</a:t>
            </a:r>
          </a:p>
          <a:p>
            <a:r>
              <a:rPr lang="en-US" dirty="0" smtClean="0"/>
              <a:t>Easy-to-use and secure communication for home, personal, business use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Athena and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Message headers encrypted with Server public key</a:t>
            </a:r>
          </a:p>
          <a:p>
            <a:r>
              <a:rPr lang="en-US" dirty="0" smtClean="0"/>
              <a:t>Message contents encrypted with recipient public key</a:t>
            </a:r>
          </a:p>
          <a:p>
            <a:r>
              <a:rPr lang="en-US" dirty="0" smtClean="0"/>
              <a:t>Message is sent to Server where recipient name is processed and message is routed accordingly</a:t>
            </a:r>
          </a:p>
          <a:p>
            <a:r>
              <a:rPr lang="en-US" dirty="0" smtClean="0"/>
              <a:t>Only recipient can read message</a:t>
            </a:r>
          </a:p>
          <a:p>
            <a:r>
              <a:rPr lang="en-US" dirty="0" smtClean="0"/>
              <a:t>Server acts as an abstracting layer between clients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Athena and Encryption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057400"/>
            <a:ext cx="7239000" cy="424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533401"/>
            <a:ext cx="5410200" cy="32003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3429000"/>
            <a:ext cx="5334000" cy="3276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019800" y="1219200"/>
            <a:ext cx="2438400" cy="1200329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 cap="rnd" cmpd="sng">
            <a:noFill/>
            <a:prstDash val="solid"/>
            <a:beve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Wireshark TCP Stream Capture Comparison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" y="4724400"/>
            <a:ext cx="3429000" cy="1200329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AOL Instant Messenger</a:t>
            </a:r>
          </a:p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Vs.</a:t>
            </a:r>
            <a:endParaRPr lang="en-US" sz="2400" dirty="0">
              <a:solidFill>
                <a:schemeClr val="tx2"/>
              </a:solidFill>
            </a:endParaRPr>
          </a:p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Athena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Future of Athena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286000"/>
            <a:ext cx="8229600" cy="4325112"/>
          </a:xfrm>
        </p:spPr>
        <p:txBody>
          <a:bodyPr/>
          <a:lstStyle/>
          <a:p>
            <a:r>
              <a:rPr lang="en-US" dirty="0" smtClean="0"/>
              <a:t>File Transfer</a:t>
            </a:r>
          </a:p>
          <a:p>
            <a:r>
              <a:rPr lang="en-US" dirty="0" smtClean="0"/>
              <a:t>Group Chat</a:t>
            </a:r>
          </a:p>
          <a:p>
            <a:r>
              <a:rPr lang="en-US" dirty="0" smtClean="0"/>
              <a:t>Inline Image Transfer</a:t>
            </a:r>
          </a:p>
          <a:p>
            <a:r>
              <a:rPr lang="en-US" dirty="0" smtClean="0"/>
              <a:t>Contact List Enhancement</a:t>
            </a:r>
          </a:p>
          <a:p>
            <a:pPr lvl="1"/>
            <a:r>
              <a:rPr lang="en-US" dirty="0" smtClean="0"/>
              <a:t>Contact status :: Alias :: Grouping</a:t>
            </a:r>
          </a:p>
          <a:p>
            <a:r>
              <a:rPr lang="en-US" dirty="0" smtClean="0"/>
              <a:t>“Direct-Protect” with AES</a:t>
            </a:r>
          </a:p>
          <a:p>
            <a:pPr lvl="1"/>
            <a:r>
              <a:rPr lang="en-US" dirty="0" smtClean="0"/>
              <a:t>Similar to AIM’s “Direct Connect”</a:t>
            </a:r>
          </a:p>
          <a:p>
            <a:r>
              <a:rPr lang="en-US" dirty="0" smtClean="0"/>
              <a:t>Interface and Setting Upgrades and Additions</a:t>
            </a:r>
          </a:p>
          <a:p>
            <a:pPr lvl="1"/>
            <a:r>
              <a:rPr lang="en-US" dirty="0" smtClean="0"/>
              <a:t>General UI :: Theme :: Font :: Navigation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1828800"/>
            <a:ext cx="1676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More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www.athenachat.org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>
                <a:hlinkClick r:id="rId3"/>
              </a:rPr>
              <a:t>admins@athenachat.org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Questions?</a:t>
            </a:r>
          </a:p>
          <a:p>
            <a:endParaRPr lang="en-US" dirty="0" smtClean="0"/>
          </a:p>
          <a:p>
            <a:r>
              <a:rPr lang="en-US" dirty="0" smtClean="0"/>
              <a:t>Comments?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8800" y="2286000"/>
            <a:ext cx="2143125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69</TotalTime>
  <Words>173</Words>
  <Application>Microsoft Office PowerPoint</Application>
  <PresentationFormat>On-screen Show (4:3)</PresentationFormat>
  <Paragraphs>44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Urban</vt:lpstr>
      <vt:lpstr>Athena Encrypted Chat Program</vt:lpstr>
      <vt:lpstr>An Introduction To Athena</vt:lpstr>
      <vt:lpstr>Athena and Encryption</vt:lpstr>
      <vt:lpstr>Athena and Encryption</vt:lpstr>
      <vt:lpstr>Slide 5</vt:lpstr>
      <vt:lpstr>The Future of Athena</vt:lpstr>
      <vt:lpstr>For More Information</vt:lpstr>
    </vt:vector>
  </TitlesOfParts>
  <Company>Wentworth Institute of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Athena: </dc:title>
  <dc:creator>Setup</dc:creator>
  <cp:lastModifiedBy>Setup</cp:lastModifiedBy>
  <cp:revision>70</cp:revision>
  <dcterms:created xsi:type="dcterms:W3CDTF">2010-05-03T03:24:33Z</dcterms:created>
  <dcterms:modified xsi:type="dcterms:W3CDTF">2010-05-03T15:04:43Z</dcterms:modified>
</cp:coreProperties>
</file>