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3C0F8E-2DB6-4753-B8A5-A82996830A16}" type="datetimeFigureOut">
              <a:rPr lang="en-US" smtClean="0"/>
              <a:pPr/>
              <a:t>8/9/2010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Athena Encrypted Chat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7162800" cy="19050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Engineered by Team </a:t>
            </a:r>
            <a:r>
              <a:rPr lang="en-US" b="1" dirty="0" err="1" smtClean="0"/>
              <a:t>OlympuSoft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			Norman Maclennan, BCNS</a:t>
            </a:r>
          </a:p>
          <a:p>
            <a:r>
              <a:rPr lang="en-US" dirty="0" smtClean="0"/>
              <a:t>			Gregory LeBlanc, BCNS</a:t>
            </a:r>
          </a:p>
          <a:p>
            <a:r>
              <a:rPr lang="en-US" dirty="0" smtClean="0"/>
              <a:t>			Stephen Failla, BCOS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0"/>
            <a:ext cx="21431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Athena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instant messaging program</a:t>
            </a:r>
          </a:p>
          <a:p>
            <a:pPr lvl="1"/>
            <a:r>
              <a:rPr lang="en-US" dirty="0" smtClean="0"/>
              <a:t>Similar to AIM, ICQ, MSN</a:t>
            </a:r>
          </a:p>
          <a:p>
            <a:r>
              <a:rPr lang="en-US" dirty="0" smtClean="0"/>
              <a:t>Developed in Java for platform compatibility</a:t>
            </a:r>
          </a:p>
          <a:p>
            <a:r>
              <a:rPr lang="en-US" dirty="0" smtClean="0"/>
              <a:t>Client and server messages encrypted with </a:t>
            </a:r>
            <a:r>
              <a:rPr lang="en-US" dirty="0" smtClean="0"/>
              <a:t>RSA, AES (Direct-Protect)</a:t>
            </a:r>
            <a:endParaRPr lang="en-US" dirty="0" smtClean="0"/>
          </a:p>
          <a:p>
            <a:r>
              <a:rPr lang="en-US" dirty="0" smtClean="0"/>
              <a:t>Local files are encrypted with DES</a:t>
            </a:r>
          </a:p>
          <a:p>
            <a:r>
              <a:rPr lang="en-US" dirty="0" smtClean="0"/>
              <a:t>Integrates a </a:t>
            </a:r>
            <a:r>
              <a:rPr lang="en-US" dirty="0" smtClean="0"/>
              <a:t>single-window user interface</a:t>
            </a:r>
            <a:endParaRPr lang="en-US" dirty="0" smtClean="0"/>
          </a:p>
          <a:p>
            <a:r>
              <a:rPr lang="en-US" dirty="0" smtClean="0"/>
              <a:t>Easy-to-use and secure communication for home, personal, </a:t>
            </a:r>
            <a:r>
              <a:rPr lang="en-US" dirty="0" smtClean="0"/>
              <a:t>or business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Athena and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headers encrypted with Server public key</a:t>
            </a:r>
          </a:p>
          <a:p>
            <a:r>
              <a:rPr lang="en-US" dirty="0" smtClean="0"/>
              <a:t>Message contents encrypted with recipient public key</a:t>
            </a:r>
          </a:p>
          <a:p>
            <a:r>
              <a:rPr lang="en-US" dirty="0" smtClean="0"/>
              <a:t>Message is sent to Server where recipient name is processed and message is routed accordingly</a:t>
            </a:r>
          </a:p>
          <a:p>
            <a:r>
              <a:rPr lang="en-US" dirty="0" smtClean="0"/>
              <a:t>Only recipient can read message</a:t>
            </a:r>
          </a:p>
          <a:p>
            <a:r>
              <a:rPr lang="en-US" dirty="0" smtClean="0"/>
              <a:t>Server acts as an abstracting layer between clients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Athena and 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239000" cy="424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1"/>
            <a:ext cx="5410200" cy="3200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5334000" cy="3276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19800" y="1219200"/>
            <a:ext cx="2438400" cy="1200329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 cap="rnd" cmpd="sng">
            <a:noFill/>
            <a:prstDash val="solid"/>
            <a:beve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Wireshark TCP Stream Capture Comparison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4724400"/>
            <a:ext cx="3429000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AOL Instant Messenger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Vs.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Athena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Athena 1.0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Single-window GUI</a:t>
            </a:r>
          </a:p>
          <a:p>
            <a:r>
              <a:rPr lang="en-US" dirty="0" smtClean="0"/>
              <a:t>Client-to-client communication</a:t>
            </a:r>
          </a:p>
          <a:p>
            <a:r>
              <a:rPr lang="en-US" dirty="0" smtClean="0"/>
              <a:t>RSA Encryption</a:t>
            </a:r>
          </a:p>
          <a:p>
            <a:r>
              <a:rPr lang="en-US" dirty="0" smtClean="0"/>
              <a:t>Bug report system</a:t>
            </a:r>
          </a:p>
          <a:p>
            <a:r>
              <a:rPr lang="en-US" dirty="0" smtClean="0"/>
              <a:t>User registration/password reset</a:t>
            </a:r>
          </a:p>
          <a:p>
            <a:r>
              <a:rPr lang="en-US" dirty="0" smtClean="0"/>
              <a:t>User status updates</a:t>
            </a:r>
          </a:p>
          <a:p>
            <a:r>
              <a:rPr lang="en-US" dirty="0" smtClean="0"/>
              <a:t>Communication interface menu</a:t>
            </a:r>
          </a:p>
          <a:p>
            <a:pPr lvl="1"/>
            <a:r>
              <a:rPr lang="en-US" dirty="0" smtClean="0"/>
              <a:t>File, edit, encryption, view, help</a:t>
            </a:r>
          </a:p>
          <a:p>
            <a:r>
              <a:rPr lang="en-US" dirty="0" smtClean="0"/>
              <a:t>Preferences interface</a:t>
            </a:r>
          </a:p>
          <a:p>
            <a:pPr lvl="1"/>
            <a:r>
              <a:rPr lang="en-US" dirty="0" smtClean="0"/>
              <a:t>Notifications, themes, font format, system settings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371600"/>
            <a:ext cx="2209800" cy="225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Athena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Encrypted group chat</a:t>
            </a:r>
          </a:p>
          <a:p>
            <a:r>
              <a:rPr lang="en-US" dirty="0" smtClean="0"/>
              <a:t>Encrypted file transfer</a:t>
            </a:r>
          </a:p>
          <a:p>
            <a:r>
              <a:rPr lang="en-US" dirty="0" smtClean="0"/>
              <a:t>Real-time contact list alias system</a:t>
            </a:r>
          </a:p>
          <a:p>
            <a:r>
              <a:rPr lang="en-US" dirty="0" smtClean="0"/>
              <a:t>Direct-Protect with AES encryption</a:t>
            </a:r>
          </a:p>
          <a:p>
            <a:r>
              <a:rPr lang="en-US" dirty="0" smtClean="0"/>
              <a:t>GUI and navigation enhancements</a:t>
            </a:r>
          </a:p>
          <a:p>
            <a:pPr lvl="1"/>
            <a:r>
              <a:rPr lang="en-US" dirty="0" smtClean="0"/>
              <a:t>Custom sounds, contact/chat lists, color scheme</a:t>
            </a:r>
          </a:p>
          <a:p>
            <a:r>
              <a:rPr lang="en-US" dirty="0" smtClean="0"/>
              <a:t>Communication interface menu enhancements</a:t>
            </a:r>
          </a:p>
          <a:p>
            <a:pPr lvl="1"/>
            <a:r>
              <a:rPr lang="en-US" dirty="0" smtClean="0"/>
              <a:t>Block/unblock user, secure email, alias view</a:t>
            </a:r>
          </a:p>
          <a:p>
            <a:r>
              <a:rPr lang="en-US" dirty="0" smtClean="0"/>
              <a:t>Preference interface setting additions</a:t>
            </a:r>
          </a:p>
          <a:p>
            <a:pPr lvl="1"/>
            <a:r>
              <a:rPr lang="en-US" dirty="0" smtClean="0"/>
              <a:t>Debug log, download location, aliases, sounds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2192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019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107</TotalTime>
  <Words>221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Athena Encrypted Chat Program</vt:lpstr>
      <vt:lpstr>An Introduction To Athena</vt:lpstr>
      <vt:lpstr>Athena and Encryption</vt:lpstr>
      <vt:lpstr>Athena and Encryption</vt:lpstr>
      <vt:lpstr>Slide 5</vt:lpstr>
      <vt:lpstr>Athena 1.0 Features</vt:lpstr>
      <vt:lpstr>New To Athena 1.1</vt:lpstr>
      <vt:lpstr>Slide 8</vt:lpstr>
    </vt:vector>
  </TitlesOfParts>
  <Company>Wentworth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Athena:</dc:title>
  <dc:creator>Setup</dc:creator>
  <cp:lastModifiedBy>Steve</cp:lastModifiedBy>
  <cp:revision>74</cp:revision>
  <dcterms:created xsi:type="dcterms:W3CDTF">2010-05-03T03:24:33Z</dcterms:created>
  <dcterms:modified xsi:type="dcterms:W3CDTF">2010-08-09T18:23:10Z</dcterms:modified>
</cp:coreProperties>
</file>