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29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5A14-9F4C-57C6-05CB-A9A772205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43C81-5D98-8268-3AB8-54794DCDC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857A-D771-68EB-8592-0E2A84DA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D940-77D1-4FFB-A4AC-44D8216AF3B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67CA3-587D-40B5-F1E2-C395E18F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2575-1EDC-1F5A-2254-9AA2AEDD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A827-EF33-4BB1-8CA6-C17A89685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78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A52C-0021-A279-9ED4-FAC40FE2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31611-B088-B3AE-6411-2D3038C0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6D29F-E13E-063A-F13A-4D281AA6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D940-77D1-4FFB-A4AC-44D8216AF3B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3B151-4B5F-571D-B60B-48BAD7E6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D015-B44A-17AE-39C1-7519DE58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A827-EF33-4BB1-8CA6-C17A89685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C3A1D-A3AC-16A4-72BF-2CB7EA9A5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9AC18-0AF2-1BBD-48C9-7C341DEC5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0619-BD93-998A-8ADD-63273563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D940-77D1-4FFB-A4AC-44D8216AF3B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2064-24F7-443F-5A0C-2A77C57A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7A9D7-51E0-1F77-8C97-6B791B8A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A827-EF33-4BB1-8CA6-C17A89685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40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16BA-4C4D-51DE-572E-4EDC0460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7661-9E75-E2E2-3797-727D7407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8745-AF5A-23C1-6A86-E3CBC8CE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D940-77D1-4FFB-A4AC-44D8216AF3B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9EB4-8030-7EBF-A296-C10AA3D0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22FE-A0BB-12D6-BA06-F06F06E3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A827-EF33-4BB1-8CA6-C17A89685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44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4B9A-44DC-52C2-F70C-4BDCE957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530EE-008E-FFE8-3081-F1856D6B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2F7C-1A6C-B276-C094-82430F58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D940-77D1-4FFB-A4AC-44D8216AF3B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2765D-E54F-5FE6-224A-545B5059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3989E-9FC7-28FB-24CD-38CC2172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A827-EF33-4BB1-8CA6-C17A89685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7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FABC-4F0F-5896-26CD-E4F30EBC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7EA8-C84E-4C4E-887B-65DCB18C3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494A7-E8B9-C126-4117-751AAC3F5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AEC2E-C9ED-0774-E82B-FA6D1530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D940-77D1-4FFB-A4AC-44D8216AF3B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E5F6-F578-5560-9CBB-51E1EF05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34687-8CA6-11E5-A63E-359E1399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A827-EF33-4BB1-8CA6-C17A89685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4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3959-013B-750D-94C1-0665E924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52C7-A4C8-03CC-784A-FDAC43352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21005-C901-65C5-7F32-D812BEED5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B24DE-B64C-0D5A-E458-33A19EDA4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753E7-DEF3-D3AF-7F53-89F65B4B8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0C1AE-FB39-B977-62EA-30518432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D940-77D1-4FFB-A4AC-44D8216AF3B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79A13-5802-91EA-7759-F7E8E0C6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1E4DD-633E-4D04-8FCD-FCEC0F9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A827-EF33-4BB1-8CA6-C17A89685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0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0194-D3F0-B958-C215-2CAA6EB0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2D761-4797-A779-F21E-F9387CA1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D940-77D1-4FFB-A4AC-44D8216AF3B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93A80-704D-F687-776F-24A30B88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5584-00F2-7AA5-BEA6-6DA9E88E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A827-EF33-4BB1-8CA6-C17A89685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0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B79E9-76C0-5DB9-577F-CA31C279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D940-77D1-4FFB-A4AC-44D8216AF3B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B5BED-F860-AF40-11A6-E85F7629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53095-AD8F-8160-8B80-48D5CDBE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A827-EF33-4BB1-8CA6-C17A89685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9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997B-EC02-FA0F-1FEF-3B4A2420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A0B7-C169-A88D-C35F-C80E7D9A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F3617-E13F-6B64-937A-002EB29D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0535C-35F1-2889-44F7-5AD0FBAA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D940-77D1-4FFB-A4AC-44D8216AF3B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6F499-D973-0CEF-C41F-A4F6CFDB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C4A8E-E34A-6D38-4B01-FE0666F9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A827-EF33-4BB1-8CA6-C17A89685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05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76C4-3D4C-A6E0-A4C5-115CEA6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A6F67-1E9A-7B91-42AB-48DC32E03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CDCAB-90F3-A648-CAD0-D2C8B5855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10C29-D9AC-FB4E-6874-A48C2AA9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D940-77D1-4FFB-A4AC-44D8216AF3B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312BF-CF72-C9E4-FA64-1D000C5C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7127C-36E8-1F46-BF53-2FB0745A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5A827-EF33-4BB1-8CA6-C17A89685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2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89BC2-38B6-762B-FCC2-7972EA0A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475C8-751E-47B7-D454-3FD5E726C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73DC-F16F-C968-E2CF-623077FD2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4D940-77D1-4FFB-A4AC-44D8216AF3B5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BE08-224E-2F6D-7A10-268024DB6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B5BC8-60F0-F3FE-2D11-107CE2EA3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5A827-EF33-4BB1-8CA6-C17A89685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6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nishfootballsports.blogspot.com/2012/08/spanish-football-league-round-2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0E8C-7785-1DD3-439A-974318432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69689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INSOLE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A484A-9FDA-D00F-5E27-A7F764061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41461" y="3330778"/>
            <a:ext cx="9144000" cy="165576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the Problem of Finding the Right Footwear</a:t>
            </a:r>
          </a:p>
        </p:txBody>
      </p:sp>
    </p:spTree>
    <p:extLst>
      <p:ext uri="{BB962C8B-B14F-4D97-AF65-F5344CB8AC3E}">
        <p14:creationId xmlns:p14="http://schemas.microsoft.com/office/powerpoint/2010/main" val="331531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E164-8C61-2799-7EFF-5F39968C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78" y="2133285"/>
            <a:ext cx="7346430" cy="2200354"/>
          </a:xfrm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/>
          <a:p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Personalized Shoe Solutions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07C4-48B1-D6DA-5636-48342B38A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722" y="824459"/>
            <a:ext cx="4749800" cy="1595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Personalized Shoe Solution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footwear does not cater to individual needs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FAC48-1328-4682-CB91-4828F1E94D28}"/>
              </a:ext>
            </a:extLst>
          </p:cNvPr>
          <p:cNvSpPr txBox="1"/>
          <p:nvPr/>
        </p:nvSpPr>
        <p:spPr>
          <a:xfrm>
            <a:off x="7406182" y="4080900"/>
            <a:ext cx="45008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of Finding the Right Footwear for Various Activities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options for personalized shoe solutions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42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6533-3B48-0C01-C462-BB0BE7DDB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62" y="640238"/>
            <a:ext cx="5919338" cy="557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acknowledges the diverse challenges faced by these user groups and aims to provide comprehensive solutions.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ACQUISITION:</a:t>
            </a:r>
          </a:p>
          <a:p>
            <a:pPr marL="0" indent="0">
              <a:buNone/>
            </a:pP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use information collected by sensors to select shoes best for them in offline mode which can be stored on a database according to corresponding size, activity and region for various purpose.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54B1D-EBBD-B1DB-9113-B5E668451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64" y="483629"/>
            <a:ext cx="5706131" cy="57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4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7885-7EB5-BBA5-04C3-DD3EAD37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6" y="-8734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A35D-EA88-2669-59DF-96A34A567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37" y="1140660"/>
            <a:ext cx="4237140" cy="4351338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platform that brings forth an innovative approach to footwear selection by considering the unique aspects like weight distribution of specific regions and activities.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filter website filters shoes based on weight distribution data collected by pressure sensors for various regions and for shoes of different sizes.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E3781-1A83-7EB0-9F07-FABC7B0CD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863" y="1563693"/>
            <a:ext cx="7264476" cy="373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9703-B86F-C779-DFBA-339E95AC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13" y="2264419"/>
            <a:ext cx="3513681" cy="2524765"/>
          </a:xfrm>
        </p:spPr>
        <p:txBody>
          <a:bodyPr>
            <a:normAutofit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TO</a:t>
            </a:r>
            <a:b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DECATHLON</a:t>
            </a:r>
            <a:b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Customer Experience 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Partnerships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5B4C-208F-FEDE-2774-ECE759F4C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789132"/>
            <a:ext cx="11115497" cy="6292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Decathlon's Mission to Make Sports Accessible to all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Aligning with company's core values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Footwear and Injury Prevention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Contributing to Decathlon’s commitment to customer safety.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its unique attribute to take account of pressure distribution it can give Decathlon a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edge in sports retail industry.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with Sustainability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footwear can contribute to sustainability by offering shoes tailored to individual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needs, Decathlon can reduce overproduction and waste, aligning with sustainability goals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93ABC6-D103-5353-978B-C40FB1C85B03}"/>
              </a:ext>
            </a:extLst>
          </p:cNvPr>
          <p:cNvSpPr/>
          <p:nvPr/>
        </p:nvSpPr>
        <p:spPr>
          <a:xfrm>
            <a:off x="3362792" y="1975641"/>
            <a:ext cx="599607" cy="6032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6AE505-3CAD-6248-C76D-D6DE983E9D5F}"/>
              </a:ext>
            </a:extLst>
          </p:cNvPr>
          <p:cNvSpPr/>
          <p:nvPr/>
        </p:nvSpPr>
        <p:spPr>
          <a:xfrm>
            <a:off x="3380598" y="3206501"/>
            <a:ext cx="599607" cy="6032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4D65D3-4586-5DE9-3B40-F9E24F66396A}"/>
              </a:ext>
            </a:extLst>
          </p:cNvPr>
          <p:cNvSpPr/>
          <p:nvPr/>
        </p:nvSpPr>
        <p:spPr>
          <a:xfrm>
            <a:off x="3380598" y="4462318"/>
            <a:ext cx="599607" cy="6032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940281-E413-0545-1D5F-923EB23C0B1E}"/>
              </a:ext>
            </a:extLst>
          </p:cNvPr>
          <p:cNvSpPr/>
          <p:nvPr/>
        </p:nvSpPr>
        <p:spPr>
          <a:xfrm>
            <a:off x="3380598" y="744781"/>
            <a:ext cx="599607" cy="6032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74CA7D-7309-1AE2-FDDA-302CDFB66B7E}"/>
              </a:ext>
            </a:extLst>
          </p:cNvPr>
          <p:cNvCxnSpPr>
            <a:cxnSpLocks/>
          </p:cNvCxnSpPr>
          <p:nvPr/>
        </p:nvCxnSpPr>
        <p:spPr>
          <a:xfrm>
            <a:off x="3380598" y="4123538"/>
            <a:ext cx="8604000" cy="2495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02C2CA-E800-C332-FF85-4C3A7DB339D3}"/>
              </a:ext>
            </a:extLst>
          </p:cNvPr>
          <p:cNvCxnSpPr>
            <a:cxnSpLocks/>
          </p:cNvCxnSpPr>
          <p:nvPr/>
        </p:nvCxnSpPr>
        <p:spPr>
          <a:xfrm>
            <a:off x="3380598" y="1661818"/>
            <a:ext cx="8676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D8CB02-C5D6-4774-E5BD-6DC24FA3DE0A}"/>
              </a:ext>
            </a:extLst>
          </p:cNvPr>
          <p:cNvCxnSpPr>
            <a:cxnSpLocks/>
          </p:cNvCxnSpPr>
          <p:nvPr/>
        </p:nvCxnSpPr>
        <p:spPr>
          <a:xfrm>
            <a:off x="3390148" y="2892678"/>
            <a:ext cx="86760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9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E13261-F4B2-F066-1244-4297B48645D7}"/>
              </a:ext>
            </a:extLst>
          </p:cNvPr>
          <p:cNvSpPr/>
          <p:nvPr/>
        </p:nvSpPr>
        <p:spPr>
          <a:xfrm>
            <a:off x="575674" y="5313457"/>
            <a:ext cx="10719216" cy="13020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9D9335-DA49-307F-5CAA-AF2103FF5731}"/>
              </a:ext>
            </a:extLst>
          </p:cNvPr>
          <p:cNvSpPr/>
          <p:nvPr/>
        </p:nvSpPr>
        <p:spPr>
          <a:xfrm>
            <a:off x="575674" y="1412137"/>
            <a:ext cx="10719216" cy="8114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9E892-6CE5-11F4-9574-F8BB584A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83" y="1835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100" u="sng" dirty="0"/>
              <a:t>Expected Impact on Stakeholders</a:t>
            </a:r>
            <a:br>
              <a:rPr lang="en-IN" sz="3100" dirty="0"/>
            </a:br>
            <a:r>
              <a:rPr lang="en-IN" sz="1800" dirty="0"/>
              <a:t>Enhancing Footwear for a Better Experience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D773B-CEB7-6D61-88C8-22BDD15D3F44}"/>
              </a:ext>
            </a:extLst>
          </p:cNvPr>
          <p:cNvSpPr txBox="1"/>
          <p:nvPr/>
        </p:nvSpPr>
        <p:spPr>
          <a:xfrm>
            <a:off x="865928" y="1562780"/>
            <a:ext cx="167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071FC-2358-2F4B-D279-2D1998969DB1}"/>
              </a:ext>
            </a:extLst>
          </p:cNvPr>
          <p:cNvSpPr txBox="1"/>
          <p:nvPr/>
        </p:nvSpPr>
        <p:spPr>
          <a:xfrm>
            <a:off x="6015935" y="1553978"/>
            <a:ext cx="180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26324C-6604-F18C-CFD9-7FA030CD0EA3}"/>
              </a:ext>
            </a:extLst>
          </p:cNvPr>
          <p:cNvSpPr/>
          <p:nvPr/>
        </p:nvSpPr>
        <p:spPr>
          <a:xfrm>
            <a:off x="575674" y="4111367"/>
            <a:ext cx="10719216" cy="1023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97BF8A-0262-2852-0031-3A3213AA9DA7}"/>
              </a:ext>
            </a:extLst>
          </p:cNvPr>
          <p:cNvSpPr/>
          <p:nvPr/>
        </p:nvSpPr>
        <p:spPr>
          <a:xfrm>
            <a:off x="575674" y="2533934"/>
            <a:ext cx="10719216" cy="13442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53B291-B85F-83F1-4E0C-E7189798F643}"/>
              </a:ext>
            </a:extLst>
          </p:cNvPr>
          <p:cNvSpPr txBox="1"/>
          <p:nvPr/>
        </p:nvSpPr>
        <p:spPr>
          <a:xfrm>
            <a:off x="3377185" y="5495838"/>
            <a:ext cx="881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Promotion of foot health and well-being, Reduced healthcare costs related to foot                                                                                               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injuries, Innovation in footwear design and manufacturing,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safer and more comfortable environment for sports and physical activities. 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0BE02-146C-D189-860A-9DFD9DE10377}"/>
              </a:ext>
            </a:extLst>
          </p:cNvPr>
          <p:cNvSpPr txBox="1"/>
          <p:nvPr/>
        </p:nvSpPr>
        <p:spPr>
          <a:xfrm>
            <a:off x="1263826" y="5779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5A6E6-56C1-1CAF-42AE-37A64D8589F6}"/>
              </a:ext>
            </a:extLst>
          </p:cNvPr>
          <p:cNvSpPr txBox="1"/>
          <p:nvPr/>
        </p:nvSpPr>
        <p:spPr>
          <a:xfrm>
            <a:off x="3377185" y="4309435"/>
            <a:ext cx="7640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Increased customer satisfaction and loyalty, Higher sales and revenue, Positive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brand image and innovation, Contribution to Decathlon’s mission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33C06-5328-76F0-C87D-75F4F7BE21B1}"/>
              </a:ext>
            </a:extLst>
          </p:cNvPr>
          <p:cNvSpPr txBox="1"/>
          <p:nvPr/>
        </p:nvSpPr>
        <p:spPr>
          <a:xfrm>
            <a:off x="1121768" y="4438555"/>
            <a:ext cx="114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Decathlon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1BF41-59D8-42CE-01BA-AEFDDF4BF3E3}"/>
              </a:ext>
            </a:extLst>
          </p:cNvPr>
          <p:cNvSpPr txBox="1"/>
          <p:nvPr/>
        </p:nvSpPr>
        <p:spPr>
          <a:xfrm>
            <a:off x="3377185" y="2809671"/>
            <a:ext cx="7286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comfort and safety, Enhanced sports performance, Reduction in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foot-related injuries, More enjoyable physical activities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6F628-BB51-9954-D25E-2F282AF1E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716" y="2769326"/>
            <a:ext cx="2450057" cy="923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Users(Athletes, Older Individuals, General Population)</a:t>
            </a:r>
          </a:p>
        </p:txBody>
      </p:sp>
    </p:spTree>
    <p:extLst>
      <p:ext uri="{BB962C8B-B14F-4D97-AF65-F5344CB8AC3E}">
        <p14:creationId xmlns:p14="http://schemas.microsoft.com/office/powerpoint/2010/main" val="96384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3464-A76D-8306-D880-D97F71D4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15" y="276621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C52F75-C9F7-EF20-6168-874DAA819ED6}"/>
              </a:ext>
            </a:extLst>
          </p:cNvPr>
          <p:cNvGrpSpPr/>
          <p:nvPr/>
        </p:nvGrpSpPr>
        <p:grpSpPr>
          <a:xfrm>
            <a:off x="3957403" y="0"/>
            <a:ext cx="8234597" cy="6858000"/>
            <a:chOff x="4841822" y="0"/>
            <a:chExt cx="7350178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798489-5935-E93D-2ED9-EF537A2BF6D3}"/>
                </a:ext>
              </a:extLst>
            </p:cNvPr>
            <p:cNvGrpSpPr/>
            <p:nvPr/>
          </p:nvGrpSpPr>
          <p:grpSpPr>
            <a:xfrm>
              <a:off x="4841822" y="0"/>
              <a:ext cx="3927419" cy="6858000"/>
              <a:chOff x="4901783" y="0"/>
              <a:chExt cx="3927419" cy="6858000"/>
            </a:xfrm>
            <a:solidFill>
              <a:srgbClr val="00B0F0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BC60D6-048F-6594-3C81-073B4D05FCF3}"/>
                  </a:ext>
                </a:extLst>
              </p:cNvPr>
              <p:cNvSpPr/>
              <p:nvPr/>
            </p:nvSpPr>
            <p:spPr>
              <a:xfrm>
                <a:off x="4901783" y="0"/>
                <a:ext cx="3645108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4DF6CD9E-F012-F42E-D256-0EA02C3869F0}"/>
                  </a:ext>
                </a:extLst>
              </p:cNvPr>
              <p:cNvSpPr/>
              <p:nvPr/>
            </p:nvSpPr>
            <p:spPr>
              <a:xfrm rot="5400000">
                <a:off x="8283313" y="3021771"/>
                <a:ext cx="809466" cy="28231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DB12701-369F-64B1-EAFF-03104686B30F}"/>
                </a:ext>
              </a:extLst>
            </p:cNvPr>
            <p:cNvSpPr/>
            <p:nvPr/>
          </p:nvSpPr>
          <p:spPr>
            <a:xfrm>
              <a:off x="8546892" y="0"/>
              <a:ext cx="3645108" cy="6858000"/>
            </a:xfrm>
            <a:custGeom>
              <a:avLst/>
              <a:gdLst>
                <a:gd name="connsiteX0" fmla="*/ 0 w 3645108"/>
                <a:gd name="connsiteY0" fmla="*/ 0 h 6858000"/>
                <a:gd name="connsiteX1" fmla="*/ 3645108 w 3645108"/>
                <a:gd name="connsiteY1" fmla="*/ 0 h 6858000"/>
                <a:gd name="connsiteX2" fmla="*/ 3645108 w 3645108"/>
                <a:gd name="connsiteY2" fmla="*/ 6858000 h 6858000"/>
                <a:gd name="connsiteX3" fmla="*/ 0 w 3645108"/>
                <a:gd name="connsiteY3" fmla="*/ 6858000 h 6858000"/>
                <a:gd name="connsiteX4" fmla="*/ 0 w 3645108"/>
                <a:gd name="connsiteY4" fmla="*/ 3564484 h 6858000"/>
                <a:gd name="connsiteX5" fmla="*/ 282311 w 3645108"/>
                <a:gd name="connsiteY5" fmla="*/ 3159752 h 6858000"/>
                <a:gd name="connsiteX6" fmla="*/ 0 w 3645108"/>
                <a:gd name="connsiteY6" fmla="*/ 27550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5108" h="6858000">
                  <a:moveTo>
                    <a:pt x="0" y="0"/>
                  </a:moveTo>
                  <a:lnTo>
                    <a:pt x="3645108" y="0"/>
                  </a:lnTo>
                  <a:lnTo>
                    <a:pt x="3645108" y="6858000"/>
                  </a:lnTo>
                  <a:lnTo>
                    <a:pt x="0" y="6858000"/>
                  </a:lnTo>
                  <a:lnTo>
                    <a:pt x="0" y="3564484"/>
                  </a:lnTo>
                  <a:lnTo>
                    <a:pt x="282311" y="3159752"/>
                  </a:lnTo>
                  <a:lnTo>
                    <a:pt x="0" y="2755021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10327A6-54AF-CC13-9B42-791723EEA607}"/>
              </a:ext>
            </a:extLst>
          </p:cNvPr>
          <p:cNvSpPr txBox="1"/>
          <p:nvPr/>
        </p:nvSpPr>
        <p:spPr>
          <a:xfrm>
            <a:off x="4305092" y="1767007"/>
            <a:ext cx="35226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Overcoming Roadblocks and Challenges</a:t>
            </a:r>
          </a:p>
          <a:p>
            <a:pPr lvl="1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-Ensuring accurate foot              measurements</a:t>
            </a:r>
          </a:p>
          <a:p>
            <a:pPr lvl="1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-Balancing customization with cost-effectiveness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FD25-3FA6-6E37-70B8-A6F5616F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9311" y="1749016"/>
            <a:ext cx="3164174" cy="33599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Measuring Success</a:t>
            </a:r>
          </a:p>
          <a:p>
            <a:pPr marL="457200" lvl="1" indent="0">
              <a:buNone/>
            </a:pP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-Customer satisfaction surveys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-Increase in sales and revenue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-Reduction in 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foot-related injuries </a:t>
            </a:r>
          </a:p>
        </p:txBody>
      </p:sp>
    </p:spTree>
    <p:extLst>
      <p:ext uri="{BB962C8B-B14F-4D97-AF65-F5344CB8AC3E}">
        <p14:creationId xmlns:p14="http://schemas.microsoft.com/office/powerpoint/2010/main" val="145202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C1BD-1518-D367-3BCC-F37D2F7F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51" y="2766219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Revolutionize Footwear Together!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E09FC-98CF-3E6C-D54A-32A97EBD2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92536" y="1556748"/>
            <a:ext cx="5630502" cy="3744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3D1077-594B-BE21-F4ED-02606DA480C8}"/>
              </a:ext>
            </a:extLst>
          </p:cNvPr>
          <p:cNvSpPr txBox="1"/>
          <p:nvPr/>
        </p:nvSpPr>
        <p:spPr>
          <a:xfrm>
            <a:off x="5992536" y="5268210"/>
            <a:ext cx="23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spanishfootballsports.blogspot.com/2012/08/spanish-football-league-round-2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10982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461D-18AC-F08B-59CB-3C0DD752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576" y="2269426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563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415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SMART INSOLE</vt:lpstr>
      <vt:lpstr>Problem Statement The Need for Personalized Shoe Solutions </vt:lpstr>
      <vt:lpstr>PowerPoint Presentation</vt:lpstr>
      <vt:lpstr>SMART FILTER</vt:lpstr>
      <vt:lpstr>RELEVANCE TO DECATHLON  Enhancing Customer Experience  through Partnerships </vt:lpstr>
      <vt:lpstr>Expected Impact on Stakeholders Enhancing Footwear for a Better Experience </vt:lpstr>
      <vt:lpstr>Conclusion</vt:lpstr>
      <vt:lpstr>THANK YOU Lets Revolutionize Footwear Together!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Insole</dc:title>
  <dc:creator>girisha kukreti</dc:creator>
  <cp:lastModifiedBy>girisha kukreti</cp:lastModifiedBy>
  <cp:revision>19</cp:revision>
  <dcterms:created xsi:type="dcterms:W3CDTF">2024-01-12T16:41:10Z</dcterms:created>
  <dcterms:modified xsi:type="dcterms:W3CDTF">2024-01-14T11:57:26Z</dcterms:modified>
</cp:coreProperties>
</file>