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4"/>
    <p:restoredTop sz="94678"/>
  </p:normalViewPr>
  <p:slideViewPr>
    <p:cSldViewPr snapToGrid="0" snapToObjects="1">
      <p:cViewPr varScale="1">
        <p:scale>
          <a:sx n="150" d="100"/>
          <a:sy n="150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68"/>
            <a:ext cx="12192000" cy="613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7" tIns="28799" rIns="57597" bIns="28799" anchor="ctr"/>
          <a:lstStyle/>
          <a:p>
            <a:pPr algn="ctr" defTabSz="9142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438011"/>
            <a:ext cx="7303824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 algn="l"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11009824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6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5221875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7085" y="1058230"/>
            <a:ext cx="5285380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396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137" y="2074335"/>
            <a:ext cx="8908521" cy="278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215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9482-7C50-A146-8027-28654A73F2D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2D19-5296-7E48-AFB6-77949022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325" y="6308990"/>
            <a:ext cx="12201260" cy="549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56712" fontAlgn="auto">
              <a:spcBef>
                <a:spcPts val="0"/>
              </a:spcBef>
              <a:spcAft>
                <a:spcPts val="0"/>
              </a:spcAft>
            </a:pPr>
            <a:endParaRPr lang="en-US" sz="1125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3230"/>
            <a:ext cx="12192000" cy="8678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03729" y="6138334"/>
            <a:ext cx="64974" cy="28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25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6318251"/>
            <a:ext cx="1344084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354668" y="6453188"/>
            <a:ext cx="1146937" cy="1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04" y="6261366"/>
            <a:ext cx="3061229" cy="365125"/>
          </a:xfrm>
          <a:prstGeom prst="rect">
            <a:avLst/>
          </a:prstGeom>
        </p:spPr>
        <p:txBody>
          <a:bodyPr lIns="81639" tIns="40819" rIns="81639" bIns="40819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3" b="0" i="0" dirty="0">
                <a:latin typeface="Helvetica Neue Thin"/>
                <a:cs typeface="Helvetica Neue Thin"/>
              </a:rPr>
              <a:t>Architecting Splunk Enterprise Deployments</a:t>
            </a: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5792286" y="6434668"/>
            <a:ext cx="571500" cy="304271"/>
          </a:xfrm>
          <a:prstGeom prst="rect">
            <a:avLst/>
          </a:prstGeom>
        </p:spPr>
        <p:txBody>
          <a:bodyPr lIns="57067" tIns="28533" rIns="57067" bIns="2853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875" smtClean="0"/>
              <a:pPr>
                <a:defRPr/>
              </a:pPr>
              <a:t>‹#›</a:t>
            </a:fld>
            <a:endParaRPr lang="en-US" sz="875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7335574" y="6492876"/>
            <a:ext cx="4806156" cy="365125"/>
          </a:xfrm>
          <a:prstGeom prst="rect">
            <a:avLst/>
          </a:prstGeom>
        </p:spPr>
        <p:txBody>
          <a:bodyPr lIns="81629" tIns="40814" rIns="81629" bIns="40814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25" b="0" i="0" dirty="0">
                <a:latin typeface="Helvetica Neue Light"/>
                <a:cs typeface="Helvetica Neue Light"/>
              </a:rPr>
              <a:t>Copyright © 2018</a:t>
            </a:r>
            <a:r>
              <a:rPr lang="en-US" sz="625" b="0" i="0" baseline="0" dirty="0">
                <a:latin typeface="Helvetica Neue Light"/>
                <a:cs typeface="Helvetica Neue Light"/>
              </a:rPr>
              <a:t> </a:t>
            </a:r>
            <a:r>
              <a:rPr lang="en-US" sz="625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625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 December 2018</a:t>
            </a:fld>
            <a:endParaRPr lang="en-US" sz="625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29" y="6296258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3805" rtl="0" eaLnBrk="1" fontAlgn="base" hangingPunct="1">
        <a:spcBef>
          <a:spcPct val="0"/>
        </a:spcBef>
        <a:spcAft>
          <a:spcPct val="0"/>
        </a:spcAft>
        <a:defRPr lang="en-US" sz="3375" b="0" i="0" kern="1200" spc="-113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512064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024128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536192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2048256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85750" indent="-285750" algn="l" defTabSz="913805" rtl="0" eaLnBrk="1" fontAlgn="base" hangingPunct="1">
        <a:spcBef>
          <a:spcPts val="758"/>
        </a:spcBef>
        <a:spcAft>
          <a:spcPct val="0"/>
        </a:spcAft>
        <a:buSzPct val="80000"/>
        <a:buFont typeface="Arial" charset="0"/>
        <a:buChar char="•"/>
        <a:defRPr sz="2438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7219" indent="-319484" algn="l" defTabSz="91380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5734" indent="-177602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5844" indent="-229196" algn="l" defTabSz="91380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99703" indent="-74414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5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3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emf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39966" y="3740178"/>
            <a:ext cx="4123719" cy="2397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Buttercup Games BLANK Topology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221249"/>
            <a:ext cx="84334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anti-virus log collection is not shown in this diagram. AV logs will continue to be collected from individual workstations and stored on the AD server as before.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9966" y="1029083"/>
            <a:ext cx="4123719" cy="23971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42" y="3791949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active-directory-blue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1486806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51" y="2560395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41" y="1556067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362567" y="2659900"/>
            <a:ext cx="524637" cy="680085"/>
            <a:chOff x="993185" y="4475020"/>
            <a:chExt cx="524637" cy="680085"/>
          </a:xfrm>
        </p:grpSpPr>
        <p:pic>
          <p:nvPicPr>
            <p:cNvPr id="27" name="Picture 26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437941" y="3878119"/>
            <a:ext cx="524637" cy="680085"/>
            <a:chOff x="993185" y="4475020"/>
            <a:chExt cx="524637" cy="680085"/>
          </a:xfrm>
        </p:grpSpPr>
        <p:pic>
          <p:nvPicPr>
            <p:cNvPr id="33" name="Picture 32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695482" y="3896399"/>
            <a:ext cx="524637" cy="680085"/>
            <a:chOff x="993185" y="4475020"/>
            <a:chExt cx="524637" cy="680085"/>
          </a:xfrm>
        </p:grpSpPr>
        <p:pic>
          <p:nvPicPr>
            <p:cNvPr id="36" name="Picture 35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2" y="19313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14" y="457661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80" y="437659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79" y="387358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53" y="3902912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73" y="3027120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82" y="5426688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33" y="1278647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31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1" y="463662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175622" y="4976668"/>
            <a:ext cx="2172665" cy="10255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5148" y="4506301"/>
            <a:ext cx="993543" cy="11606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5160" y="5325090"/>
            <a:ext cx="10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DMZ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35642" y="5714446"/>
            <a:ext cx="82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DMZ 1</a:t>
            </a:r>
          </a:p>
        </p:txBody>
      </p:sp>
      <p:pic>
        <p:nvPicPr>
          <p:cNvPr id="55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20" y="1093982"/>
            <a:ext cx="4937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366" y="1102519"/>
            <a:ext cx="465836" cy="128016"/>
          </a:xfrm>
          <a:prstGeom prst="rect">
            <a:avLst/>
          </a:prstGeom>
        </p:spPr>
      </p:pic>
      <p:pic>
        <p:nvPicPr>
          <p:cNvPr id="57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11450" y="1046224"/>
            <a:ext cx="4123719" cy="2397178"/>
            <a:chOff x="4820487" y="825867"/>
            <a:chExt cx="4123719" cy="2397178"/>
          </a:xfrm>
        </p:grpSpPr>
        <p:sp>
          <p:nvSpPr>
            <p:cNvPr id="65" name="Rounded Rectangle 64"/>
            <p:cNvSpPr/>
            <p:nvPr/>
          </p:nvSpPr>
          <p:spPr>
            <a:xfrm>
              <a:off x="4820487" y="825867"/>
              <a:ext cx="4123719" cy="23971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137548" y="2385148"/>
              <a:ext cx="524637" cy="680085"/>
              <a:chOff x="993185" y="4475020"/>
              <a:chExt cx="524637" cy="680085"/>
            </a:xfrm>
          </p:grpSpPr>
          <p:pic>
            <p:nvPicPr>
              <p:cNvPr id="67" name="Picture 66" descr="System_81x105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85" y="4475020"/>
                <a:ext cx="524637" cy="680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" descr="log-file-gray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559" y="4520105"/>
                <a:ext cx="362712" cy="453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50" descr="network-switch-lightblue-2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980" y="1762252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 descr="Router,-Physical_81x1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278" y="2368308"/>
              <a:ext cx="36004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 descr="rfid-blue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23" y="1174520"/>
              <a:ext cx="370840" cy="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35B3A-6878-5E47-8002-9EEA1579FD25}"/>
              </a:ext>
            </a:extLst>
          </p:cNvPr>
          <p:cNvGrpSpPr/>
          <p:nvPr/>
        </p:nvGrpSpPr>
        <p:grpSpPr>
          <a:xfrm>
            <a:off x="9576957" y="4615114"/>
            <a:ext cx="2447980" cy="1558621"/>
            <a:chOff x="9576957" y="4615114"/>
            <a:chExt cx="2447980" cy="15586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A63850-1445-8B42-90DD-F0109DC25F90}"/>
                </a:ext>
              </a:extLst>
            </p:cNvPr>
            <p:cNvSpPr/>
            <p:nvPr/>
          </p:nvSpPr>
          <p:spPr bwMode="auto">
            <a:xfrm>
              <a:off x="9576957" y="4615114"/>
              <a:ext cx="2447980" cy="384245"/>
            </a:xfrm>
            <a:prstGeom prst="roundRect">
              <a:avLst/>
            </a:prstGeom>
            <a:gradFill flip="none" rotWithShape="1">
              <a:gsLst>
                <a:gs pos="0">
                  <a:srgbClr val="DEF3A6"/>
                </a:gs>
                <a:gs pos="100000">
                  <a:srgbClr val="FCFEF7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6B9643-8D85-CD49-9755-8656795A8805}"/>
                </a:ext>
              </a:extLst>
            </p:cNvPr>
            <p:cNvSpPr txBox="1"/>
            <p:nvPr/>
          </p:nvSpPr>
          <p:spPr>
            <a:xfrm>
              <a:off x="9624856" y="4674947"/>
              <a:ext cx="482165" cy="267372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1400" dirty="0">
                  <a:latin typeface="Helvetica Light" charset="0"/>
                  <a:ea typeface="Helvetica Light" charset="0"/>
                  <a:cs typeface="Helvetica Light" charset="0"/>
                </a:rPr>
                <a:t>Note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B587B2-F747-0641-982C-04EC27D9FEAF}"/>
                </a:ext>
              </a:extLst>
            </p:cNvPr>
            <p:cNvSpPr/>
            <p:nvPr/>
          </p:nvSpPr>
          <p:spPr bwMode="auto">
            <a:xfrm>
              <a:off x="9576957" y="4931863"/>
              <a:ext cx="2447980" cy="124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t" anchorCtr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The anti-virus log collection is not shown in this diagram. AV logs will continue to be collected from individual workstations and stored on the AD server as before.</a:t>
              </a:r>
              <a:endParaRPr lang="en-US" sz="1200" dirty="0">
                <a:solidFill>
                  <a:srgbClr val="000000"/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2E2DA3CB-75C3-494D-9516-48F5E29B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262" y="4674947"/>
              <a:ext cx="217141" cy="2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234CD41-4727-3A4E-8933-6ED062D8E658}"/>
              </a:ext>
            </a:extLst>
          </p:cNvPr>
          <p:cNvSpPr txBox="1"/>
          <p:nvPr/>
        </p:nvSpPr>
        <p:spPr>
          <a:xfrm>
            <a:off x="814867" y="1071369"/>
            <a:ext cx="13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San Francisco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5CDB8-0F90-2745-9ECA-19F3A0F22234}"/>
              </a:ext>
            </a:extLst>
          </p:cNvPr>
          <p:cNvSpPr txBox="1"/>
          <p:nvPr/>
        </p:nvSpPr>
        <p:spPr>
          <a:xfrm>
            <a:off x="8082631" y="1071369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Boston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DD9FA-DAA6-874C-9939-45FA3B63AA9A}"/>
              </a:ext>
            </a:extLst>
          </p:cNvPr>
          <p:cNvSpPr txBox="1"/>
          <p:nvPr/>
        </p:nvSpPr>
        <p:spPr>
          <a:xfrm>
            <a:off x="8082631" y="3749708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London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8A200-9631-934C-94D1-C150208B9AF5}"/>
              </a:ext>
            </a:extLst>
          </p:cNvPr>
          <p:cNvSpPr txBox="1"/>
          <p:nvPr/>
        </p:nvSpPr>
        <p:spPr>
          <a:xfrm>
            <a:off x="814867" y="3749708"/>
            <a:ext cx="14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Ashburn COLO</a:t>
            </a:r>
          </a:p>
        </p:txBody>
      </p:sp>
    </p:spTree>
    <p:extLst>
      <p:ext uri="{BB962C8B-B14F-4D97-AF65-F5344CB8AC3E}">
        <p14:creationId xmlns:p14="http://schemas.microsoft.com/office/powerpoint/2010/main" val="26587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Icons</a:t>
            </a:r>
          </a:p>
        </p:txBody>
      </p:sp>
      <p:pic>
        <p:nvPicPr>
          <p:cNvPr id="3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90" y="4412913"/>
            <a:ext cx="426720" cy="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 descr="rfid-blu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3058265"/>
            <a:ext cx="4953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8" descr="active-directory-blue-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9" y="1596648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network-switch-lightblue-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14" y="4242998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Router,-Physical_81x1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27755"/>
            <a:ext cx="473202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ystem_81x1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8" y="143081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608" y="2373337"/>
            <a:ext cx="524637" cy="680085"/>
            <a:chOff x="993185" y="4475020"/>
            <a:chExt cx="524637" cy="680085"/>
          </a:xfrm>
        </p:grpSpPr>
        <p:pic>
          <p:nvPicPr>
            <p:cNvPr id="10" name="Picture 9" descr="System_81x10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log-file-gray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Forwarder_81x10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142255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Indexer_81x1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233363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Search-Head_81x1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324471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Master-Cluster-Node_81x1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414258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96438" y="144769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438" y="2390214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244" y="344979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404" y="4209551"/>
            <a:ext cx="11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5810" y="4389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0702" y="248901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6463" y="1626702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  <a:br>
              <a:rPr lang="en-US" dirty="0"/>
            </a:br>
            <a:r>
              <a:rPr lang="en-US" dirty="0"/>
              <a:t>Directory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810" y="3051806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  <a:br>
              <a:rPr lang="en-US" dirty="0"/>
            </a:br>
            <a:r>
              <a:rPr lang="en-US" dirty="0"/>
              <a:t>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0702" y="326159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702" y="4159457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0702" y="143943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7" name="Picture 5" descr="Heavy-Forwarder_81x10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51091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070702" y="512604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9" name="Picture 28" descr="Deployment-Server_81x1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01" y="5106415"/>
            <a:ext cx="524637" cy="6800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48496" y="5123292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31" name="Picture 30" descr="License Server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5075410"/>
            <a:ext cx="524637" cy="6800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6439" y="5092287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License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9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159</TotalTime>
  <Words>92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Buttercup Games BLANK Topology</vt:lpstr>
      <vt:lpstr>Icons</vt:lpstr>
    </vt:vector>
  </TitlesOfParts>
  <Company>Splunk Inc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Buttercup Games Phase 1 Topology</dc:title>
  <dc:creator>Lisa Guinn</dc:creator>
  <cp:lastModifiedBy>Fely Marquez-Miles</cp:lastModifiedBy>
  <cp:revision>17</cp:revision>
  <dcterms:created xsi:type="dcterms:W3CDTF">2015-11-30T23:19:04Z</dcterms:created>
  <dcterms:modified xsi:type="dcterms:W3CDTF">2018-12-12T21:57:58Z</dcterms:modified>
</cp:coreProperties>
</file>