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712B-73F7-4FD9-AE1E-537677AE3D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E30D43-A43C-4602-9469-2745E1200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2E06B-C2CF-4CF2-8339-A81CDB5C22E7}"/>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5" name="Footer Placeholder 4">
            <a:extLst>
              <a:ext uri="{FF2B5EF4-FFF2-40B4-BE49-F238E27FC236}">
                <a16:creationId xmlns:a16="http://schemas.microsoft.com/office/drawing/2014/main" id="{E223376C-E2B5-4045-AADE-A06C0BB09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24EF1-A03C-4742-B060-860A8FD9AEDB}"/>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268068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AA46-49E4-450A-9E4D-5B84B8386F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71129C-6DD8-4E94-BDDA-75141116A6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6238E7-2863-410C-94B1-A57372CB0A15}"/>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5" name="Footer Placeholder 4">
            <a:extLst>
              <a:ext uri="{FF2B5EF4-FFF2-40B4-BE49-F238E27FC236}">
                <a16:creationId xmlns:a16="http://schemas.microsoft.com/office/drawing/2014/main" id="{E6E38A01-2D1F-4A00-A1FA-8033C1821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B133B-DF71-476E-AFF6-FDAF96B1CC03}"/>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362901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F93EE-623B-46C4-98CC-531F26F9F6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15F5F7-6692-4F2E-9B92-C0B66614EC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C9640-1DF7-4766-89ED-DDAB4CA24D72}"/>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5" name="Footer Placeholder 4">
            <a:extLst>
              <a:ext uri="{FF2B5EF4-FFF2-40B4-BE49-F238E27FC236}">
                <a16:creationId xmlns:a16="http://schemas.microsoft.com/office/drawing/2014/main" id="{F60EB061-50EB-429B-BE8B-19ADB7C7D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631CD-642D-4B7B-A1F8-CF877B7CF0B1}"/>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199184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6696-3CF1-4608-BBB3-9A4AAC9105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01B18C-D873-4D9E-833C-C3605AFB0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002D5-EBA1-4C12-AC1F-FD060608E28F}"/>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5" name="Footer Placeholder 4">
            <a:extLst>
              <a:ext uri="{FF2B5EF4-FFF2-40B4-BE49-F238E27FC236}">
                <a16:creationId xmlns:a16="http://schemas.microsoft.com/office/drawing/2014/main" id="{8C980562-6C76-42A6-8B4F-62D900715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BCC2F-4F1A-4580-AD45-23C7E037F68D}"/>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173836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1D81-5561-4025-8C11-F3BB7D8CB6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6E502F-6C8D-4D2B-989B-EEDA6A215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F5D29B-D519-4DCE-9D45-53A2F577EAE7}"/>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5" name="Footer Placeholder 4">
            <a:extLst>
              <a:ext uri="{FF2B5EF4-FFF2-40B4-BE49-F238E27FC236}">
                <a16:creationId xmlns:a16="http://schemas.microsoft.com/office/drawing/2014/main" id="{4C2C7FDC-DEC9-4EA7-B7DA-3C21A74EBF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83CD4-5E83-4F58-822E-21896D8492FB}"/>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379225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B1C5-5076-4AA9-A4F7-BD9A1B5B40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7F4BA4-E164-4EFA-8BE2-4932FA6C67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F74498-2289-4C5D-94AA-27B315211B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52F76B-99A8-48EF-9648-2CD27F050373}"/>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6" name="Footer Placeholder 5">
            <a:extLst>
              <a:ext uri="{FF2B5EF4-FFF2-40B4-BE49-F238E27FC236}">
                <a16:creationId xmlns:a16="http://schemas.microsoft.com/office/drawing/2014/main" id="{48F40006-1820-489D-A08C-EB9C117630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3B14BB-A912-4D2E-8384-8BEBDAA4DF80}"/>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202846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03E2-693D-48C6-ADF6-FBDA840835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A50E26-99BB-4DDF-8C09-A9B8E3975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D12611-D853-4E19-AF7A-E850070E93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8566C-75C0-4C5D-9C87-0D19066C7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11DBE5-59F5-402F-B6C1-88799D6408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144DB9-0E86-4794-8AFE-7C1927E312A6}"/>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8" name="Footer Placeholder 7">
            <a:extLst>
              <a:ext uri="{FF2B5EF4-FFF2-40B4-BE49-F238E27FC236}">
                <a16:creationId xmlns:a16="http://schemas.microsoft.com/office/drawing/2014/main" id="{6F17DECA-DA84-490E-8E47-AD08AFE35A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A493FD-6987-4F4C-815D-8FC2D76B5493}"/>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359740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4D90-CA48-4900-92BC-C4828B4FAF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0AE1EF-CB70-4CFB-B88C-0812BB469003}"/>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4" name="Footer Placeholder 3">
            <a:extLst>
              <a:ext uri="{FF2B5EF4-FFF2-40B4-BE49-F238E27FC236}">
                <a16:creationId xmlns:a16="http://schemas.microsoft.com/office/drawing/2014/main" id="{DA1C2D8A-D7B9-4F9C-BD1A-72C18EAFB7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BE4C70-F72D-40F2-A5C5-70C55F725813}"/>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97564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423DE-7E6E-41CE-9FA5-2BA37B198D8F}"/>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3" name="Footer Placeholder 2">
            <a:extLst>
              <a:ext uri="{FF2B5EF4-FFF2-40B4-BE49-F238E27FC236}">
                <a16:creationId xmlns:a16="http://schemas.microsoft.com/office/drawing/2014/main" id="{B134924B-C5D6-49EF-9EAE-754730A0E2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F62733-F703-4342-8192-08E8739EC6BF}"/>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184886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CFBA-ACDE-43EB-A318-001AF94A6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33EB2B-283C-4E2A-A58D-236F4A221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9AF402-D95E-4A73-A7CA-D99A26AF0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414426-F945-4EA8-890F-955D5750165C}"/>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6" name="Footer Placeholder 5">
            <a:extLst>
              <a:ext uri="{FF2B5EF4-FFF2-40B4-BE49-F238E27FC236}">
                <a16:creationId xmlns:a16="http://schemas.microsoft.com/office/drawing/2014/main" id="{621AFF20-6390-486D-975F-5C79D54872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E6BCC-6CF1-4571-9F77-EAAAA01E3BF6}"/>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334221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8C92-16A6-421A-9AF4-8CD2DFABE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EC4E55-DE22-4341-9EE0-79F049C0D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8A171C-8106-4A43-8FCF-71B470BD5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078158-F9AB-43AC-8EAB-D725B976B039}"/>
              </a:ext>
            </a:extLst>
          </p:cNvPr>
          <p:cNvSpPr>
            <a:spLocks noGrp="1"/>
          </p:cNvSpPr>
          <p:nvPr>
            <p:ph type="dt" sz="half" idx="10"/>
          </p:nvPr>
        </p:nvSpPr>
        <p:spPr/>
        <p:txBody>
          <a:bodyPr/>
          <a:lstStyle/>
          <a:p>
            <a:fld id="{9E6C00D6-4AEE-45C3-AF6C-67E0AD94BCF7}" type="datetimeFigureOut">
              <a:rPr lang="en-IN" smtClean="0"/>
              <a:t>29-01-2019</a:t>
            </a:fld>
            <a:endParaRPr lang="en-IN"/>
          </a:p>
        </p:txBody>
      </p:sp>
      <p:sp>
        <p:nvSpPr>
          <p:cNvPr id="6" name="Footer Placeholder 5">
            <a:extLst>
              <a:ext uri="{FF2B5EF4-FFF2-40B4-BE49-F238E27FC236}">
                <a16:creationId xmlns:a16="http://schemas.microsoft.com/office/drawing/2014/main" id="{168A8F53-0346-4805-8336-9CF0022703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BAF85-31B8-47BA-8BBF-E279ABCD721E}"/>
              </a:ext>
            </a:extLst>
          </p:cNvPr>
          <p:cNvSpPr>
            <a:spLocks noGrp="1"/>
          </p:cNvSpPr>
          <p:nvPr>
            <p:ph type="sldNum" sz="quarter" idx="12"/>
          </p:nvPr>
        </p:nvSpPr>
        <p:spPr/>
        <p:txBody>
          <a:bodyPr/>
          <a:lstStyle/>
          <a:p>
            <a:fld id="{9C81A731-1585-4F2D-B2BC-2522887E00FE}" type="slidenum">
              <a:rPr lang="en-IN" smtClean="0"/>
              <a:t>‹#›</a:t>
            </a:fld>
            <a:endParaRPr lang="en-IN"/>
          </a:p>
        </p:txBody>
      </p:sp>
    </p:spTree>
    <p:extLst>
      <p:ext uri="{BB962C8B-B14F-4D97-AF65-F5344CB8AC3E}">
        <p14:creationId xmlns:p14="http://schemas.microsoft.com/office/powerpoint/2010/main" val="90425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DCB5C-2382-427E-B82A-E33476A45E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5E28BA-0F78-4842-B68B-2B62A2B1E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AD16D-4376-44DE-BD89-0627E2284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C00D6-4AEE-45C3-AF6C-67E0AD94BCF7}" type="datetimeFigureOut">
              <a:rPr lang="en-IN" smtClean="0"/>
              <a:t>29-01-2019</a:t>
            </a:fld>
            <a:endParaRPr lang="en-IN"/>
          </a:p>
        </p:txBody>
      </p:sp>
      <p:sp>
        <p:nvSpPr>
          <p:cNvPr id="5" name="Footer Placeholder 4">
            <a:extLst>
              <a:ext uri="{FF2B5EF4-FFF2-40B4-BE49-F238E27FC236}">
                <a16:creationId xmlns:a16="http://schemas.microsoft.com/office/drawing/2014/main" id="{683143E9-1D76-4BDD-A48C-CFC60EAA3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6B669A-DB5B-4073-A4BF-B5670ADDA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1A731-1585-4F2D-B2BC-2522887E00FE}" type="slidenum">
              <a:rPr lang="en-IN" smtClean="0"/>
              <a:t>‹#›</a:t>
            </a:fld>
            <a:endParaRPr lang="en-IN"/>
          </a:p>
        </p:txBody>
      </p:sp>
    </p:spTree>
    <p:extLst>
      <p:ext uri="{BB962C8B-B14F-4D97-AF65-F5344CB8AC3E}">
        <p14:creationId xmlns:p14="http://schemas.microsoft.com/office/powerpoint/2010/main" val="1918730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girishg4t/graphqlBoilerplat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kgrow.com/posts/graphql-basics" TargetMode="External"/><Relationship Id="rId2" Type="http://schemas.openxmlformats.org/officeDocument/2006/relationships/hyperlink" Target="https://graphql.org/lear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abc@gmai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B253-1CB4-4A4C-9A61-DBED6C8EE538}"/>
              </a:ext>
            </a:extLst>
          </p:cNvPr>
          <p:cNvSpPr>
            <a:spLocks noGrp="1"/>
          </p:cNvSpPr>
          <p:nvPr>
            <p:ph type="ctrTitle"/>
          </p:nvPr>
        </p:nvSpPr>
        <p:spPr/>
        <p:txBody>
          <a:bodyPr>
            <a:normAutofit fontScale="90000"/>
          </a:bodyPr>
          <a:lstStyle/>
          <a:p>
            <a:br>
              <a:rPr lang="en-IN" dirty="0"/>
            </a:br>
            <a:br>
              <a:rPr lang="en-IN" dirty="0"/>
            </a:br>
            <a:br>
              <a:rPr lang="en-IN" dirty="0"/>
            </a:br>
            <a:br>
              <a:rPr lang="en-IN" dirty="0"/>
            </a:br>
            <a:br>
              <a:rPr lang="en-IN" dirty="0"/>
            </a:br>
            <a:r>
              <a:rPr lang="en-IN" dirty="0" err="1"/>
              <a:t>GraphQL</a:t>
            </a:r>
            <a:br>
              <a:rPr lang="en-IN" dirty="0"/>
            </a:br>
            <a:endParaRPr lang="en-IN" dirty="0"/>
          </a:p>
        </p:txBody>
      </p:sp>
      <p:sp>
        <p:nvSpPr>
          <p:cNvPr id="3" name="Subtitle 2">
            <a:extLst>
              <a:ext uri="{FF2B5EF4-FFF2-40B4-BE49-F238E27FC236}">
                <a16:creationId xmlns:a16="http://schemas.microsoft.com/office/drawing/2014/main" id="{2B4C8619-10EA-4F68-92D9-D059ABB088B9}"/>
              </a:ext>
            </a:extLst>
          </p:cNvPr>
          <p:cNvSpPr>
            <a:spLocks noGrp="1"/>
          </p:cNvSpPr>
          <p:nvPr>
            <p:ph type="subTitle" idx="1"/>
          </p:nvPr>
        </p:nvSpPr>
        <p:spPr/>
        <p:txBody>
          <a:bodyPr/>
          <a:lstStyle/>
          <a:p>
            <a:r>
              <a:rPr lang="en-IN" dirty="0"/>
              <a:t>The basics</a:t>
            </a:r>
          </a:p>
        </p:txBody>
      </p:sp>
    </p:spTree>
    <p:extLst>
      <p:ext uri="{BB962C8B-B14F-4D97-AF65-F5344CB8AC3E}">
        <p14:creationId xmlns:p14="http://schemas.microsoft.com/office/powerpoint/2010/main" val="241284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EA846-72F1-4906-8C59-73CFF0228E84}"/>
              </a:ext>
            </a:extLst>
          </p:cNvPr>
          <p:cNvSpPr>
            <a:spLocks noGrp="1"/>
          </p:cNvSpPr>
          <p:nvPr>
            <p:ph idx="1"/>
          </p:nvPr>
        </p:nvSpPr>
        <p:spPr>
          <a:xfrm>
            <a:off x="705678" y="420895"/>
            <a:ext cx="10515600" cy="4351338"/>
          </a:xfrm>
        </p:spPr>
        <p:txBody>
          <a:bodyPr/>
          <a:lstStyle/>
          <a:p>
            <a:r>
              <a:rPr lang="en-IN" dirty="0"/>
              <a:t>Introspection</a:t>
            </a:r>
          </a:p>
          <a:p>
            <a:pPr lvl="1"/>
            <a:endParaRPr lang="en-IN" dirty="0"/>
          </a:p>
        </p:txBody>
      </p:sp>
      <p:sp>
        <p:nvSpPr>
          <p:cNvPr id="4" name="Content Placeholder 3">
            <a:extLst>
              <a:ext uri="{FF2B5EF4-FFF2-40B4-BE49-F238E27FC236}">
                <a16:creationId xmlns:a16="http://schemas.microsoft.com/office/drawing/2014/main" id="{A9147939-4A69-4B83-B767-46182B73C581}"/>
              </a:ext>
            </a:extLst>
          </p:cNvPr>
          <p:cNvSpPr txBox="1">
            <a:spLocks/>
          </p:cNvSpPr>
          <p:nvPr/>
        </p:nvSpPr>
        <p:spPr>
          <a:xfrm>
            <a:off x="970722" y="902873"/>
            <a:ext cx="2872410" cy="3973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457200" lvl="1" indent="0">
              <a:buFont typeface="Arial" panose="020B0604020202020204" pitchFamily="34" charset="0"/>
              <a:buNone/>
            </a:pPr>
            <a:endParaRPr lang="en-IN" sz="1900" dirty="0"/>
          </a:p>
          <a:p>
            <a:pPr marL="457200" lvl="1" indent="0">
              <a:buNone/>
            </a:pPr>
            <a:r>
              <a:rPr lang="en-IN" sz="1900" dirty="0"/>
              <a:t>{</a:t>
            </a:r>
          </a:p>
          <a:p>
            <a:pPr marL="457200" lvl="1" indent="0">
              <a:buNone/>
            </a:pPr>
            <a:r>
              <a:rPr lang="en-IN" sz="1900" dirty="0"/>
              <a:t>  __schema {</a:t>
            </a:r>
          </a:p>
          <a:p>
            <a:pPr marL="457200" lvl="1" indent="0">
              <a:buNone/>
            </a:pPr>
            <a:r>
              <a:rPr lang="en-IN" sz="1900" dirty="0"/>
              <a:t>    </a:t>
            </a:r>
            <a:r>
              <a:rPr lang="en-IN" sz="1900" dirty="0" err="1"/>
              <a:t>queryType</a:t>
            </a:r>
            <a:r>
              <a:rPr lang="en-IN" sz="1900" dirty="0"/>
              <a:t> {</a:t>
            </a:r>
          </a:p>
          <a:p>
            <a:pPr marL="457200" lvl="1" indent="0">
              <a:buNone/>
            </a:pPr>
            <a:r>
              <a:rPr lang="en-IN" sz="1900" dirty="0"/>
              <a:t>      name</a:t>
            </a:r>
          </a:p>
          <a:p>
            <a:pPr marL="457200" lvl="1" indent="0">
              <a:buNone/>
            </a:pPr>
            <a:r>
              <a:rPr lang="en-IN" sz="1900" dirty="0"/>
              <a:t>      fields {</a:t>
            </a:r>
          </a:p>
          <a:p>
            <a:pPr marL="457200" lvl="1" indent="0">
              <a:buNone/>
            </a:pPr>
            <a:r>
              <a:rPr lang="en-IN" sz="1900" dirty="0"/>
              <a:t>        name</a:t>
            </a:r>
          </a:p>
          <a:p>
            <a:pPr marL="457200" lvl="1" indent="0">
              <a:buNone/>
            </a:pPr>
            <a:r>
              <a:rPr lang="en-IN" sz="1900" dirty="0"/>
              <a:t>        description</a:t>
            </a:r>
          </a:p>
          <a:p>
            <a:pPr marL="457200" lvl="1" indent="0">
              <a:buNone/>
            </a:pPr>
            <a:r>
              <a:rPr lang="en-IN" sz="1900" dirty="0"/>
              <a:t>      }</a:t>
            </a:r>
          </a:p>
          <a:p>
            <a:pPr marL="457200" lvl="1" indent="0">
              <a:buNone/>
            </a:pPr>
            <a:r>
              <a:rPr lang="en-IN" sz="1900" dirty="0"/>
              <a:t>    }</a:t>
            </a:r>
          </a:p>
          <a:p>
            <a:pPr marL="457200" lvl="1" indent="0">
              <a:buNone/>
            </a:pPr>
            <a:r>
              <a:rPr lang="en-IN" sz="1900" dirty="0"/>
              <a:t>  }</a:t>
            </a:r>
          </a:p>
          <a:p>
            <a:pPr marL="457200" lvl="1" indent="0">
              <a:buNone/>
            </a:pPr>
            <a:r>
              <a:rPr lang="en-IN" sz="1900" dirty="0"/>
              <a:t>}</a:t>
            </a:r>
          </a:p>
        </p:txBody>
      </p:sp>
      <p:sp>
        <p:nvSpPr>
          <p:cNvPr id="6" name="Content Placeholder 3">
            <a:extLst>
              <a:ext uri="{FF2B5EF4-FFF2-40B4-BE49-F238E27FC236}">
                <a16:creationId xmlns:a16="http://schemas.microsoft.com/office/drawing/2014/main" id="{17C4D467-3C85-490B-B584-4158C24B6D42}"/>
              </a:ext>
            </a:extLst>
          </p:cNvPr>
          <p:cNvSpPr txBox="1">
            <a:spLocks/>
          </p:cNvSpPr>
          <p:nvPr/>
        </p:nvSpPr>
        <p:spPr>
          <a:xfrm>
            <a:off x="4581938" y="526912"/>
            <a:ext cx="4416287" cy="6195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457200" lvl="1" indent="0">
              <a:buNone/>
            </a:pPr>
            <a:r>
              <a:rPr lang="en-IN" sz="1900" dirty="0"/>
              <a:t>{</a:t>
            </a:r>
          </a:p>
          <a:p>
            <a:pPr marL="457200" lvl="1" indent="0">
              <a:buNone/>
            </a:pPr>
            <a:r>
              <a:rPr lang="en-IN" sz="1900" dirty="0"/>
              <a:t>  "data": {</a:t>
            </a:r>
          </a:p>
          <a:p>
            <a:pPr marL="457200" lvl="1" indent="0">
              <a:buNone/>
            </a:pPr>
            <a:r>
              <a:rPr lang="en-IN" sz="1900" dirty="0"/>
              <a:t>    "__schema": {</a:t>
            </a:r>
          </a:p>
          <a:p>
            <a:pPr marL="457200" lvl="1" indent="0">
              <a:buNone/>
            </a:pPr>
            <a:r>
              <a:rPr lang="en-IN" sz="1900" dirty="0"/>
              <a:t>      "</a:t>
            </a:r>
            <a:r>
              <a:rPr lang="en-IN" sz="1900" dirty="0" err="1"/>
              <a:t>queryType</a:t>
            </a:r>
            <a:r>
              <a:rPr lang="en-IN" sz="1900" dirty="0"/>
              <a:t>": {</a:t>
            </a:r>
          </a:p>
          <a:p>
            <a:pPr marL="457200" lvl="1" indent="0">
              <a:buNone/>
            </a:pPr>
            <a:r>
              <a:rPr lang="en-IN" sz="1900" dirty="0"/>
              <a:t>        "name": "Query",</a:t>
            </a:r>
          </a:p>
          <a:p>
            <a:pPr marL="457200" lvl="1" indent="0">
              <a:buNone/>
            </a:pPr>
            <a:r>
              <a:rPr lang="en-IN" sz="1900" dirty="0"/>
              <a:t>        "fields": [</a:t>
            </a:r>
          </a:p>
          <a:p>
            <a:pPr marL="457200" lvl="1" indent="0">
              <a:buNone/>
            </a:pPr>
            <a:r>
              <a:rPr lang="en-IN" sz="1900" dirty="0"/>
              <a:t>          {</a:t>
            </a:r>
          </a:p>
          <a:p>
            <a:pPr marL="457200" lvl="1" indent="0">
              <a:buNone/>
            </a:pPr>
            <a:r>
              <a:rPr lang="en-IN" sz="1900" dirty="0"/>
              <a:t>            "name": "feedback",</a:t>
            </a:r>
          </a:p>
          <a:p>
            <a:pPr marL="457200" lvl="1" indent="0">
              <a:buNone/>
            </a:pPr>
            <a:r>
              <a:rPr lang="en-IN" sz="1900" dirty="0"/>
              <a:t>            "description": ""</a:t>
            </a:r>
          </a:p>
          <a:p>
            <a:pPr marL="457200" lvl="1" indent="0">
              <a:buNone/>
            </a:pPr>
            <a:r>
              <a:rPr lang="en-IN" sz="1900" dirty="0"/>
              <a:t>          },</a:t>
            </a:r>
          </a:p>
          <a:p>
            <a:pPr marL="457200" lvl="1" indent="0">
              <a:buNone/>
            </a:pPr>
            <a:r>
              <a:rPr lang="en-IN" sz="1900" dirty="0"/>
              <a:t>          {</a:t>
            </a:r>
          </a:p>
          <a:p>
            <a:pPr marL="457200" lvl="1" indent="0">
              <a:buNone/>
            </a:pPr>
            <a:r>
              <a:rPr lang="en-IN" sz="1900" dirty="0"/>
              <a:t>            "name": "feedbacks",</a:t>
            </a:r>
          </a:p>
          <a:p>
            <a:pPr marL="457200" lvl="1" indent="0">
              <a:buNone/>
            </a:pPr>
            <a:r>
              <a:rPr lang="en-IN" sz="1900" dirty="0"/>
              <a:t>            "description": ""</a:t>
            </a:r>
          </a:p>
          <a:p>
            <a:pPr marL="457200" lvl="1" indent="0">
              <a:buNone/>
            </a:pPr>
            <a:r>
              <a:rPr lang="en-IN" sz="1900" dirty="0"/>
              <a:t>          }</a:t>
            </a:r>
          </a:p>
          <a:p>
            <a:pPr marL="457200" lvl="1" indent="0">
              <a:buNone/>
            </a:pPr>
            <a:r>
              <a:rPr lang="en-IN" sz="1900" dirty="0"/>
              <a:t>        ]</a:t>
            </a:r>
          </a:p>
          <a:p>
            <a:pPr marL="457200" lvl="1" indent="0">
              <a:buNone/>
            </a:pPr>
            <a:r>
              <a:rPr lang="en-IN" sz="1900" dirty="0"/>
              <a:t>      }</a:t>
            </a:r>
          </a:p>
          <a:p>
            <a:pPr marL="457200" lvl="1" indent="0">
              <a:buNone/>
            </a:pPr>
            <a:r>
              <a:rPr lang="en-IN" sz="1900" dirty="0"/>
              <a:t>    }</a:t>
            </a:r>
          </a:p>
          <a:p>
            <a:pPr marL="457200" lvl="1" indent="0">
              <a:buNone/>
            </a:pPr>
            <a:r>
              <a:rPr lang="en-IN" sz="1900" dirty="0"/>
              <a:t>  }</a:t>
            </a:r>
          </a:p>
          <a:p>
            <a:pPr marL="457200" lvl="1" indent="0">
              <a:buNone/>
            </a:pPr>
            <a:r>
              <a:rPr lang="en-IN" sz="1900" dirty="0"/>
              <a:t>}</a:t>
            </a:r>
          </a:p>
        </p:txBody>
      </p:sp>
    </p:spTree>
    <p:extLst>
      <p:ext uri="{BB962C8B-B14F-4D97-AF65-F5344CB8AC3E}">
        <p14:creationId xmlns:p14="http://schemas.microsoft.com/office/powerpoint/2010/main" val="211232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7859-F4E9-4AD3-9940-950F969DCD0A}"/>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454F888F-1E6D-40D4-8F63-B99EB956A915}"/>
              </a:ext>
            </a:extLst>
          </p:cNvPr>
          <p:cNvSpPr>
            <a:spLocks noGrp="1"/>
          </p:cNvSpPr>
          <p:nvPr>
            <p:ph idx="1"/>
          </p:nvPr>
        </p:nvSpPr>
        <p:spPr>
          <a:xfrm>
            <a:off x="838200" y="1825625"/>
            <a:ext cx="10515600" cy="1603375"/>
          </a:xfrm>
        </p:spPr>
        <p:txBody>
          <a:bodyPr/>
          <a:lstStyle/>
          <a:p>
            <a:r>
              <a:rPr lang="en-IN" dirty="0">
                <a:hlinkClick r:id="rId2"/>
              </a:rPr>
              <a:t>https://github.com/girishg4t/graphqlBoilerplate</a:t>
            </a:r>
            <a:endParaRPr lang="en-IN" dirty="0"/>
          </a:p>
          <a:p>
            <a:endParaRPr lang="en-IN" dirty="0"/>
          </a:p>
        </p:txBody>
      </p:sp>
      <p:sp>
        <p:nvSpPr>
          <p:cNvPr id="4" name="Title 1">
            <a:extLst>
              <a:ext uri="{FF2B5EF4-FFF2-40B4-BE49-F238E27FC236}">
                <a16:creationId xmlns:a16="http://schemas.microsoft.com/office/drawing/2014/main" id="{E16BEDCE-17ED-4F1F-B58E-04376CBFE387}"/>
              </a:ext>
            </a:extLst>
          </p:cNvPr>
          <p:cNvSpPr txBox="1">
            <a:spLocks/>
          </p:cNvSpPr>
          <p:nvPr/>
        </p:nvSpPr>
        <p:spPr>
          <a:xfrm>
            <a:off x="964095" y="30354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3895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7A96-C066-44BA-8B5B-DF38524BD7C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B40F836-6CF3-49EE-8403-5106078C292C}"/>
              </a:ext>
            </a:extLst>
          </p:cNvPr>
          <p:cNvSpPr>
            <a:spLocks noGrp="1"/>
          </p:cNvSpPr>
          <p:nvPr>
            <p:ph idx="1"/>
          </p:nvPr>
        </p:nvSpPr>
        <p:spPr>
          <a:xfrm>
            <a:off x="838200" y="1825625"/>
            <a:ext cx="10515600" cy="1474166"/>
          </a:xfrm>
        </p:spPr>
        <p:txBody>
          <a:bodyPr/>
          <a:lstStyle/>
          <a:p>
            <a:r>
              <a:rPr lang="en-IN" dirty="0">
                <a:hlinkClick r:id="rId2"/>
              </a:rPr>
              <a:t>https://graphql.org/learn/</a:t>
            </a:r>
            <a:endParaRPr lang="en-IN" dirty="0"/>
          </a:p>
          <a:p>
            <a:r>
              <a:rPr lang="en-IN" dirty="0">
                <a:hlinkClick r:id="rId3"/>
              </a:rPr>
              <a:t>https://www.okgrow.com/posts/graphql-basics</a:t>
            </a:r>
            <a:endParaRPr lang="en-IN" dirty="0"/>
          </a:p>
          <a:p>
            <a:endParaRPr lang="en-IN" dirty="0"/>
          </a:p>
          <a:p>
            <a:endParaRPr lang="en-IN" dirty="0"/>
          </a:p>
        </p:txBody>
      </p:sp>
    </p:spTree>
    <p:extLst>
      <p:ext uri="{BB962C8B-B14F-4D97-AF65-F5344CB8AC3E}">
        <p14:creationId xmlns:p14="http://schemas.microsoft.com/office/powerpoint/2010/main" val="341728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27F8-A69E-4756-A45A-BC1F25317774}"/>
              </a:ext>
            </a:extLst>
          </p:cNvPr>
          <p:cNvSpPr>
            <a:spLocks noGrp="1"/>
          </p:cNvSpPr>
          <p:nvPr>
            <p:ph type="title"/>
          </p:nvPr>
        </p:nvSpPr>
        <p:spPr/>
        <p:txBody>
          <a:bodyPr/>
          <a:lstStyle/>
          <a:p>
            <a:r>
              <a:rPr lang="en-IN" dirty="0"/>
              <a:t>Why</a:t>
            </a:r>
          </a:p>
        </p:txBody>
      </p:sp>
      <p:sp>
        <p:nvSpPr>
          <p:cNvPr id="3" name="Content Placeholder 2">
            <a:extLst>
              <a:ext uri="{FF2B5EF4-FFF2-40B4-BE49-F238E27FC236}">
                <a16:creationId xmlns:a16="http://schemas.microsoft.com/office/drawing/2014/main" id="{06F263CF-744A-489C-ACC4-E0DA33EACDA3}"/>
              </a:ext>
            </a:extLst>
          </p:cNvPr>
          <p:cNvSpPr>
            <a:spLocks noGrp="1"/>
          </p:cNvSpPr>
          <p:nvPr>
            <p:ph idx="1"/>
          </p:nvPr>
        </p:nvSpPr>
        <p:spPr/>
        <p:txBody>
          <a:bodyPr/>
          <a:lstStyle/>
          <a:p>
            <a:r>
              <a:rPr lang="en-IN" dirty="0"/>
              <a:t>Learn another way of writing </a:t>
            </a:r>
            <a:r>
              <a:rPr lang="en-IN" dirty="0" err="1"/>
              <a:t>apis</a:t>
            </a:r>
            <a:endParaRPr lang="en-IN" dirty="0"/>
          </a:p>
        </p:txBody>
      </p:sp>
    </p:spTree>
    <p:extLst>
      <p:ext uri="{BB962C8B-B14F-4D97-AF65-F5344CB8AC3E}">
        <p14:creationId xmlns:p14="http://schemas.microsoft.com/office/powerpoint/2010/main" val="33855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3742-EBB4-443A-8E89-82DBCC784A2E}"/>
              </a:ext>
            </a:extLst>
          </p:cNvPr>
          <p:cNvSpPr>
            <a:spLocks noGrp="1"/>
          </p:cNvSpPr>
          <p:nvPr>
            <p:ph type="title"/>
          </p:nvPr>
        </p:nvSpPr>
        <p:spPr/>
        <p:txBody>
          <a:bodyPr/>
          <a:lstStyle/>
          <a:p>
            <a:r>
              <a:rPr lang="en-IN" dirty="0"/>
              <a:t>A query language for your API</a:t>
            </a:r>
            <a:br>
              <a:rPr lang="en-IN" dirty="0"/>
            </a:br>
            <a:endParaRPr lang="en-IN" dirty="0"/>
          </a:p>
        </p:txBody>
      </p:sp>
      <p:sp>
        <p:nvSpPr>
          <p:cNvPr id="3" name="Content Placeholder 2">
            <a:extLst>
              <a:ext uri="{FF2B5EF4-FFF2-40B4-BE49-F238E27FC236}">
                <a16:creationId xmlns:a16="http://schemas.microsoft.com/office/drawing/2014/main" id="{AC623BAC-5705-41BA-B493-6F01133F0CE4}"/>
              </a:ext>
            </a:extLst>
          </p:cNvPr>
          <p:cNvSpPr>
            <a:spLocks noGrp="1"/>
          </p:cNvSpPr>
          <p:nvPr>
            <p:ph idx="1"/>
          </p:nvPr>
        </p:nvSpPr>
        <p:spPr/>
        <p:txBody>
          <a:bodyPr/>
          <a:lstStyle/>
          <a:p>
            <a:pPr marL="0" indent="0">
              <a:buNone/>
            </a:pPr>
            <a:r>
              <a:rPr lang="en-IN" dirty="0" err="1"/>
              <a:t>GraphQL</a:t>
            </a:r>
            <a:r>
              <a:rPr lang="en-IN" dirty="0"/>
              <a:t> is a query language for APIs and a runtime for fulfilling those queries with your existing data. </a:t>
            </a:r>
            <a:r>
              <a:rPr lang="en-IN" dirty="0" err="1"/>
              <a:t>GraphQL</a:t>
            </a:r>
            <a:r>
              <a:rPr lang="en-IN" dirty="0"/>
              <a:t> provides a complete and understandable description of the data in your API, gives clients the power to ask for exactly what they need and nothing more, makes it easier to evolve APIs over time, and enables powerful developer tools.</a:t>
            </a:r>
          </a:p>
        </p:txBody>
      </p:sp>
    </p:spTree>
    <p:extLst>
      <p:ext uri="{BB962C8B-B14F-4D97-AF65-F5344CB8AC3E}">
        <p14:creationId xmlns:p14="http://schemas.microsoft.com/office/powerpoint/2010/main" val="390003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17EC4-0FF1-4893-863F-5A21AC433647}"/>
              </a:ext>
            </a:extLst>
          </p:cNvPr>
          <p:cNvSpPr>
            <a:spLocks noGrp="1"/>
          </p:cNvSpPr>
          <p:nvPr>
            <p:ph idx="1"/>
          </p:nvPr>
        </p:nvSpPr>
        <p:spPr>
          <a:xfrm>
            <a:off x="838200" y="1802296"/>
            <a:ext cx="10515600" cy="3790121"/>
          </a:xfrm>
        </p:spPr>
        <p:txBody>
          <a:bodyPr>
            <a:normAutofit lnSpcReduction="10000"/>
          </a:bodyPr>
          <a:lstStyle/>
          <a:p>
            <a:r>
              <a:rPr lang="en-IN" dirty="0"/>
              <a:t>Powerful developer tools</a:t>
            </a:r>
          </a:p>
          <a:p>
            <a:pPr lvl="1"/>
            <a:r>
              <a:rPr lang="en-IN" dirty="0"/>
              <a:t>Know exactly what data you can request from your API without leaving your editor, highlight potential issues before sending a query, and take advantage of improved code intelligence</a:t>
            </a:r>
          </a:p>
          <a:p>
            <a:r>
              <a:rPr lang="en-IN" dirty="0"/>
              <a:t>Ask for what you need, get exactly that</a:t>
            </a:r>
          </a:p>
          <a:p>
            <a:pPr lvl="1"/>
            <a:r>
              <a:rPr lang="en-IN" dirty="0"/>
              <a:t>Send a </a:t>
            </a:r>
            <a:r>
              <a:rPr lang="en-IN" dirty="0" err="1"/>
              <a:t>GraphQL</a:t>
            </a:r>
            <a:r>
              <a:rPr lang="en-IN" dirty="0"/>
              <a:t> query to your API and get exactly what you need, nothing more and nothing less</a:t>
            </a:r>
          </a:p>
          <a:p>
            <a:r>
              <a:rPr lang="en-IN" dirty="0"/>
              <a:t>Get many resources in a single request</a:t>
            </a:r>
          </a:p>
          <a:p>
            <a:pPr lvl="1"/>
            <a:r>
              <a:rPr lang="en-IN" dirty="0" err="1"/>
              <a:t>GraphQL</a:t>
            </a:r>
            <a:r>
              <a:rPr lang="en-IN" dirty="0"/>
              <a:t> queries access not just the properties of one resource but also smoothly follow references between them</a:t>
            </a:r>
          </a:p>
        </p:txBody>
      </p:sp>
      <p:sp>
        <p:nvSpPr>
          <p:cNvPr id="4" name="Title 1">
            <a:extLst>
              <a:ext uri="{FF2B5EF4-FFF2-40B4-BE49-F238E27FC236}">
                <a16:creationId xmlns:a16="http://schemas.microsoft.com/office/drawing/2014/main" id="{B22D2D7B-9A84-4407-B4AD-8313EA938E95}"/>
              </a:ext>
            </a:extLst>
          </p:cNvPr>
          <p:cNvSpPr>
            <a:spLocks noGrp="1"/>
          </p:cNvSpPr>
          <p:nvPr>
            <p:ph type="title"/>
          </p:nvPr>
        </p:nvSpPr>
        <p:spPr>
          <a:xfrm>
            <a:off x="838200" y="365125"/>
            <a:ext cx="10515600" cy="1325563"/>
          </a:xfrm>
        </p:spPr>
        <p:txBody>
          <a:bodyPr>
            <a:normAutofit fontScale="90000"/>
          </a:bodyPr>
          <a:lstStyle/>
          <a:p>
            <a:br>
              <a:rPr lang="en-IN" dirty="0"/>
            </a:br>
            <a:r>
              <a:rPr lang="en-IN" dirty="0"/>
              <a:t>Demo</a:t>
            </a:r>
            <a:br>
              <a:rPr lang="en-IN" dirty="0"/>
            </a:br>
            <a:endParaRPr lang="en-IN" dirty="0"/>
          </a:p>
        </p:txBody>
      </p:sp>
    </p:spTree>
    <p:extLst>
      <p:ext uri="{BB962C8B-B14F-4D97-AF65-F5344CB8AC3E}">
        <p14:creationId xmlns:p14="http://schemas.microsoft.com/office/powerpoint/2010/main" val="287241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1E6FEB-C73B-402C-87B6-8F35486DEF91}"/>
              </a:ext>
            </a:extLst>
          </p:cNvPr>
          <p:cNvSpPr>
            <a:spLocks noGrp="1"/>
          </p:cNvSpPr>
          <p:nvPr>
            <p:ph idx="1"/>
          </p:nvPr>
        </p:nvSpPr>
        <p:spPr>
          <a:xfrm>
            <a:off x="692426" y="858216"/>
            <a:ext cx="10515600" cy="4351338"/>
          </a:xfrm>
        </p:spPr>
        <p:txBody>
          <a:bodyPr/>
          <a:lstStyle/>
          <a:p>
            <a:r>
              <a:rPr lang="en-IN" dirty="0"/>
              <a:t>Describe what’s possible with a type system</a:t>
            </a:r>
          </a:p>
          <a:p>
            <a:pPr lvl="1"/>
            <a:r>
              <a:rPr lang="en-IN" dirty="0" err="1"/>
              <a:t>GraphQL</a:t>
            </a:r>
            <a:r>
              <a:rPr lang="en-IN" dirty="0"/>
              <a:t> APIs are organized in terms of types and fields, not endpoints</a:t>
            </a:r>
          </a:p>
          <a:p>
            <a:r>
              <a:rPr lang="en-IN" dirty="0"/>
              <a:t>Evolve your API without versions</a:t>
            </a:r>
          </a:p>
          <a:p>
            <a:pPr lvl="1"/>
            <a:r>
              <a:rPr lang="en-IN" dirty="0"/>
              <a:t>Add new fields and types to your </a:t>
            </a:r>
            <a:r>
              <a:rPr lang="en-IN" dirty="0" err="1"/>
              <a:t>GraphQL</a:t>
            </a:r>
            <a:r>
              <a:rPr lang="en-IN" dirty="0"/>
              <a:t> API without impacting existing queries</a:t>
            </a:r>
          </a:p>
          <a:p>
            <a:r>
              <a:rPr lang="en-IN" dirty="0"/>
              <a:t>Bring your own data and code</a:t>
            </a:r>
          </a:p>
          <a:p>
            <a:pPr lvl="1"/>
            <a:r>
              <a:rPr lang="en-IN" dirty="0" err="1"/>
              <a:t>GraphQL</a:t>
            </a:r>
            <a:r>
              <a:rPr lang="en-IN" dirty="0"/>
              <a:t> creates a uniform API across your entire application without being limited by a specific storage engine.</a:t>
            </a:r>
          </a:p>
          <a:p>
            <a:endParaRPr lang="en-IN" dirty="0"/>
          </a:p>
        </p:txBody>
      </p:sp>
    </p:spTree>
    <p:extLst>
      <p:ext uri="{BB962C8B-B14F-4D97-AF65-F5344CB8AC3E}">
        <p14:creationId xmlns:p14="http://schemas.microsoft.com/office/powerpoint/2010/main" val="234931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69D2-FAAE-41CB-A4DA-412F87F9AB87}"/>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8C2C05FC-8811-4312-BF0E-9E4A108F0F7A}"/>
              </a:ext>
            </a:extLst>
          </p:cNvPr>
          <p:cNvSpPr>
            <a:spLocks noGrp="1"/>
          </p:cNvSpPr>
          <p:nvPr>
            <p:ph idx="1"/>
          </p:nvPr>
        </p:nvSpPr>
        <p:spPr/>
        <p:txBody>
          <a:bodyPr/>
          <a:lstStyle/>
          <a:p>
            <a:r>
              <a:rPr lang="en-IN" dirty="0"/>
              <a:t>Type </a:t>
            </a:r>
          </a:p>
          <a:p>
            <a:pPr lvl="1"/>
            <a:r>
              <a:rPr lang="en-IN" dirty="0"/>
              <a:t>Every </a:t>
            </a:r>
            <a:r>
              <a:rPr lang="en-IN" dirty="0" err="1"/>
              <a:t>GraphQL</a:t>
            </a:r>
            <a:r>
              <a:rPr lang="en-IN" dirty="0"/>
              <a:t> server defines an application‐specific type system. Queries are executed within the context of that type system</a:t>
            </a:r>
          </a:p>
          <a:p>
            <a:pPr lvl="1"/>
            <a:r>
              <a:rPr lang="en-IN" dirty="0"/>
              <a:t>T</a:t>
            </a:r>
            <a:r>
              <a:rPr lang="en-IN"/>
              <a:t>hink </a:t>
            </a:r>
            <a:r>
              <a:rPr lang="en-IN" dirty="0"/>
              <a:t>of </a:t>
            </a:r>
            <a:r>
              <a:rPr lang="en-IN" i="1" dirty="0"/>
              <a:t>Scalar types</a:t>
            </a:r>
            <a:r>
              <a:rPr lang="en-IN" dirty="0"/>
              <a:t> as </a:t>
            </a:r>
            <a:r>
              <a:rPr lang="en-IN" dirty="0" err="1"/>
              <a:t>leafs</a:t>
            </a:r>
            <a:r>
              <a:rPr lang="en-IN" dirty="0"/>
              <a:t> and </a:t>
            </a:r>
            <a:r>
              <a:rPr lang="en-IN" i="1" dirty="0"/>
              <a:t>Object types</a:t>
            </a:r>
            <a:r>
              <a:rPr lang="en-IN" dirty="0"/>
              <a:t> as branches</a:t>
            </a:r>
          </a:p>
          <a:p>
            <a:r>
              <a:rPr lang="en-IN" dirty="0"/>
              <a:t>Resolver</a:t>
            </a:r>
          </a:p>
          <a:p>
            <a:pPr lvl="1"/>
            <a:r>
              <a:rPr lang="en-IN" dirty="0"/>
              <a:t>Resolvers provide the instructions for turning a </a:t>
            </a:r>
            <a:r>
              <a:rPr lang="en-IN" dirty="0" err="1"/>
              <a:t>GraphQL</a:t>
            </a:r>
            <a:r>
              <a:rPr lang="en-IN" dirty="0"/>
              <a:t> operation into data.</a:t>
            </a:r>
          </a:p>
          <a:p>
            <a:pPr lvl="1"/>
            <a:r>
              <a:rPr lang="en-IN" dirty="0"/>
              <a:t>Resolvers are organized into a one to one mapping to the fields in a </a:t>
            </a:r>
            <a:r>
              <a:rPr lang="en-IN" dirty="0" err="1"/>
              <a:t>GraphQL</a:t>
            </a:r>
            <a:r>
              <a:rPr lang="en-IN" dirty="0"/>
              <a:t> schema</a:t>
            </a:r>
          </a:p>
        </p:txBody>
      </p:sp>
    </p:spTree>
    <p:extLst>
      <p:ext uri="{BB962C8B-B14F-4D97-AF65-F5344CB8AC3E}">
        <p14:creationId xmlns:p14="http://schemas.microsoft.com/office/powerpoint/2010/main" val="407479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FD97-4B23-4CF2-A644-D69F41845A4F}"/>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7A29CF4D-0A06-4E52-B6AD-38CE0725D0E0}"/>
              </a:ext>
            </a:extLst>
          </p:cNvPr>
          <p:cNvSpPr>
            <a:spLocks noGrp="1"/>
          </p:cNvSpPr>
          <p:nvPr>
            <p:ph idx="1"/>
          </p:nvPr>
        </p:nvSpPr>
        <p:spPr/>
        <p:txBody>
          <a:bodyPr>
            <a:normAutofit/>
          </a:bodyPr>
          <a:lstStyle/>
          <a:p>
            <a:r>
              <a:rPr lang="en-IN" dirty="0"/>
              <a:t>Query structure</a:t>
            </a:r>
          </a:p>
          <a:p>
            <a:endParaRPr lang="en-IN" dirty="0"/>
          </a:p>
          <a:p>
            <a:endParaRPr lang="en-IN" dirty="0"/>
          </a:p>
          <a:p>
            <a:endParaRPr lang="en-IN" dirty="0"/>
          </a:p>
          <a:p>
            <a:r>
              <a:rPr lang="en-IN" dirty="0"/>
              <a:t>Operation and Field Aliasing</a:t>
            </a:r>
          </a:p>
          <a:p>
            <a:pPr lvl="1"/>
            <a:endParaRPr lang="en-IN" dirty="0"/>
          </a:p>
        </p:txBody>
      </p:sp>
      <p:sp>
        <p:nvSpPr>
          <p:cNvPr id="4" name="Rectangle 3">
            <a:extLst>
              <a:ext uri="{FF2B5EF4-FFF2-40B4-BE49-F238E27FC236}">
                <a16:creationId xmlns:a16="http://schemas.microsoft.com/office/drawing/2014/main" id="{391F5D9B-FD33-49EF-A427-5F672D060A3A}"/>
              </a:ext>
            </a:extLst>
          </p:cNvPr>
          <p:cNvSpPr/>
          <p:nvPr/>
        </p:nvSpPr>
        <p:spPr>
          <a:xfrm>
            <a:off x="5976730" y="1362483"/>
            <a:ext cx="4893365" cy="240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900" dirty="0"/>
              <a:t>query {</a:t>
            </a:r>
          </a:p>
          <a:p>
            <a:pPr lvl="1"/>
            <a:r>
              <a:rPr lang="en-IN" sz="1900" dirty="0"/>
              <a:t>    user(name:"</a:t>
            </a:r>
            <a:r>
              <a:rPr lang="en-IN" sz="1900" dirty="0" err="1"/>
              <a:t>girish</a:t>
            </a:r>
            <a:r>
              <a:rPr lang="en-IN" sz="1900" dirty="0"/>
              <a:t>") {</a:t>
            </a:r>
          </a:p>
          <a:p>
            <a:pPr lvl="1"/>
            <a:r>
              <a:rPr lang="en-IN" sz="1900" dirty="0"/>
              <a:t>		id</a:t>
            </a:r>
          </a:p>
          <a:p>
            <a:pPr lvl="1"/>
            <a:r>
              <a:rPr lang="en-IN" sz="1900" dirty="0"/>
              <a:t>		name</a:t>
            </a:r>
          </a:p>
          <a:p>
            <a:pPr lvl="1"/>
            <a:r>
              <a:rPr lang="en-IN" sz="1900" dirty="0"/>
              <a:t>	}	</a:t>
            </a:r>
          </a:p>
          <a:p>
            <a:pPr lvl="1"/>
            <a:r>
              <a:rPr lang="en-IN" sz="1900" dirty="0"/>
              <a:t>}</a:t>
            </a:r>
          </a:p>
        </p:txBody>
      </p:sp>
      <p:sp>
        <p:nvSpPr>
          <p:cNvPr id="5" name="Rectangle 4">
            <a:extLst>
              <a:ext uri="{FF2B5EF4-FFF2-40B4-BE49-F238E27FC236}">
                <a16:creationId xmlns:a16="http://schemas.microsoft.com/office/drawing/2014/main" id="{17FEEBF2-91D5-4381-AD4D-5885465B04B4}"/>
              </a:ext>
            </a:extLst>
          </p:cNvPr>
          <p:cNvSpPr/>
          <p:nvPr/>
        </p:nvSpPr>
        <p:spPr>
          <a:xfrm>
            <a:off x="5976730" y="4131432"/>
            <a:ext cx="4893365" cy="2357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dirty="0"/>
              <a:t>query {</a:t>
            </a:r>
          </a:p>
          <a:p>
            <a:pPr lvl="1"/>
            <a:r>
              <a:rPr lang="en-IN" dirty="0"/>
              <a:t>    </a:t>
            </a:r>
            <a:r>
              <a:rPr lang="en-IN" dirty="0" err="1"/>
              <a:t>loggedinUser</a:t>
            </a:r>
            <a:r>
              <a:rPr lang="en-IN" dirty="0"/>
              <a:t> : user(name:"</a:t>
            </a:r>
            <a:r>
              <a:rPr lang="en-IN" dirty="0" err="1"/>
              <a:t>girish</a:t>
            </a:r>
            <a:r>
              <a:rPr lang="en-IN" dirty="0"/>
              <a:t>") {</a:t>
            </a:r>
          </a:p>
          <a:p>
            <a:pPr lvl="2"/>
            <a:r>
              <a:rPr lang="en-IN" dirty="0"/>
              <a:t>		id</a:t>
            </a:r>
          </a:p>
          <a:p>
            <a:pPr lvl="2"/>
            <a:r>
              <a:rPr lang="en-IN" dirty="0"/>
              <a:t>		name : </a:t>
            </a:r>
            <a:r>
              <a:rPr lang="en-IN" dirty="0" err="1"/>
              <a:t>cecilUser</a:t>
            </a:r>
            <a:endParaRPr lang="en-IN" dirty="0"/>
          </a:p>
          <a:p>
            <a:pPr lvl="2"/>
            <a:r>
              <a:rPr lang="en-IN" dirty="0"/>
              <a:t>	}	</a:t>
            </a:r>
          </a:p>
          <a:p>
            <a:pPr lvl="1"/>
            <a:r>
              <a:rPr lang="en-IN" dirty="0"/>
              <a:t>}</a:t>
            </a:r>
          </a:p>
        </p:txBody>
      </p:sp>
    </p:spTree>
    <p:extLst>
      <p:ext uri="{BB962C8B-B14F-4D97-AF65-F5344CB8AC3E}">
        <p14:creationId xmlns:p14="http://schemas.microsoft.com/office/powerpoint/2010/main" val="80235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24553-3914-4489-8B6D-C07DCFFB74C3}"/>
              </a:ext>
            </a:extLst>
          </p:cNvPr>
          <p:cNvSpPr>
            <a:spLocks noGrp="1"/>
          </p:cNvSpPr>
          <p:nvPr>
            <p:ph idx="1"/>
          </p:nvPr>
        </p:nvSpPr>
        <p:spPr>
          <a:xfrm>
            <a:off x="838200" y="278296"/>
            <a:ext cx="10515600" cy="5898667"/>
          </a:xfrm>
        </p:spPr>
        <p:txBody>
          <a:bodyPr/>
          <a:lstStyle/>
          <a:p>
            <a:r>
              <a:rPr lang="en-IN" dirty="0"/>
              <a:t>Fragments</a:t>
            </a:r>
          </a:p>
          <a:p>
            <a:pPr marL="0" indent="0">
              <a:buNone/>
            </a:pPr>
            <a:endParaRPr lang="en-IN" dirty="0"/>
          </a:p>
          <a:p>
            <a:pPr lvl="1"/>
            <a:endParaRPr lang="en-IN" dirty="0"/>
          </a:p>
        </p:txBody>
      </p:sp>
      <p:sp>
        <p:nvSpPr>
          <p:cNvPr id="4" name="Rectangle 3">
            <a:extLst>
              <a:ext uri="{FF2B5EF4-FFF2-40B4-BE49-F238E27FC236}">
                <a16:creationId xmlns:a16="http://schemas.microsoft.com/office/drawing/2014/main" id="{061AE9E5-8349-4352-AB8D-125E6F86F34F}"/>
              </a:ext>
            </a:extLst>
          </p:cNvPr>
          <p:cNvSpPr/>
          <p:nvPr/>
        </p:nvSpPr>
        <p:spPr>
          <a:xfrm>
            <a:off x="1166191" y="752061"/>
            <a:ext cx="4929809" cy="3939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900" dirty="0"/>
              <a:t>query {</a:t>
            </a:r>
          </a:p>
          <a:p>
            <a:pPr lvl="1"/>
            <a:r>
              <a:rPr lang="en-IN" sz="1900" dirty="0"/>
              <a:t>    staff : users(name:"</a:t>
            </a:r>
            <a:r>
              <a:rPr lang="en-IN" sz="1900" dirty="0" err="1"/>
              <a:t>girish</a:t>
            </a:r>
            <a:r>
              <a:rPr lang="en-IN" sz="1900" dirty="0"/>
              <a:t>") {</a:t>
            </a:r>
          </a:p>
          <a:p>
            <a:pPr lvl="1"/>
            <a:r>
              <a:rPr lang="en-IN" sz="1900" dirty="0"/>
              <a:t>		id</a:t>
            </a:r>
          </a:p>
          <a:p>
            <a:pPr lvl="1"/>
            <a:r>
              <a:rPr lang="en-IN" sz="1900" dirty="0"/>
              <a:t>		name</a:t>
            </a:r>
          </a:p>
          <a:p>
            <a:pPr lvl="1"/>
            <a:r>
              <a:rPr lang="en-IN" sz="1900" dirty="0"/>
              <a:t>		age</a:t>
            </a:r>
          </a:p>
          <a:p>
            <a:pPr lvl="1"/>
            <a:r>
              <a:rPr lang="en-IN" sz="1900" dirty="0"/>
              <a:t>	}</a:t>
            </a:r>
          </a:p>
          <a:p>
            <a:pPr lvl="1"/>
            <a:r>
              <a:rPr lang="en-IN" sz="1900" dirty="0"/>
              <a:t>   teacher: users(email :</a:t>
            </a:r>
            <a:r>
              <a:rPr lang="en-IN" sz="1900" dirty="0">
                <a:solidFill>
                  <a:schemeClr val="bg1"/>
                </a:solidFill>
                <a:hlinkClick r:id="rId2">
                  <a:extLst>
                    <a:ext uri="{A12FA001-AC4F-418D-AE19-62706E023703}">
                      <ahyp:hlinkClr xmlns:ahyp="http://schemas.microsoft.com/office/drawing/2018/hyperlinkcolor" val="tx"/>
                    </a:ext>
                  </a:extLst>
                </a:hlinkClick>
              </a:rPr>
              <a:t>abc@gmail.com</a:t>
            </a:r>
            <a:r>
              <a:rPr lang="en-IN" sz="1900" dirty="0"/>
              <a:t>){</a:t>
            </a:r>
          </a:p>
          <a:p>
            <a:pPr lvl="1"/>
            <a:r>
              <a:rPr lang="en-IN" sz="1900" dirty="0"/>
              <a:t>		id</a:t>
            </a:r>
          </a:p>
          <a:p>
            <a:pPr lvl="4"/>
            <a:r>
              <a:rPr lang="en-IN" sz="1900" dirty="0"/>
              <a:t>name</a:t>
            </a:r>
          </a:p>
          <a:p>
            <a:pPr lvl="4"/>
            <a:r>
              <a:rPr lang="en-IN" sz="1900" dirty="0"/>
              <a:t>age</a:t>
            </a:r>
          </a:p>
          <a:p>
            <a:pPr lvl="1"/>
            <a:r>
              <a:rPr lang="en-IN" sz="1900" dirty="0"/>
              <a:t>		class	</a:t>
            </a:r>
          </a:p>
          <a:p>
            <a:pPr lvl="1"/>
            <a:r>
              <a:rPr lang="en-IN" sz="1900" dirty="0"/>
              <a:t>	}</a:t>
            </a:r>
          </a:p>
          <a:p>
            <a:pPr lvl="1"/>
            <a:r>
              <a:rPr lang="en-IN" sz="1900" dirty="0"/>
              <a:t>}</a:t>
            </a:r>
          </a:p>
        </p:txBody>
      </p:sp>
      <p:sp>
        <p:nvSpPr>
          <p:cNvPr id="5" name="Rectangle 4">
            <a:extLst>
              <a:ext uri="{FF2B5EF4-FFF2-40B4-BE49-F238E27FC236}">
                <a16:creationId xmlns:a16="http://schemas.microsoft.com/office/drawing/2014/main" id="{042454E1-57B3-4017-92D1-059AC1006336}"/>
              </a:ext>
            </a:extLst>
          </p:cNvPr>
          <p:cNvSpPr/>
          <p:nvPr/>
        </p:nvSpPr>
        <p:spPr>
          <a:xfrm>
            <a:off x="6587986" y="752061"/>
            <a:ext cx="4929809" cy="5424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900" dirty="0"/>
              <a:t>query {</a:t>
            </a:r>
          </a:p>
          <a:p>
            <a:pPr lvl="1"/>
            <a:r>
              <a:rPr lang="en-IN" sz="1900" dirty="0"/>
              <a:t>    staff : users(name:"</a:t>
            </a:r>
            <a:r>
              <a:rPr lang="en-IN" sz="1900" dirty="0" err="1"/>
              <a:t>girish</a:t>
            </a:r>
            <a:r>
              <a:rPr lang="en-IN" sz="1900" dirty="0"/>
              <a:t>") {</a:t>
            </a:r>
          </a:p>
          <a:p>
            <a:pPr lvl="1"/>
            <a:r>
              <a:rPr lang="en-IN" sz="1900" dirty="0"/>
              <a:t> 	 … </a:t>
            </a:r>
            <a:r>
              <a:rPr lang="en-IN" sz="1900" dirty="0" err="1"/>
              <a:t>userCommonField</a:t>
            </a:r>
            <a:endParaRPr lang="en-IN" sz="1900" dirty="0"/>
          </a:p>
          <a:p>
            <a:pPr lvl="1"/>
            <a:r>
              <a:rPr lang="en-IN" sz="1900" dirty="0"/>
              <a:t>	  </a:t>
            </a:r>
            <a:r>
              <a:rPr lang="en-IN" sz="1900" dirty="0" err="1"/>
              <a:t>joinedon</a:t>
            </a:r>
            <a:endParaRPr lang="en-IN" sz="1900" dirty="0"/>
          </a:p>
          <a:p>
            <a:pPr lvl="1"/>
            <a:r>
              <a:rPr lang="en-IN" sz="1900" dirty="0"/>
              <a:t>	}</a:t>
            </a:r>
          </a:p>
          <a:p>
            <a:pPr lvl="1"/>
            <a:r>
              <a:rPr lang="en-IN" sz="1900" dirty="0"/>
              <a:t>   teacher: users(email :</a:t>
            </a:r>
            <a:r>
              <a:rPr lang="en-IN" sz="1900" dirty="0">
                <a:solidFill>
                  <a:schemeClr val="bg1"/>
                </a:solidFill>
                <a:hlinkClick r:id="rId2">
                  <a:extLst>
                    <a:ext uri="{A12FA001-AC4F-418D-AE19-62706E023703}">
                      <ahyp:hlinkClr xmlns:ahyp="http://schemas.microsoft.com/office/drawing/2018/hyperlinkcolor" val="tx"/>
                    </a:ext>
                  </a:extLst>
                </a:hlinkClick>
              </a:rPr>
              <a:t>abc@gmail.com</a:t>
            </a:r>
            <a:r>
              <a:rPr lang="en-IN" sz="1900" dirty="0"/>
              <a:t>){</a:t>
            </a:r>
          </a:p>
          <a:p>
            <a:pPr lvl="1"/>
            <a:r>
              <a:rPr lang="en-IN" sz="1900" dirty="0"/>
              <a:t>	 … </a:t>
            </a:r>
            <a:r>
              <a:rPr lang="en-IN" sz="1900" dirty="0" err="1"/>
              <a:t>userCommonField</a:t>
            </a:r>
            <a:r>
              <a:rPr lang="en-IN" sz="1900" dirty="0"/>
              <a:t> 		class	</a:t>
            </a:r>
          </a:p>
          <a:p>
            <a:pPr lvl="1"/>
            <a:r>
              <a:rPr lang="en-IN" sz="1900" dirty="0"/>
              <a:t>	}</a:t>
            </a:r>
          </a:p>
          <a:p>
            <a:pPr lvl="1"/>
            <a:r>
              <a:rPr lang="en-IN" sz="1900" dirty="0"/>
              <a:t>}</a:t>
            </a:r>
          </a:p>
          <a:p>
            <a:pPr lvl="1"/>
            <a:r>
              <a:rPr lang="en-IN" sz="1900" dirty="0"/>
              <a:t>Fragment </a:t>
            </a:r>
            <a:r>
              <a:rPr lang="en-IN" sz="1900" dirty="0" err="1"/>
              <a:t>userCommonField</a:t>
            </a:r>
            <a:r>
              <a:rPr lang="en-IN" sz="1900" dirty="0"/>
              <a:t> on User{</a:t>
            </a:r>
          </a:p>
          <a:p>
            <a:pPr lvl="1"/>
            <a:r>
              <a:rPr lang="en-IN" sz="1900" dirty="0"/>
              <a:t>	id</a:t>
            </a:r>
          </a:p>
          <a:p>
            <a:pPr lvl="1"/>
            <a:r>
              <a:rPr lang="en-IN" sz="1900" dirty="0"/>
              <a:t>	name</a:t>
            </a:r>
          </a:p>
          <a:p>
            <a:pPr lvl="1"/>
            <a:r>
              <a:rPr lang="en-IN" sz="1900" dirty="0"/>
              <a:t>	age</a:t>
            </a:r>
          </a:p>
          <a:p>
            <a:pPr lvl="1"/>
            <a:r>
              <a:rPr lang="en-IN" sz="1900" dirty="0"/>
              <a:t>}</a:t>
            </a:r>
          </a:p>
        </p:txBody>
      </p:sp>
    </p:spTree>
    <p:extLst>
      <p:ext uri="{BB962C8B-B14F-4D97-AF65-F5344CB8AC3E}">
        <p14:creationId xmlns:p14="http://schemas.microsoft.com/office/powerpoint/2010/main" val="345118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D67492-2F83-4490-9516-1C282021B254}"/>
              </a:ext>
            </a:extLst>
          </p:cNvPr>
          <p:cNvSpPr>
            <a:spLocks noGrp="1"/>
          </p:cNvSpPr>
          <p:nvPr>
            <p:ph idx="1"/>
          </p:nvPr>
        </p:nvSpPr>
        <p:spPr>
          <a:xfrm>
            <a:off x="3223590" y="646181"/>
            <a:ext cx="6821557" cy="2984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457200" lvl="1" indent="0">
              <a:buNone/>
            </a:pPr>
            <a:endParaRPr lang="en-IN" sz="1900" dirty="0"/>
          </a:p>
          <a:p>
            <a:pPr marL="457200" lvl="1" indent="0">
              <a:buNone/>
            </a:pPr>
            <a:r>
              <a:rPr lang="en-IN" sz="1900" dirty="0"/>
              <a:t>query ($email : string){</a:t>
            </a:r>
          </a:p>
          <a:p>
            <a:pPr marL="457200" lvl="1" indent="0">
              <a:buNone/>
            </a:pPr>
            <a:r>
              <a:rPr lang="en-IN" sz="1900" dirty="0"/>
              <a:t>    		user(email: $email) {</a:t>
            </a:r>
          </a:p>
          <a:p>
            <a:pPr marL="914400" lvl="2" indent="0">
              <a:buNone/>
            </a:pPr>
            <a:r>
              <a:rPr lang="en-IN" sz="1500" dirty="0"/>
              <a:t>		id</a:t>
            </a:r>
          </a:p>
          <a:p>
            <a:pPr marL="914400" lvl="2" indent="0">
              <a:buNone/>
            </a:pPr>
            <a:r>
              <a:rPr lang="en-IN" sz="1500" dirty="0"/>
              <a:t>		name</a:t>
            </a:r>
          </a:p>
          <a:p>
            <a:pPr marL="457200" lvl="1" indent="0">
              <a:buNone/>
            </a:pPr>
            <a:r>
              <a:rPr lang="en-IN" sz="1900" dirty="0"/>
              <a:t>		}	</a:t>
            </a:r>
          </a:p>
          <a:p>
            <a:pPr marL="457200" lvl="1" indent="0">
              <a:buNone/>
            </a:pPr>
            <a:r>
              <a:rPr lang="en-IN" sz="1900" dirty="0"/>
              <a:t>	}</a:t>
            </a:r>
          </a:p>
          <a:p>
            <a:pPr marL="457200" lvl="1" indent="0">
              <a:buNone/>
            </a:pPr>
            <a:r>
              <a:rPr lang="en-IN" sz="1900" dirty="0"/>
              <a:t>{</a:t>
            </a:r>
          </a:p>
          <a:p>
            <a:pPr marL="457200" lvl="1" indent="0">
              <a:buNone/>
            </a:pPr>
            <a:r>
              <a:rPr lang="en-IN" sz="1900" dirty="0"/>
              <a:t>	$email : ‘abc@gmail.com’</a:t>
            </a:r>
          </a:p>
          <a:p>
            <a:pPr marL="457200" lvl="1" indent="0">
              <a:buNone/>
            </a:pPr>
            <a:r>
              <a:rPr lang="en-IN" sz="1900" dirty="0"/>
              <a:t>}</a:t>
            </a:r>
          </a:p>
          <a:p>
            <a:pPr marL="457200" lvl="1" indent="0">
              <a:buNone/>
            </a:pPr>
            <a:endParaRPr lang="en-IN" sz="1900" dirty="0"/>
          </a:p>
        </p:txBody>
      </p:sp>
      <p:sp>
        <p:nvSpPr>
          <p:cNvPr id="5" name="Rectangle 4">
            <a:extLst>
              <a:ext uri="{FF2B5EF4-FFF2-40B4-BE49-F238E27FC236}">
                <a16:creationId xmlns:a16="http://schemas.microsoft.com/office/drawing/2014/main" id="{643572B2-A676-4F44-875F-CF314BF53398}"/>
              </a:ext>
            </a:extLst>
          </p:cNvPr>
          <p:cNvSpPr/>
          <p:nvPr/>
        </p:nvSpPr>
        <p:spPr>
          <a:xfrm>
            <a:off x="992016" y="646181"/>
            <a:ext cx="1472391" cy="461665"/>
          </a:xfrm>
          <a:prstGeom prst="rect">
            <a:avLst/>
          </a:prstGeom>
        </p:spPr>
        <p:txBody>
          <a:bodyPr wrap="none">
            <a:spAutoFit/>
          </a:bodyPr>
          <a:lstStyle/>
          <a:p>
            <a:r>
              <a:rPr lang="en-IN" sz="2400" dirty="0"/>
              <a:t>Variables :</a:t>
            </a:r>
            <a:endParaRPr lang="en-IN" sz="2400" b="1" dirty="0"/>
          </a:p>
        </p:txBody>
      </p:sp>
      <p:sp>
        <p:nvSpPr>
          <p:cNvPr id="6" name="Content Placeholder 3">
            <a:extLst>
              <a:ext uri="{FF2B5EF4-FFF2-40B4-BE49-F238E27FC236}">
                <a16:creationId xmlns:a16="http://schemas.microsoft.com/office/drawing/2014/main" id="{8A2C865F-A462-477B-A9CC-1AE287D1BD79}"/>
              </a:ext>
            </a:extLst>
          </p:cNvPr>
          <p:cNvSpPr txBox="1">
            <a:spLocks/>
          </p:cNvSpPr>
          <p:nvPr/>
        </p:nvSpPr>
        <p:spPr>
          <a:xfrm>
            <a:off x="3223590" y="3740564"/>
            <a:ext cx="6821557" cy="2471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457200" lvl="1" indent="0">
              <a:buFont typeface="Arial" panose="020B0604020202020204" pitchFamily="34" charset="0"/>
              <a:buNone/>
            </a:pPr>
            <a:endParaRPr lang="en-IN" sz="1900" dirty="0"/>
          </a:p>
          <a:p>
            <a:pPr marL="457200" lvl="1" indent="0">
              <a:buFont typeface="Arial" panose="020B0604020202020204" pitchFamily="34" charset="0"/>
              <a:buNone/>
            </a:pPr>
            <a:r>
              <a:rPr lang="en-IN" sz="1900" dirty="0"/>
              <a:t>mutation {</a:t>
            </a:r>
          </a:p>
          <a:p>
            <a:pPr marL="457200" lvl="1" indent="0">
              <a:buFont typeface="Arial" panose="020B0604020202020204" pitchFamily="34" charset="0"/>
              <a:buNone/>
            </a:pPr>
            <a:r>
              <a:rPr lang="en-IN" sz="1900" dirty="0"/>
              <a:t>    		user(name:’</a:t>
            </a:r>
            <a:r>
              <a:rPr lang="en-IN" sz="1900" dirty="0" err="1"/>
              <a:t>girish</a:t>
            </a:r>
            <a:r>
              <a:rPr lang="en-IN" sz="1900" dirty="0"/>
              <a:t>’, email: ‘abc@gmail.com’) {</a:t>
            </a:r>
          </a:p>
          <a:p>
            <a:pPr marL="914400" lvl="2" indent="0">
              <a:buFont typeface="Arial" panose="020B0604020202020204" pitchFamily="34" charset="0"/>
              <a:buNone/>
            </a:pPr>
            <a:r>
              <a:rPr lang="en-IN" sz="1500" dirty="0"/>
              <a:t>		id</a:t>
            </a:r>
          </a:p>
          <a:p>
            <a:pPr marL="914400" lvl="2" indent="0">
              <a:buFont typeface="Arial" panose="020B0604020202020204" pitchFamily="34" charset="0"/>
              <a:buNone/>
            </a:pPr>
            <a:r>
              <a:rPr lang="en-IN" sz="1500" dirty="0"/>
              <a:t>		name</a:t>
            </a:r>
          </a:p>
          <a:p>
            <a:pPr marL="914400" lvl="2" indent="0">
              <a:buFont typeface="Arial" panose="020B0604020202020204" pitchFamily="34" charset="0"/>
              <a:buNone/>
            </a:pPr>
            <a:r>
              <a:rPr lang="en-IN" sz="1500" dirty="0"/>
              <a:t>		email</a:t>
            </a:r>
          </a:p>
          <a:p>
            <a:pPr marL="457200" lvl="1" indent="0">
              <a:buFont typeface="Arial" panose="020B0604020202020204" pitchFamily="34" charset="0"/>
              <a:buNone/>
            </a:pPr>
            <a:r>
              <a:rPr lang="en-IN" sz="1900" dirty="0"/>
              <a:t>		}	</a:t>
            </a:r>
          </a:p>
          <a:p>
            <a:pPr marL="457200" lvl="1" indent="0">
              <a:buFont typeface="Arial" panose="020B0604020202020204" pitchFamily="34" charset="0"/>
              <a:buNone/>
            </a:pPr>
            <a:r>
              <a:rPr lang="en-IN" sz="1900" dirty="0"/>
              <a:t>	}</a:t>
            </a:r>
          </a:p>
          <a:p>
            <a:pPr marL="457200" lvl="1" indent="0">
              <a:buFont typeface="Arial" panose="020B0604020202020204" pitchFamily="34" charset="0"/>
              <a:buNone/>
            </a:pPr>
            <a:endParaRPr lang="en-IN" sz="1900" dirty="0"/>
          </a:p>
        </p:txBody>
      </p:sp>
      <p:sp>
        <p:nvSpPr>
          <p:cNvPr id="7" name="Rectangle 6">
            <a:extLst>
              <a:ext uri="{FF2B5EF4-FFF2-40B4-BE49-F238E27FC236}">
                <a16:creationId xmlns:a16="http://schemas.microsoft.com/office/drawing/2014/main" id="{6B08FC76-CAB9-4AFB-8D5E-BFA960093C2B}"/>
              </a:ext>
            </a:extLst>
          </p:cNvPr>
          <p:cNvSpPr/>
          <p:nvPr/>
        </p:nvSpPr>
        <p:spPr>
          <a:xfrm>
            <a:off x="992016" y="3740564"/>
            <a:ext cx="1500475" cy="461665"/>
          </a:xfrm>
          <a:prstGeom prst="rect">
            <a:avLst/>
          </a:prstGeom>
        </p:spPr>
        <p:txBody>
          <a:bodyPr wrap="none">
            <a:spAutoFit/>
          </a:bodyPr>
          <a:lstStyle/>
          <a:p>
            <a:r>
              <a:rPr lang="en-IN" sz="2400" dirty="0"/>
              <a:t>Mutation :</a:t>
            </a:r>
            <a:endParaRPr lang="en-IN" sz="2400" b="1" dirty="0"/>
          </a:p>
        </p:txBody>
      </p:sp>
    </p:spTree>
    <p:extLst>
      <p:ext uri="{BB962C8B-B14F-4D97-AF65-F5344CB8AC3E}">
        <p14:creationId xmlns:p14="http://schemas.microsoft.com/office/powerpoint/2010/main" val="356915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441</Words>
  <Application>Microsoft Office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GraphQL </vt:lpstr>
      <vt:lpstr>Why</vt:lpstr>
      <vt:lpstr>A query language for your API </vt:lpstr>
      <vt:lpstr> Demo </vt:lpstr>
      <vt:lpstr>PowerPoint Presentation</vt:lpstr>
      <vt:lpstr>Code</vt:lpstr>
      <vt:lpstr>Features</vt:lpstr>
      <vt:lpstr>PowerPoint Presentation</vt:lpstr>
      <vt:lpstr>PowerPoint Presentation</vt:lpstr>
      <vt:lpstr>PowerPoint Presentation</vt:lpstr>
      <vt:lpstr>Examples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GraphQL</dc:title>
  <dc:creator>Girish Talekar</dc:creator>
  <cp:lastModifiedBy>Girish Talekar</cp:lastModifiedBy>
  <cp:revision>19</cp:revision>
  <dcterms:created xsi:type="dcterms:W3CDTF">2019-01-25T04:52:54Z</dcterms:created>
  <dcterms:modified xsi:type="dcterms:W3CDTF">2019-01-29T04:13:25Z</dcterms:modified>
</cp:coreProperties>
</file>