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9ECD-91DE-4371-8339-398CCAA3E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C6A4-773A-46D5-ACE1-5B66A376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E725-F71B-4A46-BF77-32AF0747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5A43-1538-41AD-9FF2-4AB64157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20B7-D309-4C5B-B44F-DD3ACB8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1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7F2F-71BA-44F2-855B-DDB1BB2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E771-C4C2-4A2B-B19C-32F3B235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926A-8BFD-4587-982B-6D5C1E4D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3FE-DB1F-4F32-8A55-7967C6A0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5CC4-0446-4D66-80C7-961BA9D5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FE11D-72F7-4352-88DF-CB462E970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DEF1-602F-4B7A-A41D-CAFE8F4B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D2E7-1F17-4985-8312-BC7E6943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A46E-8F8A-4F9D-B17E-0444468F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D35F0-5130-45E6-AEB8-335696F9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A3F4-9C3B-4F61-A98A-4E6BA8CF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4A55-6641-4861-9018-050EEB7C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5C04-2B6F-402B-9728-2B73378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59CE-BA96-48EB-A438-9D25F146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FAC4-56FC-4DC7-82F8-743BAB6E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62D5-BBEE-4F46-9A70-3B1D9B3C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630D-6583-4B29-B31D-9EB707CE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09FB-3BDA-47FB-A92C-0FB5D72C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3039-9156-4489-9D9B-C4F792D3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077A-DCC1-4A21-81B1-50E2F3E3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8A49-C5FE-45F8-BEB6-47D03D7B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F5FF-60CF-4EFE-AF02-67EEDCED7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2C361-BEFC-4A9C-8E43-1154380A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C5BFE-404C-4939-B098-28D0D1E0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8ED4-0C25-4479-A5D3-2DECE66F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23C-85A3-46D8-9D93-696A64D5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7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23F8-92F0-42D2-B433-85CEB715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DCCF4-2BBE-47DE-8CDB-05785C31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E17BB-EEBF-49BD-9E95-06805C70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36673-C290-4FE9-98BF-E9254313E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4228F-C6A5-4703-9F77-2DFD17276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D9C2F-CD06-4EF2-B8EB-C20206C3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89490-CCA0-4873-8BDA-45630CE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C1E4-83D5-4DBA-8664-604475AC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DB81-087E-4904-828E-B916A500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8490B-14F3-4A35-86A9-99D137D7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B3398-192C-4213-9450-CF8BB11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7AC53-E301-418C-96AA-F814523D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8CAE7-390C-4EF2-AD7B-287CD8E0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74F4-1A08-4B26-BD8F-C4D43ACD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10D2-0332-4F63-8B1C-7511011F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AE9-689A-46E8-90F4-C2B27E23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8EEF-1BA1-4BA3-9AAE-96DD1CA9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B7473-7F18-4BD1-8AA9-4B6A4DC8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7664-889A-4B45-8CAE-381793B7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2412C-0086-4C53-92FE-AA145FE1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C0DA-D8B4-472C-9CFD-52975A9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3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EA52-750C-4F84-8F7A-52D3A599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7DB8-F473-4BF8-82A0-1D2D0AFED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3AAC-BF7B-42E8-B25E-48D0E3A4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EBE8D-FDC5-4977-B189-97554260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843C-2CAE-40E2-BADF-9667138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1709-700B-41F3-B536-5B0CAB37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22EF3-504A-4922-8DD3-38A1B7A9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B9F6-C23D-4203-BAC1-A98192C8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5092-4892-48FE-AE09-44424D028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CE8-65B1-42D8-9F0D-3F8C40571E5D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83CA-06CA-421F-9A40-2294168E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FC0A-B7B0-4CE0-B74A-51003A8E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64E6-A9CD-4426-A1D6-05BFEFFA1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2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4AF-CCD6-4A00-BB1F-044A54F3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A425-9689-4331-AC52-0925F9E2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685"/>
            <a:ext cx="10515600" cy="3512898"/>
          </a:xfrm>
        </p:spPr>
        <p:txBody>
          <a:bodyPr>
            <a:normAutofit/>
          </a:bodyPr>
          <a:lstStyle/>
          <a:p>
            <a:r>
              <a:rPr lang="en-IN" dirty="0"/>
              <a:t>moving to </a:t>
            </a:r>
            <a:r>
              <a:rPr lang="en-IN" dirty="0" err="1"/>
              <a:t>serverless</a:t>
            </a:r>
            <a:r>
              <a:rPr lang="en-IN" dirty="0"/>
              <a:t> has a learning curve as well. You need to learn the intricacies of the platform you're using, including low-level details like format of the request input and the required shape of the response output. This can get in the way and slow your development process.</a:t>
            </a:r>
          </a:p>
          <a:p>
            <a:r>
              <a:rPr lang="en-IN" dirty="0"/>
              <a:t>Deploy a REST API using </a:t>
            </a:r>
            <a:r>
              <a:rPr lang="en-IN" dirty="0" err="1"/>
              <a:t>Serverless</a:t>
            </a:r>
            <a:r>
              <a:rPr lang="en-IN" dirty="0"/>
              <a:t>, Express and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39B70-A06B-48F4-AB98-D2D57437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86" y="1506195"/>
            <a:ext cx="1452343" cy="158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C5F64-37D8-4944-92B5-D4F5A24E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96" y="1506195"/>
            <a:ext cx="1337190" cy="158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06D93-13F0-486B-97C0-520380982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679" y="1506194"/>
            <a:ext cx="1565813" cy="1580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9E850-0728-4724-BFD2-42E61E3D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85" y="1506194"/>
            <a:ext cx="1367162" cy="15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4C5132-C93C-4D1F-80DF-093BDADC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1" y="278297"/>
            <a:ext cx="11595653" cy="609599"/>
          </a:xfrm>
        </p:spPr>
        <p:txBody>
          <a:bodyPr/>
          <a:lstStyle/>
          <a:p>
            <a:pPr algn="l"/>
            <a:r>
              <a:rPr lang="en-IN" b="1" dirty="0" err="1"/>
              <a:t>Serverless</a:t>
            </a:r>
            <a:r>
              <a:rPr lang="en-IN" b="1" dirty="0"/>
              <a:t> CLI and plugins</a:t>
            </a:r>
            <a:r>
              <a:rPr lang="en-IN" dirty="0"/>
              <a:t>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C3AF36-FD83-4792-81AC-6D0F915FFA68}"/>
              </a:ext>
            </a:extLst>
          </p:cNvPr>
          <p:cNvSpPr txBox="1">
            <a:spLocks/>
          </p:cNvSpPr>
          <p:nvPr/>
        </p:nvSpPr>
        <p:spPr>
          <a:xfrm>
            <a:off x="390938" y="3452192"/>
            <a:ext cx="11595653" cy="2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6FB2F44-DFC8-45B8-82BE-0190BF8A7A0E}"/>
              </a:ext>
            </a:extLst>
          </p:cNvPr>
          <p:cNvSpPr txBox="1">
            <a:spLocks/>
          </p:cNvSpPr>
          <p:nvPr/>
        </p:nvSpPr>
        <p:spPr>
          <a:xfrm>
            <a:off x="265042" y="887896"/>
            <a:ext cx="11595653" cy="46581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/>
              <a:t>The </a:t>
            </a:r>
            <a:r>
              <a:rPr lang="en-IN" sz="2000" dirty="0" err="1"/>
              <a:t>Serverless</a:t>
            </a:r>
            <a:r>
              <a:rPr lang="en-IN" sz="2000" dirty="0"/>
              <a:t> Framework is a CLI tool that allows users to build &amp; deploy auto-scaling, pay-per-execution, event-driven functions.</a:t>
            </a:r>
          </a:p>
          <a:p>
            <a:pPr algn="l"/>
            <a:r>
              <a:rPr lang="en-IN" sz="2000" dirty="0"/>
              <a:t>Write your code, configure events(http etc) to trigger your functions, then deploy &amp; run those functions to your cloud provider via the </a:t>
            </a:r>
            <a:r>
              <a:rPr lang="en-IN" sz="2000" b="1" dirty="0" err="1"/>
              <a:t>Serverless</a:t>
            </a:r>
            <a:r>
              <a:rPr lang="en-IN" sz="2000" b="1" dirty="0"/>
              <a:t> CLI.</a:t>
            </a:r>
          </a:p>
          <a:p>
            <a:pPr algn="l"/>
            <a:endParaRPr lang="en-IN" sz="2000" b="1" dirty="0"/>
          </a:p>
          <a:p>
            <a:pPr algn="l"/>
            <a:r>
              <a:rPr lang="en-IN" sz="2200" dirty="0"/>
              <a:t>The Framework uses new event-driven compute services, like AWS Lambda, Google </a:t>
            </a:r>
            <a:r>
              <a:rPr lang="en-IN" sz="2200" dirty="0" err="1"/>
              <a:t>CloudFunctions</a:t>
            </a:r>
            <a:r>
              <a:rPr lang="en-IN" sz="2200" dirty="0"/>
              <a:t>, and more. It's a command-line tool, providing scaffolding, workflow automation and best practices for developing and deploying your </a:t>
            </a:r>
            <a:r>
              <a:rPr lang="en-IN" sz="2200" dirty="0" err="1"/>
              <a:t>serverless</a:t>
            </a:r>
            <a:r>
              <a:rPr lang="en-IN" sz="2200" dirty="0"/>
              <a:t> architecture. It's also completely extensible via plugins</a:t>
            </a:r>
          </a:p>
          <a:p>
            <a:pPr algn="l"/>
            <a:r>
              <a:rPr lang="en-IN" sz="2200" b="1" dirty="0"/>
              <a:t>Plugins : </a:t>
            </a:r>
          </a:p>
          <a:p>
            <a:pPr algn="l"/>
            <a:r>
              <a:rPr lang="en-IN" sz="2000" dirty="0" err="1"/>
              <a:t>serverless</a:t>
            </a:r>
            <a:r>
              <a:rPr lang="en-IN" sz="2000" dirty="0"/>
              <a:t>-http – for express apps</a:t>
            </a:r>
          </a:p>
          <a:p>
            <a:pPr algn="l"/>
            <a:r>
              <a:rPr lang="en-IN" sz="2000" dirty="0" err="1"/>
              <a:t>serverless</a:t>
            </a:r>
            <a:r>
              <a:rPr lang="en-IN" sz="2000" dirty="0"/>
              <a:t>-offline – for running your app in local</a:t>
            </a:r>
          </a:p>
          <a:p>
            <a:pPr algn="l"/>
            <a:r>
              <a:rPr lang="en-IN" sz="2000" dirty="0" err="1"/>
              <a:t>serverless</a:t>
            </a:r>
            <a:r>
              <a:rPr lang="en-IN" sz="2000" dirty="0"/>
              <a:t>-step-functions – for managing states between lambda function </a:t>
            </a:r>
          </a:p>
          <a:p>
            <a:pPr algn="l"/>
            <a:r>
              <a:rPr lang="en-IN" sz="2000" dirty="0" err="1"/>
              <a:t>serverless</a:t>
            </a:r>
            <a:r>
              <a:rPr lang="en-IN" sz="2000" dirty="0"/>
              <a:t>-</a:t>
            </a:r>
            <a:r>
              <a:rPr lang="en-IN" sz="2000" dirty="0" err="1"/>
              <a:t>alexa</a:t>
            </a:r>
            <a:r>
              <a:rPr lang="en-IN" sz="2000" dirty="0"/>
              <a:t>-plugin - This plugins compiles the Alexa Skills Kit events to a </a:t>
            </a:r>
            <a:r>
              <a:rPr lang="en-IN" sz="2000" dirty="0" err="1"/>
              <a:t>CloudFormation</a:t>
            </a:r>
            <a:r>
              <a:rPr lang="en-IN" sz="2000" dirty="0"/>
              <a:t> resource.</a:t>
            </a:r>
          </a:p>
          <a:p>
            <a:pPr algn="l"/>
            <a:endParaRPr lang="en-IN" sz="2000" dirty="0"/>
          </a:p>
          <a:p>
            <a:pPr algn="l"/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8342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4C5132-C93C-4D1F-80DF-093BDADC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3" y="278296"/>
            <a:ext cx="11595653" cy="5982285"/>
          </a:xfrm>
        </p:spPr>
        <p:txBody>
          <a:bodyPr/>
          <a:lstStyle/>
          <a:p>
            <a:pPr algn="l"/>
            <a:r>
              <a:rPr lang="en-IN" sz="2000" dirty="0"/>
              <a:t>Quick Start :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C3AF36-FD83-4792-81AC-6D0F915FFA68}"/>
              </a:ext>
            </a:extLst>
          </p:cNvPr>
          <p:cNvSpPr txBox="1">
            <a:spLocks/>
          </p:cNvSpPr>
          <p:nvPr/>
        </p:nvSpPr>
        <p:spPr>
          <a:xfrm>
            <a:off x="390938" y="3452192"/>
            <a:ext cx="11595653" cy="2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6FB2F44-DFC8-45B8-82BE-0190BF8A7A0E}"/>
              </a:ext>
            </a:extLst>
          </p:cNvPr>
          <p:cNvSpPr txBox="1">
            <a:spLocks/>
          </p:cNvSpPr>
          <p:nvPr/>
        </p:nvSpPr>
        <p:spPr>
          <a:xfrm>
            <a:off x="393072" y="3452192"/>
            <a:ext cx="11595653" cy="2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93A262-8E2C-4476-8E70-17D65756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9" y="613336"/>
            <a:ext cx="9331257" cy="52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9528-6F60-4D29-A9CF-B89A2C1A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IN" dirty="0"/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6C7-7291-4318-AEE1-80DC6E0B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5"/>
            <a:ext cx="10515600" cy="3360824"/>
          </a:xfrm>
        </p:spPr>
        <p:txBody>
          <a:bodyPr/>
          <a:lstStyle/>
          <a:p>
            <a:r>
              <a:rPr lang="en-IN" sz="2000" dirty="0"/>
              <a:t>When diving into the Function as a service (FAAS) world, a question that often pops up is</a:t>
            </a:r>
          </a:p>
          <a:p>
            <a:pPr marL="0" indent="0">
              <a:buNone/>
            </a:pPr>
            <a:r>
              <a:rPr lang="en-IN" sz="1800" i="1" dirty="0"/>
              <a:t>	If </a:t>
            </a:r>
            <a:r>
              <a:rPr lang="en-IN" sz="1800" i="1" dirty="0" err="1"/>
              <a:t>serverless</a:t>
            </a:r>
            <a:r>
              <a:rPr lang="en-IN" sz="1800" i="1" dirty="0"/>
              <a:t> functions are stateless, how do I manage state?</a:t>
            </a:r>
          </a:p>
          <a:p>
            <a:pPr marL="0" indent="0">
              <a:buNone/>
            </a:pPr>
            <a:r>
              <a:rPr lang="en-IN" sz="2000" dirty="0"/>
              <a:t>There are a number of ways to manage state with backend data stores, </a:t>
            </a:r>
            <a:r>
              <a:rPr lang="en-IN" sz="2000" dirty="0" err="1"/>
              <a:t>tmp</a:t>
            </a:r>
            <a:r>
              <a:rPr lang="en-IN" sz="2000" dirty="0"/>
              <a:t> directories &amp; building this logic into your existing lambda functions but there is a simpler alternative provided by AWS: Step functions.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Step Functions allows you to control complex workflows using Lambda functions without the underlying application managing and orchestrating the state. In essence, it's a state machine to help with complex workflows and aims at keeping your lambda functions free of this additional logic.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60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117A8-DF5C-4B90-BFAF-25A265C3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332" y="956602"/>
            <a:ext cx="1695158" cy="274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DBF0E-B309-497D-A142-0552151F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333" y="4107765"/>
            <a:ext cx="1477156" cy="25266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AFF1F2-EB26-4295-903D-246ADF28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87753"/>
            <a:ext cx="10515600" cy="459187"/>
          </a:xfrm>
        </p:spPr>
        <p:txBody>
          <a:bodyPr>
            <a:normAutofit fontScale="90000"/>
          </a:bodyPr>
          <a:lstStyle/>
          <a:p>
            <a:r>
              <a:rPr lang="en-IN" dirty="0"/>
              <a:t>Step function Example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B9F093-6C81-41A3-B48A-A7DAD104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6" y="746940"/>
            <a:ext cx="9942317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Different Providers</vt:lpstr>
      <vt:lpstr>PowerPoint Presentation</vt:lpstr>
      <vt:lpstr>PowerPoint Presentation</vt:lpstr>
      <vt:lpstr>Step function</vt:lpstr>
      <vt:lpstr>Step function Example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Talekar</dc:creator>
  <cp:lastModifiedBy>Girish Talekar</cp:lastModifiedBy>
  <cp:revision>12</cp:revision>
  <dcterms:created xsi:type="dcterms:W3CDTF">2018-02-24T05:13:28Z</dcterms:created>
  <dcterms:modified xsi:type="dcterms:W3CDTF">2018-02-24T09:32:00Z</dcterms:modified>
</cp:coreProperties>
</file>