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FDDF-5D2A-4EBA-A58B-A86A573E2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0DC52-1588-4597-A5E2-D4567B984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EFFC-DA21-4326-B1DD-E139CF6E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3BEF-E9F1-4CAA-91D3-E21E100F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7197-6125-438B-96FC-3DCC7FEB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1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F387-C7D2-4C5D-BFA0-2E6FBF0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CCB0-58FD-4CC7-B379-C23C3892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643AE-BE69-4E17-9E25-DCD75417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835E-A735-4B89-8848-9B3E339F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9CE3-33BA-4386-A511-7C43AB19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37F0-567D-4F1C-87D6-D65B4EC9C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C58FA-AF70-4FC6-8F9F-C162AB43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269B-D50D-4EED-9955-79113AF9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2B08-FC9A-4E3B-BBAE-3EF66DDA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2C82-F4CF-4828-B3CA-C3693197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0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95F7-44BB-4F34-BC60-551115C6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8582-FD34-4859-9716-35388111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5F4B-C40D-460F-B5E3-E01456A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BB1C-E841-4A4E-BB35-84EECF0C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58E0-14C6-42D0-85FD-4A0A8103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8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C191-5501-4542-B1F6-E8194034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98A3-F2EC-4E28-8038-36BCB200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12BD-4DAE-4F86-8717-8C7D3AD5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03DC-C33A-4BB0-9CE7-A58E8E20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9D84-B1B4-4FD0-B2BB-67954C3F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3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8147-6655-49CA-8B3A-C9C0189B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FA86-90A8-4870-BC5C-E2C530B60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66BF7-6A0C-4E84-BF45-77899A65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C3D4E-A0CA-484F-95C3-99C5BB35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4389-E7EC-4B73-A21F-953E5A14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C4297-218E-4543-AF0F-BE6CBF2D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0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3DEA-57CC-42A1-BB84-928899FB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59DD-BE47-43BC-8271-A8565F0F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7839-4A28-4BCC-92CE-7DA855524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0D72B-2919-4AEC-ABDB-D213E456D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6F86B-21D1-4B75-8A51-81C0C9827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AA293-3FEB-4397-ACC7-E428DB3B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217E6-3340-4925-9D6A-8CDD4DD5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6691B-BCF3-454D-ADC3-18DA6C7A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2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0A91-2440-42B5-AD1D-9A5189C5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7ED90-3749-4763-8117-981318C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81D49-CD75-4DCF-ABD9-FA6C84F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F791C-6C65-4DA8-81AE-10981A4E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7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42A0-F654-4400-97CB-6FB65FB4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0DBC0-1CF9-479B-ACF2-D86088F7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09FE3-6BAC-4711-BCAE-C2F18B0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22DF-3C30-491C-84FA-26D75BD2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9DA1-E7A1-485B-BA16-36D054CA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3955E-A8EC-44D9-8FB8-0728AE91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8BEE6-ED35-407A-BC09-4A8861C9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B2284-39E8-434F-9923-06B06D1B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AA98-06EF-48C2-A92A-6A3A4B70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3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3847-C2FC-431B-92EA-82D86CF5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81025-96CE-4FF3-853F-9C10499D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3CEE2-017D-4A99-94BA-3CD6E433C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9F43-D2BA-4F89-A0C8-3856A32C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2231F-D831-49FA-A5AB-F8556274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9BFD-7A5C-4093-9662-9D35D0E8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95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431AE-54B0-46CB-B4E6-A9EC8291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4054-55AF-4656-848B-8A5268D2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1D30-CEF7-4480-B401-36D6F420F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FC34-F7A8-4DBC-8A6C-4F5CD0886BC2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00E5-0723-432E-898E-AB23A491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DACC9-B9E2-4D3C-869D-2DCCF0BF5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9E13-A6E6-4282-90B4-CE4752E68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hyperlink" Target="https://pxhere.com/en/photo/93905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www.techzim.co.zw/2014/09/microsoft-deal-zim-government-simplify-standardise-syste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83674-D49E-4B7A-8491-ABEADEDF89B8}"/>
              </a:ext>
            </a:extLst>
          </p:cNvPr>
          <p:cNvSpPr/>
          <p:nvPr/>
        </p:nvSpPr>
        <p:spPr>
          <a:xfrm>
            <a:off x="0" y="0"/>
            <a:ext cx="6018245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6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BLAZOR</a:t>
            </a:r>
            <a:r>
              <a:rPr lang="en-IN" sz="6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Topics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314BC-9379-487A-A8E8-7BB33A3A5030}"/>
              </a:ext>
            </a:extLst>
          </p:cNvPr>
          <p:cNvSpPr txBox="1"/>
          <p:nvPr/>
        </p:nvSpPr>
        <p:spPr>
          <a:xfrm>
            <a:off x="6096000" y="4068145"/>
            <a:ext cx="552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C00000"/>
                </a:solidFill>
              </a:rPr>
              <a:t>Real Time With Signal 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3B9AF1B-FCB3-44F9-AA9C-3D318C30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56" y="6136391"/>
            <a:ext cx="701352" cy="701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90681C-C67A-4C9F-8275-781C2BEA4EEA}"/>
              </a:ext>
            </a:extLst>
          </p:cNvPr>
          <p:cNvSpPr txBox="1"/>
          <p:nvPr/>
        </p:nvSpPr>
        <p:spPr>
          <a:xfrm>
            <a:off x="516299" y="6136391"/>
            <a:ext cx="4665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https://girishgodage.in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96C9F49-C0A1-4F9C-8AED-7070757FC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96" y="1074576"/>
            <a:ext cx="4383831" cy="4383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B7147F-290D-4A33-9540-3E372077A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91808" y="0"/>
            <a:ext cx="6200192" cy="41334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1DFE4D-C59F-4F54-B200-D33C8BDAC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06742" y="5972267"/>
            <a:ext cx="1682620" cy="8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2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0A5B-BAA0-4EAA-9663-B39C578E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Real –Time &amp; Signal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1B55-792C-41CE-82F4-15484A5A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1008" cy="13255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Real Time is when the app gets updated when the event occurs.</a:t>
            </a:r>
          </a:p>
          <a:p>
            <a:r>
              <a:rPr lang="en-IN" dirty="0"/>
              <a:t>Signal R – framework created by </a:t>
            </a:r>
            <a:r>
              <a:rPr lang="en-IN" dirty="0" err="1"/>
              <a:t>Micorsoft</a:t>
            </a:r>
            <a:r>
              <a:rPr lang="en-IN" dirty="0"/>
              <a:t> to enable the communication between Server and the clients such as the client call function on the server and vice -</a:t>
            </a:r>
            <a:r>
              <a:rPr lang="en-IN" dirty="0" err="1"/>
              <a:t>varsa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91FC7B-62BA-4CD8-9CEC-ADBA4AD8BBF9}"/>
              </a:ext>
            </a:extLst>
          </p:cNvPr>
          <p:cNvSpPr/>
          <p:nvPr/>
        </p:nvSpPr>
        <p:spPr>
          <a:xfrm>
            <a:off x="1240971" y="3429000"/>
            <a:ext cx="2789853" cy="328904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BDDA75-2A63-40C2-BCA2-7657A0421481}"/>
              </a:ext>
            </a:extLst>
          </p:cNvPr>
          <p:cNvSpPr/>
          <p:nvPr/>
        </p:nvSpPr>
        <p:spPr>
          <a:xfrm>
            <a:off x="7738188" y="3428999"/>
            <a:ext cx="2789853" cy="328904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685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0A5B-BAA0-4EAA-9663-B39C578E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Real –Time &amp; Signal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1B55-792C-41CE-82F4-15484A5A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1008" cy="13255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Real Time is when the app gets updated when the event occurs.</a:t>
            </a:r>
          </a:p>
          <a:p>
            <a:r>
              <a:rPr lang="en-IN" dirty="0"/>
              <a:t>Signal R – framework created by Microsoft to enable the communication between Server and the clients such as the client call function on the server and vice -versa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91FC7B-62BA-4CD8-9CEC-ADBA4AD8BBF9}"/>
              </a:ext>
            </a:extLst>
          </p:cNvPr>
          <p:cNvSpPr/>
          <p:nvPr/>
        </p:nvSpPr>
        <p:spPr>
          <a:xfrm>
            <a:off x="1240971" y="3429000"/>
            <a:ext cx="2789853" cy="328904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BDDA75-2A63-40C2-BCA2-7657A0421481}"/>
              </a:ext>
            </a:extLst>
          </p:cNvPr>
          <p:cNvSpPr/>
          <p:nvPr/>
        </p:nvSpPr>
        <p:spPr>
          <a:xfrm>
            <a:off x="7738188" y="3428999"/>
            <a:ext cx="2789853" cy="328904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00C8CC-72C7-4DA7-8013-82101EC34F6C}"/>
              </a:ext>
            </a:extLst>
          </p:cNvPr>
          <p:cNvCxnSpPr>
            <a:cxnSpLocks/>
          </p:cNvCxnSpPr>
          <p:nvPr/>
        </p:nvCxnSpPr>
        <p:spPr>
          <a:xfrm>
            <a:off x="4083698" y="3932852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D987A-75B0-43EA-80C0-397FD9BB56DF}"/>
              </a:ext>
            </a:extLst>
          </p:cNvPr>
          <p:cNvCxnSpPr>
            <a:cxnSpLocks/>
          </p:cNvCxnSpPr>
          <p:nvPr/>
        </p:nvCxnSpPr>
        <p:spPr>
          <a:xfrm>
            <a:off x="4096133" y="4094583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1441C-2293-4A11-8786-B286A9A24467}"/>
              </a:ext>
            </a:extLst>
          </p:cNvPr>
          <p:cNvCxnSpPr>
            <a:cxnSpLocks/>
          </p:cNvCxnSpPr>
          <p:nvPr/>
        </p:nvCxnSpPr>
        <p:spPr>
          <a:xfrm>
            <a:off x="4080575" y="4256314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97AD80-DDB2-4482-8B35-CDED414E248E}"/>
              </a:ext>
            </a:extLst>
          </p:cNvPr>
          <p:cNvCxnSpPr>
            <a:cxnSpLocks/>
          </p:cNvCxnSpPr>
          <p:nvPr/>
        </p:nvCxnSpPr>
        <p:spPr>
          <a:xfrm>
            <a:off x="4055686" y="4408714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7DB665-0669-43C7-AAC2-F020B31FDA4F}"/>
              </a:ext>
            </a:extLst>
          </p:cNvPr>
          <p:cNvCxnSpPr>
            <a:cxnSpLocks/>
          </p:cNvCxnSpPr>
          <p:nvPr/>
        </p:nvCxnSpPr>
        <p:spPr>
          <a:xfrm>
            <a:off x="4068140" y="4505137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F3EC4-0336-4C09-B8F1-828CFA2CE5CD}"/>
              </a:ext>
            </a:extLst>
          </p:cNvPr>
          <p:cNvCxnSpPr>
            <a:cxnSpLocks/>
          </p:cNvCxnSpPr>
          <p:nvPr/>
        </p:nvCxnSpPr>
        <p:spPr>
          <a:xfrm>
            <a:off x="4080575" y="4666868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7EDB4C-0931-4006-BEAC-06AFB88B97A1}"/>
              </a:ext>
            </a:extLst>
          </p:cNvPr>
          <p:cNvCxnSpPr>
            <a:cxnSpLocks/>
          </p:cNvCxnSpPr>
          <p:nvPr/>
        </p:nvCxnSpPr>
        <p:spPr>
          <a:xfrm>
            <a:off x="4065017" y="4828599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3873A-25C6-409B-84F7-C68AA4A69492}"/>
              </a:ext>
            </a:extLst>
          </p:cNvPr>
          <p:cNvCxnSpPr>
            <a:cxnSpLocks/>
          </p:cNvCxnSpPr>
          <p:nvPr/>
        </p:nvCxnSpPr>
        <p:spPr>
          <a:xfrm>
            <a:off x="4040128" y="4980999"/>
            <a:ext cx="36544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C7FB6F-FA54-4B75-9EDA-67D9AFD78AD8}"/>
              </a:ext>
            </a:extLst>
          </p:cNvPr>
          <p:cNvSpPr txBox="1"/>
          <p:nvPr/>
        </p:nvSpPr>
        <p:spPr>
          <a:xfrm>
            <a:off x="4030824" y="3554358"/>
            <a:ext cx="362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 time Functionality W/O Signal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BB3F6C-E992-4653-A232-5290ACC0C606}"/>
              </a:ext>
            </a:extLst>
          </p:cNvPr>
          <p:cNvSpPr txBox="1"/>
          <p:nvPr/>
        </p:nvSpPr>
        <p:spPr>
          <a:xfrm>
            <a:off x="4053402" y="5666241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 time Functionality With Signal 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BC1D87-C967-4927-856F-088126661C50}"/>
              </a:ext>
            </a:extLst>
          </p:cNvPr>
          <p:cNvCxnSpPr/>
          <p:nvPr/>
        </p:nvCxnSpPr>
        <p:spPr>
          <a:xfrm flipH="1">
            <a:off x="4096133" y="6148873"/>
            <a:ext cx="362337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8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Real –Time &amp; Signal R</vt:lpstr>
      <vt:lpstr>Real –Time &amp; Signal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Godage</dc:creator>
  <cp:lastModifiedBy>girish Godage</cp:lastModifiedBy>
  <cp:revision>11</cp:revision>
  <dcterms:created xsi:type="dcterms:W3CDTF">2020-09-07T08:52:58Z</dcterms:created>
  <dcterms:modified xsi:type="dcterms:W3CDTF">2020-09-07T11:05:55Z</dcterms:modified>
</cp:coreProperties>
</file>