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8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E68EC-555B-4B0C-9B8B-82B2CB12E936}" v="10" dt="2023-02-24T04:27:59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2F76-9158-46F1-B0F3-28C224C07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5509F-3D70-4D1D-90E6-F5B3E9E4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5FFD-6CCA-4901-BF5A-D3D7EFC8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F02E-3B45-4D59-9D01-25E6823E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1FE8-BBBD-4FD5-831C-9DEB9CC2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7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CC4D-44F4-46E3-9FC9-DE1D1A48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6BEFE-FC7B-446D-A97F-47102936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3795-33BF-4440-B4E9-1A3AE15D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1AFA-1DC4-4D64-BA43-04CA90DC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641B-0540-4008-8518-E943D80B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3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EF06C-DFAD-466F-B279-EE22D7BFE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AC5F1-C878-4AEA-8ACB-0A3C4971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0B67-1175-4D5F-940D-FC3DC4BC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99E3-1B75-48B0-9CE9-02697496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1576-699D-4642-B6AF-19FD07EF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5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12FD-A617-406D-B7F2-7AFB8893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4747-3C82-4775-9D29-E5728A6E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944E-843E-4A54-A317-A4695F5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4C19-D2A0-43B7-B1C0-1410E3E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389D-0701-46D1-A1FD-2E2B6C7C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FC1E-83EE-4E45-AA9A-1780C8CE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CA4B-7DCF-46D8-AF82-7D0A6104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0562-7A19-4637-9A60-8FB38439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6112-E8B7-4A42-9764-C35C5F3C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2195-363A-41B4-8506-A55C038D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7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AB45-61FB-416B-AB61-2652C61D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8C24-3900-4B67-B293-4B71D814D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ABF42-BF76-421C-A854-682E5D8F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36890-96AC-4212-AD0A-BF1703B9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9990-EF7C-4816-BC75-FA18B433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CCBB3-ACD1-4776-9E98-B0D80ABE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5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1FD-B873-4F3F-A340-ED39C6C0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BF1A-C018-4BE3-B228-6B89A8B55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A7E81-9035-483D-8D22-317B7214B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4A694-F280-4CBB-A0ED-5C88B8B8B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2E1F4-251B-4241-8DA4-972C6BDC3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E3792-A228-4BD7-89FC-F1A60899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34E9C-08A1-41DA-B3AA-8A944DDB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07C68-4AD0-4766-B7DA-A5A57903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2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404A-500C-43C1-9BDA-E03E1384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D1A79-F2DB-4A8C-A4BB-F1534139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5F1D9-E10F-4E72-9E62-397A5D4F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37D36-3A3E-422B-A21F-7DF98B1C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0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743C3-1CA1-406A-90A6-E019E7E4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DD110-C2CA-41DC-B33A-EF075F55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6E4C6-B0A1-4A93-BD6F-DF83E051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EADB-5692-482F-B038-78D07854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1684-D384-4A20-9598-604699DB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8C3-7336-4555-8FFA-B2375DC3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917F1-ED9F-44B1-933D-A42893D5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6423-F8F2-40C5-A01F-51B024B3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93865-20E4-4F96-B919-4C9AD529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7038-8AA6-4FEA-A071-82F4A850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A3AAD-6F1B-45A4-9D15-FC4446251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E3D2C-A61F-49AC-A70F-E1C6721A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3A2A6-D908-4ABB-945F-2AE0DB95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7BFB-EE3A-4BB3-9406-A9791024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24C83-7800-4508-887C-2A7FF2D7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F6C0A-A6EF-4EF7-832D-100C384A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9721-C0DB-406B-A90B-0BDD690A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BC40-41C4-414B-A0F3-DC0003EEB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0355-D7A7-4E4F-A054-171ADF27FA9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07F0-25A6-454D-9841-E1AAC4523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EB22-FE11-4005-93D6-A37AD19E2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391E-1584-4BB9-91D7-682D20172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GWmRQnsTmww0dQ57hFmjWg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pixabay.com/en/twitter-logo-blue-2672572/" TargetMode="External"/><Relationship Id="rId12" Type="http://schemas.openxmlformats.org/officeDocument/2006/relationships/image" Target="../media/image4.jpeg"/><Relationship Id="rId2" Type="http://schemas.openxmlformats.org/officeDocument/2006/relationships/hyperlink" Target="https://www.linkedin.com/in/girish-goudar-42a56426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twitter.com/girishtweek" TargetMode="External"/><Relationship Id="rId10" Type="http://schemas.openxmlformats.org/officeDocument/2006/relationships/hyperlink" Target="https://commons.wikimedia.org/wiki/File:YouTube_full-color_icon_(2017).svg" TargetMode="External"/><Relationship Id="rId4" Type="http://schemas.openxmlformats.org/officeDocument/2006/relationships/hyperlink" Target="https://pixabay.com/illustrations/linked-in-logo-company-editorial-2668700/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GWmRQnsTmww0dQ57hFmjWg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pixabay.com/en/twitter-logo-blue-2672572/" TargetMode="External"/><Relationship Id="rId12" Type="http://schemas.openxmlformats.org/officeDocument/2006/relationships/image" Target="../media/image4.jpeg"/><Relationship Id="rId2" Type="http://schemas.openxmlformats.org/officeDocument/2006/relationships/hyperlink" Target="https://www.linkedin.com/in/girish-goudar-42a56426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twitter.com/girishtweek" TargetMode="External"/><Relationship Id="rId10" Type="http://schemas.openxmlformats.org/officeDocument/2006/relationships/hyperlink" Target="https://commons.wikimedia.org/wiki/File:YouTube_full-color_icon_(2017).svg" TargetMode="External"/><Relationship Id="rId4" Type="http://schemas.openxmlformats.org/officeDocument/2006/relationships/hyperlink" Target="https://pixabay.com/illustrations/linked-in-logo-company-editorial-2668700/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82C3-29DC-4DBF-AF6D-5DAE2196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GitOps Series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F74-25A8-4513-8989-3204D5489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Girish Goudar</a:t>
            </a:r>
          </a:p>
          <a:p>
            <a:r>
              <a:rPr lang="en-IN" dirty="0"/>
              <a:t>                        </a:t>
            </a:r>
          </a:p>
          <a:p>
            <a:r>
              <a:rPr lang="en-IN" dirty="0"/>
              <a:t>                          </a:t>
            </a:r>
          </a:p>
        </p:txBody>
      </p:sp>
      <p:pic>
        <p:nvPicPr>
          <p:cNvPr id="5" name="Picture 4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5E4840A-279A-4BE4-B68C-47448E9FC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33621" y="4622800"/>
            <a:ext cx="635000" cy="635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9E8E1CA-BB70-4BB1-8833-F7FD96821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28556" y="4731890"/>
            <a:ext cx="431800" cy="4318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9FFD1F5B-24E8-45A4-AF60-1436E2965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20291" y="4724399"/>
            <a:ext cx="521820" cy="439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45AEA-8681-4D3F-94A4-C014807130E7}"/>
              </a:ext>
            </a:extLst>
          </p:cNvPr>
          <p:cNvSpPr txBox="1"/>
          <p:nvPr/>
        </p:nvSpPr>
        <p:spPr>
          <a:xfrm>
            <a:off x="1139343" y="7043112"/>
            <a:ext cx="5561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0" tooltip="https://commons.wikimedia.org/wiki/File:YouTube_full-color_icon_(2017)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1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1028" name="Picture 4" descr="Azure has a new logo, but where do you download it? Here!">
            <a:extLst>
              <a:ext uri="{FF2B5EF4-FFF2-40B4-BE49-F238E27FC236}">
                <a16:creationId xmlns:a16="http://schemas.microsoft.com/office/drawing/2014/main" id="{F5DC4B9C-87BE-4AFF-9142-7AF63805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5873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DCCA8F-AE16-4D22-9140-F491CECF6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759" y="367188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1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DEF7-8DAA-44A6-8F00-29C304D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363A0E-C5F6-46C3-B18A-AFD75BA4B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687" y="1929427"/>
            <a:ext cx="10674626" cy="12274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IN" dirty="0"/>
              <a:t>GitOps is a modern software development methodology that uses </a:t>
            </a:r>
            <a:r>
              <a:rPr lang="en-IN" b="1" dirty="0"/>
              <a:t>Git as the single source of truth </a:t>
            </a:r>
            <a:r>
              <a:rPr lang="en-IN" dirty="0"/>
              <a:t>for defining and managing </a:t>
            </a:r>
            <a:r>
              <a:rPr lang="en-IN" b="1" dirty="0"/>
              <a:t>infrastructure and application deployment </a:t>
            </a:r>
            <a:r>
              <a:rPr lang="en-IN" dirty="0"/>
              <a:t>workflows.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8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DEF7-8DAA-44A6-8F00-29C304D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Principles of GitOps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C827B-4268-4BED-B050-6FC5EBEF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Declarative</a:t>
            </a:r>
          </a:p>
          <a:p>
            <a:r>
              <a:rPr lang="en-IN" dirty="0"/>
              <a:t>Versioned and immutable</a:t>
            </a:r>
          </a:p>
          <a:p>
            <a:r>
              <a:rPr lang="en-IN" dirty="0"/>
              <a:t>Pulled automatically</a:t>
            </a:r>
          </a:p>
          <a:p>
            <a:r>
              <a:rPr lang="en-IN" dirty="0"/>
              <a:t>Continuously reconciled</a:t>
            </a:r>
          </a:p>
          <a:p>
            <a:endParaRPr lang="en-IN" b="1" i="0" dirty="0">
              <a:solidFill>
                <a:srgbClr val="32324B"/>
              </a:solidFill>
              <a:effectLst/>
              <a:latin typeface="Proxima Nova"/>
            </a:endParaRPr>
          </a:p>
          <a:p>
            <a:endParaRPr lang="en-IN" b="1" i="0" dirty="0">
              <a:solidFill>
                <a:srgbClr val="32324B"/>
              </a:solidFill>
              <a:effectLst/>
              <a:latin typeface="Proxima Nov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32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DEF7-8DAA-44A6-8F00-29C304D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32324B"/>
                </a:solidFill>
                <a:effectLst/>
                <a:latin typeface="Proxima Nova"/>
              </a:rPr>
              <a:t> </a:t>
            </a:r>
            <a:r>
              <a:rPr lang="en-IN" dirty="0"/>
              <a:t>Benefits of GitOps</a:t>
            </a:r>
            <a:endParaRPr lang="en-IN" b="1" i="0" dirty="0">
              <a:solidFill>
                <a:srgbClr val="32324B"/>
              </a:solidFill>
              <a:effectLst/>
              <a:latin typeface="Proxima Nov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C827B-4268-4BED-B050-6FC5EBEF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Configuration </a:t>
            </a:r>
            <a:r>
              <a:rPr lang="en-IN" dirty="0"/>
              <a:t>drift</a:t>
            </a:r>
          </a:p>
          <a:p>
            <a:r>
              <a:rPr lang="en-IN" dirty="0"/>
              <a:t>Increased productivity/agility</a:t>
            </a:r>
          </a:p>
          <a:p>
            <a:r>
              <a:rPr lang="en-IN" dirty="0"/>
              <a:t>Enhanced developer experience</a:t>
            </a:r>
          </a:p>
          <a:p>
            <a:r>
              <a:rPr lang="en-IN" dirty="0"/>
              <a:t>Better Ops</a:t>
            </a:r>
          </a:p>
          <a:p>
            <a:r>
              <a:rPr lang="en-IN" dirty="0"/>
              <a:t>Consistency and reliability</a:t>
            </a:r>
          </a:p>
          <a:p>
            <a:r>
              <a:rPr lang="en-IN" dirty="0"/>
              <a:t>Rollback and Auditing</a:t>
            </a:r>
          </a:p>
          <a:p>
            <a:r>
              <a:rPr lang="en-IN" dirty="0"/>
              <a:t>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2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DEF7-8DAA-44A6-8F00-29C304D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32324B"/>
                </a:solidFill>
                <a:effectLst/>
                <a:latin typeface="Proxima Nova"/>
              </a:rPr>
              <a:t> </a:t>
            </a:r>
            <a:r>
              <a:rPr lang="en-IN" dirty="0"/>
              <a:t>Demo</a:t>
            </a:r>
            <a:endParaRPr lang="en-IN" b="1" i="0" dirty="0">
              <a:solidFill>
                <a:srgbClr val="32324B"/>
              </a:solidFill>
              <a:effectLst/>
              <a:latin typeface="Proxima Nov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C827B-4268-4BED-B050-6FC5EBEF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01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DEF7-8DAA-44A6-8F00-29C304D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C827B-4268-4BED-B050-6FC5EBEF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949450"/>
            <a:ext cx="10515600" cy="4351338"/>
          </a:xfrm>
        </p:spPr>
        <p:txBody>
          <a:bodyPr/>
          <a:lstStyle/>
          <a:p>
            <a:r>
              <a:rPr lang="en-IN" dirty="0"/>
              <a:t>What is GitOps </a:t>
            </a:r>
          </a:p>
          <a:p>
            <a:r>
              <a:rPr lang="en-IN" dirty="0"/>
              <a:t>Benefits of GitOps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28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82C3-29DC-4DBF-AF6D-5DAE2196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F74-25A8-4513-8989-3204D5489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Girish Goudar</a:t>
            </a:r>
          </a:p>
          <a:p>
            <a:r>
              <a:rPr lang="en-IN" dirty="0"/>
              <a:t>                        </a:t>
            </a:r>
          </a:p>
          <a:p>
            <a:r>
              <a:rPr lang="en-IN" dirty="0"/>
              <a:t>                          </a:t>
            </a:r>
          </a:p>
        </p:txBody>
      </p:sp>
      <p:pic>
        <p:nvPicPr>
          <p:cNvPr id="5" name="Picture 4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5E4840A-279A-4BE4-B68C-47448E9FC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33621" y="4622800"/>
            <a:ext cx="635000" cy="635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9E8E1CA-BB70-4BB1-8833-F7FD96821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28556" y="4731890"/>
            <a:ext cx="431800" cy="4318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9FFD1F5B-24E8-45A4-AF60-1436E2965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20291" y="4724399"/>
            <a:ext cx="521820" cy="439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45AEA-8681-4D3F-94A4-C014807130E7}"/>
              </a:ext>
            </a:extLst>
          </p:cNvPr>
          <p:cNvSpPr txBox="1"/>
          <p:nvPr/>
        </p:nvSpPr>
        <p:spPr>
          <a:xfrm>
            <a:off x="1139343" y="7043112"/>
            <a:ext cx="5561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0" tooltip="https://commons.wikimedia.org/wiki/File:YouTube_full-color_icon_(2017)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1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1028" name="Picture 4" descr="Azure has a new logo, but where do you download it? Here!">
            <a:extLst>
              <a:ext uri="{FF2B5EF4-FFF2-40B4-BE49-F238E27FC236}">
                <a16:creationId xmlns:a16="http://schemas.microsoft.com/office/drawing/2014/main" id="{F5DC4B9C-87BE-4AFF-9142-7AF63805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5873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DCCA8F-AE16-4D22-9140-F491CECF6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759" y="367188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41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103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Proxima Nova</vt:lpstr>
      <vt:lpstr>Office Theme</vt:lpstr>
      <vt:lpstr>GitOps Series - 1</vt:lpstr>
      <vt:lpstr>GitOps</vt:lpstr>
      <vt:lpstr>Principles of GitOps</vt:lpstr>
      <vt:lpstr> Benefits of GitOps</vt:lpstr>
      <vt:lpstr> Demo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Gitops Series - 1</dc:title>
  <dc:creator>Girishgouda Goudar</dc:creator>
  <cp:lastModifiedBy>Girishgouda Goudar</cp:lastModifiedBy>
  <cp:revision>2</cp:revision>
  <dcterms:created xsi:type="dcterms:W3CDTF">2023-02-22T05:05:23Z</dcterms:created>
  <dcterms:modified xsi:type="dcterms:W3CDTF">2023-02-26T13:11:26Z</dcterms:modified>
</cp:coreProperties>
</file>