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66" r:id="rId5"/>
    <p:sldId id="308" r:id="rId6"/>
    <p:sldId id="309" r:id="rId7"/>
    <p:sldId id="317" r:id="rId8"/>
    <p:sldId id="316" r:id="rId9"/>
    <p:sldId id="310" r:id="rId10"/>
    <p:sldId id="311" r:id="rId11"/>
    <p:sldId id="312" r:id="rId12"/>
    <p:sldId id="313" r:id="rId13"/>
    <p:sldId id="314" r:id="rId14"/>
    <p:sldId id="31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32879-BDD1-42B1-9B77-48EB32C6B209}" type="datetimeFigureOut">
              <a:rPr lang="en-AU" smtClean="0"/>
              <a:t>23/04/2025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22BC2-7124-492B-B099-E5E76D4439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1856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22BC2-7124-492B-B099-E5E76D44391C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637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5053" y="319548"/>
            <a:ext cx="4813072" cy="3494791"/>
          </a:xfrm>
        </p:spPr>
        <p:txBody>
          <a:bodyPr>
            <a:noAutofit/>
          </a:bodyPr>
          <a:lstStyle/>
          <a:p>
            <a:r>
              <a:rPr lang="en-GB" sz="4800" b="1" dirty="0"/>
              <a:t>Predicting Poultry Mortality Using Environmental and Health Indicators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938" y="3916124"/>
            <a:ext cx="4888126" cy="2466383"/>
          </a:xfrm>
        </p:spPr>
        <p:txBody>
          <a:bodyPr>
            <a:noAutofit/>
          </a:bodyPr>
          <a:lstStyle/>
          <a:p>
            <a:r>
              <a:rPr lang="en-AU" sz="2000" i="1" dirty="0"/>
              <a:t>Group Members: </a:t>
            </a:r>
          </a:p>
          <a:p>
            <a:r>
              <a:rPr lang="en-AU" sz="2000" i="1" dirty="0"/>
              <a:t>1. Shiva Giri</a:t>
            </a:r>
          </a:p>
          <a:p>
            <a:r>
              <a:rPr lang="en-AU" sz="2000" dirty="0"/>
              <a:t>2. Sunil Gautam</a:t>
            </a:r>
          </a:p>
          <a:p>
            <a:r>
              <a:rPr lang="en-AU" sz="2000" dirty="0"/>
              <a:t>3. Rohan </a:t>
            </a:r>
            <a:r>
              <a:rPr lang="en-AU" sz="2000" dirty="0" err="1"/>
              <a:t>Chhetry</a:t>
            </a:r>
            <a:r>
              <a:rPr lang="en-AU" sz="2000" dirty="0"/>
              <a:t> </a:t>
            </a:r>
          </a:p>
          <a:p>
            <a:r>
              <a:rPr lang="en-AU" sz="2000" dirty="0"/>
              <a:t>4. </a:t>
            </a:r>
            <a:r>
              <a:rPr lang="en-AU" sz="2000" dirty="0" err="1"/>
              <a:t>Shabdha</a:t>
            </a:r>
            <a:r>
              <a:rPr lang="en-AU" sz="2000" dirty="0"/>
              <a:t> </a:t>
            </a:r>
            <a:r>
              <a:rPr lang="en-AU" sz="2000" dirty="0" err="1"/>
              <a:t>manandhar</a:t>
            </a:r>
            <a:br>
              <a:rPr lang="en-AU" sz="2000" dirty="0"/>
            </a:b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FDC5-DB3B-5C61-6A68-AA5AA792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B0FBB-98BE-7C6D-B765-3E6059573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This project shows the power of combining health and environmental data to solve real-world problems.</a:t>
            </a:r>
          </a:p>
          <a:p>
            <a:r>
              <a:rPr lang="en-GB" dirty="0"/>
              <a:t>Our model could be the first step in building a decision-support tool for poultry farm managers and veterinarians.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257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D928-858B-2F56-C53F-9F7E29EB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4BF9-BA2A-9E99-3345-2C83C2C59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Thanks for your attention. We’re happy to take any questions.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465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AU" dirty="0"/>
              <a:t>The Problem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D2D7C6-738C-94B5-C076-72A3632CB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934456" cy="3760891"/>
          </a:xfrm>
        </p:spPr>
        <p:txBody>
          <a:bodyPr/>
          <a:lstStyle/>
          <a:p>
            <a:pPr>
              <a:buNone/>
            </a:pPr>
            <a:r>
              <a:rPr lang="en-GB" dirty="0"/>
              <a:t>Poultry farming is a critical part of food security and the economy, but disease outbreaks can cause significant losses — especially when birds die unexpectedly.</a:t>
            </a:r>
          </a:p>
          <a:p>
            <a:pPr>
              <a:buNone/>
            </a:pPr>
            <a:r>
              <a:rPr lang="en-GB" b="1" u="sng" dirty="0"/>
              <a:t>Goal - </a:t>
            </a:r>
            <a:endParaRPr lang="en-GB" dirty="0"/>
          </a:p>
          <a:p>
            <a:pPr>
              <a:buNone/>
            </a:pPr>
            <a:r>
              <a:rPr lang="en-GB" dirty="0"/>
              <a:t>Our goal was to predict bird mortality — specifically the 'Found dead' cases — using symptoms and environmental data.</a:t>
            </a:r>
          </a:p>
          <a:p>
            <a:r>
              <a:rPr lang="en-GB" dirty="0"/>
              <a:t>Early prediction means early intervention, saving both lives and resources.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E053-9378-303E-1065-84C00AA1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68959-3E83-B624-8937-1AB301F99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17441" cy="37608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/>
              <a:t>Our dataset included two key types of information: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Health Indicators</a:t>
            </a:r>
            <a:r>
              <a:rPr lang="en-GB" dirty="0"/>
              <a:t> – like Wasting, Respiratory symptoms, Diarrhoea, and Skin conditions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Environmental Data</a:t>
            </a:r>
            <a:r>
              <a:rPr lang="en-GB" dirty="0"/>
              <a:t> – specifically </a:t>
            </a:r>
            <a:r>
              <a:rPr lang="en-GB" dirty="0" err="1"/>
              <a:t>Avg</a:t>
            </a:r>
            <a:r>
              <a:rPr lang="en-GB" dirty="0"/>
              <a:t> Min and Max Temperatures</a:t>
            </a:r>
          </a:p>
          <a:p>
            <a:r>
              <a:rPr lang="en-GB" dirty="0"/>
              <a:t>By combining these, we created a </a:t>
            </a:r>
            <a:r>
              <a:rPr lang="en-GB" b="1" dirty="0"/>
              <a:t>heterogeneous dataset</a:t>
            </a:r>
            <a:r>
              <a:rPr lang="en-GB" dirty="0"/>
              <a:t>, allowing us to study the relationship between environmental stress and poultry health.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A11BB-DB33-5DD6-6CDE-07E17326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721" y="0"/>
            <a:ext cx="6002539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2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FEDDC-9883-AE4A-8293-3E4C586A9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CFF6C-469F-129D-1902-783657BA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UK Regional Weather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562D-7BF9-166D-1CD3-5EB20CF1B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17441" cy="3760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The Dataset is formally a </a:t>
            </a:r>
            <a:r>
              <a:rPr lang="en-GB" b="1" dirty="0"/>
              <a:t>Kaggle</a:t>
            </a:r>
            <a:r>
              <a:rPr lang="en-GB" dirty="0"/>
              <a:t> dataset.</a:t>
            </a:r>
            <a:r>
              <a:rPr lang="en-AU" dirty="0"/>
              <a:t> It has other aspects like rain, humidity, wind speed, we utilised only the </a:t>
            </a:r>
            <a:r>
              <a:rPr lang="en-AU" b="1" dirty="0"/>
              <a:t>max and min temperature </a:t>
            </a:r>
            <a:r>
              <a:rPr lang="en-AU" dirty="0"/>
              <a:t>in our analysis.</a:t>
            </a:r>
          </a:p>
          <a:p>
            <a:pPr>
              <a:buNone/>
            </a:pPr>
            <a:r>
              <a:rPr lang="en-AU" dirty="0"/>
              <a:t>The various locations in dataset was mapped to the regions of our avian dataset and </a:t>
            </a:r>
            <a:r>
              <a:rPr lang="en-AU" b="1" dirty="0"/>
              <a:t>average</a:t>
            </a:r>
            <a:r>
              <a:rPr lang="en-AU" dirty="0"/>
              <a:t> was used to calculate the region temperature.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698A2-08AA-10B7-AB87-BEFA1F098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721" y="2161434"/>
            <a:ext cx="6145399" cy="365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7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EC63-769D-1000-FB96-8F6AD0713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system-ui"/>
              </a:rPr>
              <a:t>Cleaning data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CE19B-920D-94B0-AB93-D1928954B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6910" y="286603"/>
            <a:ext cx="2711265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CAEEA0-C03F-99FF-8B3E-3C3D19013E4E}"/>
              </a:ext>
            </a:extLst>
          </p:cNvPr>
          <p:cNvSpPr txBox="1"/>
          <p:nvPr/>
        </p:nvSpPr>
        <p:spPr>
          <a:xfrm>
            <a:off x="1333500" y="2192656"/>
            <a:ext cx="3343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Found no missing data. 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Checked for duplicate values and found 8 duplicates, which were removed from the dataset to improve accuracy.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84B0F9-D555-2360-7C14-C1C1C72C1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75" y="1604423"/>
            <a:ext cx="4676255" cy="431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9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9B54-6B7F-E715-35BD-9B42790F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A786-EBB1-2F56-9ACA-33B572494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739641" cy="37608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/>
              <a:t>We started with EDA to explore relationships in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Our </a:t>
            </a:r>
            <a:r>
              <a:rPr lang="en-GB" b="1" dirty="0"/>
              <a:t>correlation heatmap</a:t>
            </a:r>
            <a:r>
              <a:rPr lang="en-GB" dirty="0"/>
              <a:t> showed that </a:t>
            </a:r>
            <a:r>
              <a:rPr lang="en-GB" dirty="0" err="1"/>
              <a:t>Avg</a:t>
            </a:r>
            <a:r>
              <a:rPr lang="en-GB" dirty="0"/>
              <a:t> Max Temp was positively correlated with 'Found dead'.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Boxplots</a:t>
            </a:r>
            <a:r>
              <a:rPr lang="en-GB" dirty="0"/>
              <a:t> revealed that mortality increased in higher temperature ranges.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Pairplots</a:t>
            </a:r>
            <a:r>
              <a:rPr lang="en-GB" dirty="0"/>
              <a:t> highlighted other symptoms like Wasting and Respiratory issues as potential predictors.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DFDC0-C4C9-BC26-4755-668271A05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081" y="1597025"/>
            <a:ext cx="5270979" cy="47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69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6991-59F2-E188-6C7B-5E34BA14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Selection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71AF-C98A-989F-2A4C-99FF97D6C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/>
          <a:lstStyle/>
          <a:p>
            <a:pPr>
              <a:buNone/>
            </a:pPr>
            <a:r>
              <a:rPr lang="en-GB" dirty="0"/>
              <a:t>We chose </a:t>
            </a:r>
            <a:r>
              <a:rPr lang="en-GB" b="1" dirty="0"/>
              <a:t>Linear Regression</a:t>
            </a:r>
            <a:r>
              <a:rPr lang="en-GB" dirty="0"/>
              <a:t> because: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Our target variable 'Found dead' is continuous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Linear regression is interpretable and effective for understanding variable importance</a:t>
            </a:r>
          </a:p>
          <a:p>
            <a:r>
              <a:rPr lang="en-GB" dirty="0"/>
              <a:t>We trained the model using features like symptoms, diagnosis label, region, and environmental temperature</a:t>
            </a:r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07265A-2036-D7A5-8F30-9120EC7B6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737360"/>
            <a:ext cx="5930900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4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E5B7-B400-4D96-E472-1533411A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FF10-FD96-3606-6FF6-FA04F8AC1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We evaluated the model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RMSE (Root Mean Squared Error)</a:t>
            </a:r>
            <a:r>
              <a:rPr lang="en-GB" dirty="0"/>
              <a:t>: Shows how far our predictions are from actual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R² Score</a:t>
            </a:r>
            <a:r>
              <a:rPr lang="en-GB" dirty="0"/>
              <a:t>: Shows how much variance in death cases our model can explain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C74453-610D-2E17-878F-DEEFDC27D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644" y="425704"/>
            <a:ext cx="5282936" cy="45120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DDE820-A0BE-E861-DCBA-EAE8B795344D}"/>
              </a:ext>
            </a:extLst>
          </p:cNvPr>
          <p:cNvSpPr txBox="1"/>
          <p:nvPr/>
        </p:nvSpPr>
        <p:spPr>
          <a:xfrm>
            <a:off x="6126480" y="5326018"/>
            <a:ext cx="5950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also ran a </a:t>
            </a:r>
            <a:r>
              <a:rPr lang="en-GB" b="1" dirty="0"/>
              <a:t>t-test</a:t>
            </a:r>
            <a:r>
              <a:rPr lang="en-GB" dirty="0"/>
              <a:t> to check the statistical significance of the predictions, and our model performed well.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3370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A2F3-F738-6C62-26D3-4CE876EF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2A90-ACF9-B215-EEF3-8E8C0C498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 1. Regions with </a:t>
            </a:r>
            <a:r>
              <a:rPr lang="en-GB" b="1" dirty="0"/>
              <a:t>higher max temperatures</a:t>
            </a:r>
            <a:r>
              <a:rPr lang="en-GB" dirty="0"/>
              <a:t> showed more deaths</a:t>
            </a:r>
            <a:br>
              <a:rPr lang="en-GB" dirty="0"/>
            </a:br>
            <a:r>
              <a:rPr lang="en-GB" dirty="0"/>
              <a:t>2. Symptoms like </a:t>
            </a:r>
            <a:r>
              <a:rPr lang="en-GB" b="1" dirty="0"/>
              <a:t>Wasting and Respiratory problems</a:t>
            </a:r>
            <a:r>
              <a:rPr lang="en-GB" dirty="0"/>
              <a:t> were strong indicators</a:t>
            </a:r>
            <a:br>
              <a:rPr lang="en-GB" dirty="0"/>
            </a:br>
            <a:r>
              <a:rPr lang="en-GB" dirty="0"/>
              <a:t>3. Predictive </a:t>
            </a:r>
            <a:r>
              <a:rPr lang="en-GB" dirty="0" err="1"/>
              <a:t>modeling</a:t>
            </a:r>
            <a:r>
              <a:rPr lang="en-GB" dirty="0"/>
              <a:t> can help </a:t>
            </a:r>
            <a:r>
              <a:rPr lang="en-GB" b="1" dirty="0"/>
              <a:t>target early interventions</a:t>
            </a:r>
            <a:r>
              <a:rPr lang="en-GB" dirty="0"/>
              <a:t> and </a:t>
            </a:r>
            <a:r>
              <a:rPr lang="en-GB" b="1" dirty="0"/>
              <a:t>improve poultry health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 outcomes</a:t>
            </a:r>
            <a:endParaRPr lang="en-GB" dirty="0"/>
          </a:p>
          <a:p>
            <a:r>
              <a:rPr lang="en-GB" dirty="0"/>
              <a:t>Better temperature control and health monitoring could reduce unexpected poultry mortality.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70314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{BDA590E4-0F08-4F2B-B179-F7183CDD8CA3}tf11437505_win32</Template>
  <TotalTime>87</TotalTime>
  <Words>500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Georgia Pro Cond Light</vt:lpstr>
      <vt:lpstr>Speak Pro</vt:lpstr>
      <vt:lpstr>system-ui</vt:lpstr>
      <vt:lpstr>RetrospectVTI</vt:lpstr>
      <vt:lpstr>Predicting Poultry Mortality Using Environmental and Health Indicators</vt:lpstr>
      <vt:lpstr>The Problem</vt:lpstr>
      <vt:lpstr>The Data</vt:lpstr>
      <vt:lpstr>The UK Regional Weather Dataset</vt:lpstr>
      <vt:lpstr>Cleaning data</vt:lpstr>
      <vt:lpstr>Exploratory Data Analysis (EDA)</vt:lpstr>
      <vt:lpstr>Model Selection – Linear Regression</vt:lpstr>
      <vt:lpstr>Model Evaluation</vt:lpstr>
      <vt:lpstr>Key Insights</vt:lpstr>
      <vt:lpstr>Final Thoughts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</dc:creator>
  <cp:lastModifiedBy>Rohan Chhetry</cp:lastModifiedBy>
  <cp:revision>2</cp:revision>
  <dcterms:created xsi:type="dcterms:W3CDTF">2025-04-22T09:16:58Z</dcterms:created>
  <dcterms:modified xsi:type="dcterms:W3CDTF">2025-04-22T22:10:20Z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