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B6DA-A0C6-E64B-B9EA-0EDECEDB534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8B72-A4B8-9249-8BC7-65ABAD5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292" y="1285875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</a:t>
            </a:r>
            <a:r>
              <a:rPr lang="en-US" smtClean="0"/>
              <a:t>Data Sections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0354" y="1285874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1323" y="1285874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Order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2292" y="5153025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2292" y="3276600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3416830" y="1678781"/>
            <a:ext cx="1664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7095861" y="1678781"/>
            <a:ext cx="1664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7589" y="170235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Used in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56619" y="167878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Used in</a:t>
            </a:r>
            <a:endParaRPr lang="en-US"/>
          </a:p>
        </p:txBody>
      </p:sp>
      <p:cxnSp>
        <p:nvCxnSpPr>
          <p:cNvPr id="22" name="Straight Arrow Connector 21"/>
          <p:cNvCxnSpPr>
            <a:stCxn id="4" idx="2"/>
            <a:endCxn id="10" idx="0"/>
          </p:cNvCxnSpPr>
          <p:nvPr/>
        </p:nvCxnSpPr>
        <p:spPr>
          <a:xfrm>
            <a:off x="2409561" y="2071688"/>
            <a:ext cx="0" cy="12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9" idx="0"/>
          </p:cNvCxnSpPr>
          <p:nvPr/>
        </p:nvCxnSpPr>
        <p:spPr>
          <a:xfrm>
            <a:off x="2409561" y="4062413"/>
            <a:ext cx="0" cy="109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760354" y="5153025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Sections Updated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81323" y="5153025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Data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095861" y="5545932"/>
            <a:ext cx="1664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6619" y="554593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Used in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16829" y="5578076"/>
            <a:ext cx="1664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7589" y="270933"/>
            <a:ext cx="46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Loading Data in Portal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42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292" y="1285875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 in New Order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1322" y="1285874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02292" y="5153025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02292" y="3276600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3416830" y="1678781"/>
            <a:ext cx="1664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7589" y="170235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Used in</a:t>
            </a:r>
            <a:endParaRPr lang="en-US"/>
          </a:p>
        </p:txBody>
      </p:sp>
      <p:cxnSp>
        <p:nvCxnSpPr>
          <p:cNvPr id="22" name="Straight Arrow Connector 21"/>
          <p:cNvCxnSpPr>
            <a:stCxn id="4" idx="2"/>
            <a:endCxn id="10" idx="0"/>
          </p:cNvCxnSpPr>
          <p:nvPr/>
        </p:nvCxnSpPr>
        <p:spPr>
          <a:xfrm>
            <a:off x="2409561" y="2071688"/>
            <a:ext cx="0" cy="12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9" idx="0"/>
          </p:cNvCxnSpPr>
          <p:nvPr/>
        </p:nvCxnSpPr>
        <p:spPr>
          <a:xfrm>
            <a:off x="2409561" y="4062413"/>
            <a:ext cx="0" cy="109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760354" y="5153025"/>
            <a:ext cx="2014538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 Updated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81323" y="4842933"/>
            <a:ext cx="2375296" cy="109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Drivers/Time/Status etc.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095861" y="5545932"/>
            <a:ext cx="1664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56619" y="554593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Used in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16829" y="5578076"/>
            <a:ext cx="1664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7589" y="270933"/>
            <a:ext cx="46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New Order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88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Vajrapu, Ram M.</dc:creator>
  <cp:lastModifiedBy>Vajrapu, Ram M.</cp:lastModifiedBy>
  <cp:revision>6</cp:revision>
  <dcterms:created xsi:type="dcterms:W3CDTF">2016-11-30T03:18:19Z</dcterms:created>
  <dcterms:modified xsi:type="dcterms:W3CDTF">2016-11-30T04:17:20Z</dcterms:modified>
</cp:coreProperties>
</file>