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C++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4F3B-878F-4682-A2B8-235EEE43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Five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2CD8-68D1-4FE3-9360-745B51F3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The rule of three and rule of five are rules of thumb in C++ for the building of exception-safe code and for formalizing rules on resource management. The rules prescribe how the default members of a class should be used to achieve these goals systematically.</a:t>
            </a:r>
          </a:p>
          <a:p>
            <a:endParaRPr lang="en-IN" dirty="0"/>
          </a:p>
          <a:p>
            <a:r>
              <a:rPr lang="en-IN" dirty="0"/>
              <a:t> if a class defines any of the following then it should probably explicitly define all three:[1]</a:t>
            </a:r>
          </a:p>
          <a:p>
            <a:endParaRPr lang="en-IN" dirty="0"/>
          </a:p>
          <a:p>
            <a:r>
              <a:rPr lang="en-IN" dirty="0"/>
              <a:t>destructor</a:t>
            </a:r>
          </a:p>
          <a:p>
            <a:r>
              <a:rPr lang="en-IN" dirty="0"/>
              <a:t>copy constructor</a:t>
            </a:r>
          </a:p>
          <a:p>
            <a:r>
              <a:rPr lang="en-IN" dirty="0"/>
              <a:t>copy assignment operator</a:t>
            </a:r>
          </a:p>
          <a:p>
            <a:r>
              <a:rPr lang="en-IN" dirty="0"/>
              <a:t>move constructor</a:t>
            </a:r>
          </a:p>
          <a:p>
            <a:r>
              <a:rPr lang="en-IN" dirty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4808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042-6715-48AE-80F9-1A9AD666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Re-entrant function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6876-3D18-4158-B1EF-3B715F32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thread-safe function can be called simultaneously from multiple threads, even when the invocations use shared data, because all references to the shared data are serialized.</a:t>
            </a:r>
          </a:p>
          <a:p>
            <a:r>
              <a:rPr lang="en-IN" dirty="0"/>
              <a:t>A </a:t>
            </a:r>
            <a:r>
              <a:rPr lang="en-IN" dirty="0" err="1"/>
              <a:t>reentrant</a:t>
            </a:r>
            <a:r>
              <a:rPr lang="en-IN" dirty="0"/>
              <a:t> function can also be called simultaneously from multiple threads, but only if each invocation uses its own data.</a:t>
            </a:r>
          </a:p>
          <a:p>
            <a:r>
              <a:rPr lang="en-IN" dirty="0"/>
              <a:t>Hence, a thread-safe function is always </a:t>
            </a:r>
            <a:r>
              <a:rPr lang="en-IN" dirty="0" err="1"/>
              <a:t>reentrant</a:t>
            </a:r>
            <a:r>
              <a:rPr lang="en-IN" dirty="0"/>
              <a:t>, but a </a:t>
            </a:r>
            <a:r>
              <a:rPr lang="en-IN" dirty="0" err="1"/>
              <a:t>reentrant</a:t>
            </a:r>
            <a:r>
              <a:rPr lang="en-IN" dirty="0"/>
              <a:t> function is not always thread-safe.</a:t>
            </a:r>
          </a:p>
        </p:txBody>
      </p:sp>
    </p:spTree>
    <p:extLst>
      <p:ext uri="{BB962C8B-B14F-4D97-AF65-F5344CB8AC3E}">
        <p14:creationId xmlns:p14="http://schemas.microsoft.com/office/powerpoint/2010/main" val="6568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DD70-6657-4B83-B223-035DBC1C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 entrant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9B74-4797-42A1-860D-5070D3D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is said to be re-entrant if its member functions can be called safely from multiple threads, as long as each thread uses a different instance of the class. The class is thread-safe if its member functions can be called safely from multiple threads, even if all the threads use the same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66190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re-entrant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FE21-57B7-411C-B427-ABD90789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3658299" cy="416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Counter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    Counter() { n = 0;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void increment() { ++n; }</a:t>
            </a:r>
          </a:p>
          <a:p>
            <a:pPr marL="0" indent="0">
              <a:buNone/>
            </a:pPr>
            <a:r>
              <a:rPr lang="en-IN" dirty="0"/>
              <a:t>    void decrement() { --n; }</a:t>
            </a:r>
          </a:p>
          <a:p>
            <a:pPr marL="0" indent="0">
              <a:buNone/>
            </a:pPr>
            <a:r>
              <a:rPr lang="en-IN" dirty="0"/>
              <a:t>    int value() </a:t>
            </a:r>
            <a:r>
              <a:rPr lang="en-IN" dirty="0" err="1"/>
              <a:t>const</a:t>
            </a:r>
            <a:r>
              <a:rPr lang="en-IN" dirty="0"/>
              <a:t> { return n;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private:</a:t>
            </a:r>
          </a:p>
          <a:p>
            <a:pPr marL="0" indent="0">
              <a:buNone/>
            </a:pPr>
            <a:r>
              <a:rPr lang="en-IN" dirty="0"/>
              <a:t>    int n;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EB31D-CA50-4A51-AE14-6B0F1261A690}"/>
              </a:ext>
            </a:extLst>
          </p:cNvPr>
          <p:cNvSpPr/>
          <p:nvPr/>
        </p:nvSpPr>
        <p:spPr>
          <a:xfrm>
            <a:off x="5665365" y="21282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Counter is </a:t>
            </a:r>
            <a:r>
              <a:rPr lang="en-IN" b="1" dirty="0"/>
              <a:t>re-entrant.</a:t>
            </a:r>
            <a:r>
              <a:rPr lang="en-IN" dirty="0"/>
              <a:t> </a:t>
            </a:r>
          </a:p>
          <a:p>
            <a:r>
              <a:rPr lang="en-IN" dirty="0"/>
              <a:t>The class isn't thread-safe, because if multiple threads try to modify the data member n, the result is undefined. This is because the ++ and -- operators aren't always atomic. Indeed, they usually expand to three machine instructions:</a:t>
            </a:r>
          </a:p>
        </p:txBody>
      </p:sp>
    </p:spTree>
    <p:extLst>
      <p:ext uri="{BB962C8B-B14F-4D97-AF65-F5344CB8AC3E}">
        <p14:creationId xmlns:p14="http://schemas.microsoft.com/office/powerpoint/2010/main" val="20770882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C++ Learnings</vt:lpstr>
      <vt:lpstr>Rule of Five </vt:lpstr>
      <vt:lpstr>Re-entrant function  </vt:lpstr>
      <vt:lpstr>Re entrant class </vt:lpstr>
      <vt:lpstr>Example of re-entrant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11</cp:revision>
  <dcterms:created xsi:type="dcterms:W3CDTF">2020-04-27T06:53:24Z</dcterms:created>
  <dcterms:modified xsi:type="dcterms:W3CDTF">2020-04-28T13:52:48Z</dcterms:modified>
</cp:coreProperties>
</file>