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57" r:id="rId2"/>
    <p:sldId id="779" r:id="rId3"/>
    <p:sldId id="785" r:id="rId4"/>
    <p:sldId id="795" r:id="rId5"/>
    <p:sldId id="796" r:id="rId6"/>
    <p:sldId id="798" r:id="rId7"/>
    <p:sldId id="799" r:id="rId8"/>
    <p:sldId id="800" r:id="rId9"/>
    <p:sldId id="801" r:id="rId10"/>
    <p:sldId id="802" r:id="rId11"/>
    <p:sldId id="804" r:id="rId12"/>
    <p:sldId id="803" r:id="rId13"/>
    <p:sldId id="7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ak_Handoo" initials="D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C0F"/>
    <a:srgbClr val="1E829A"/>
    <a:srgbClr val="0B7B48"/>
    <a:srgbClr val="2491AC"/>
    <a:srgbClr val="FF9800"/>
    <a:srgbClr val="92ACB5"/>
    <a:srgbClr val="7191BE"/>
    <a:srgbClr val="154587"/>
    <a:srgbClr val="254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 autoAdjust="0"/>
  </p:normalViewPr>
  <p:slideViewPr>
    <p:cSldViewPr snapToGrid="0" snapToObjects="1">
      <p:cViewPr varScale="1">
        <p:scale>
          <a:sx n="114" d="100"/>
          <a:sy n="114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12"/>
    </p:cViewPr>
  </p:sorterViewPr>
  <p:notesViewPr>
    <p:cSldViewPr snapToGrid="0" snapToObjects="1"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BC28-3819-43BB-95A7-F5671C07B5C1}" type="datetimeFigureOut">
              <a:rPr lang="en-IN" smtClean="0"/>
              <a:pPr/>
              <a:t>02-03-2020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E168-25FC-479E-B01A-6F757432DEA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178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8" name="Picture 7" descr="blue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259"/>
            <a:ext cx="89138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grey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87"/>
            <a:ext cx="9144000" cy="10973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14408" y="657860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/>
              <a:t>Copyright © 2016 Agiliad. 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588322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608851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rey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87"/>
            <a:ext cx="9144000" cy="10973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14408" y="657860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/>
              <a:t>Copyright © 2016 Agiliad.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6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 marL="685800" indent="-336550">
              <a:buFont typeface="Andalus" panose="02020603050405020304" pitchFamily="18" charset="-78"/>
              <a:buChar char="-"/>
              <a:defRPr>
                <a:latin typeface="Calibri" panose="020F0502020204030204" pitchFamily="34" charset="0"/>
              </a:defRPr>
            </a:lvl2pPr>
            <a:lvl3pPr marL="1035050" indent="-349250">
              <a:buFont typeface="Wingdings" panose="05000000000000000000" pitchFamily="2" charset="2"/>
              <a:buChar char="ü"/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12"/>
          <p:cNvSpPr txBox="1">
            <a:spLocks/>
          </p:cNvSpPr>
          <p:nvPr userDrawn="1"/>
        </p:nvSpPr>
        <p:spPr>
          <a:xfrm>
            <a:off x="8458200" y="6467873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22907-8A9D-4F6B-98F6-913902AD56B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70" y="6787023"/>
            <a:ext cx="9144000" cy="66385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00" y="3908"/>
            <a:ext cx="9144000" cy="66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44" y="194897"/>
            <a:ext cx="1645920" cy="37374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60707" y="6538844"/>
            <a:ext cx="2396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00" dirty="0">
                <a:latin typeface="Calibri" panose="020F0502020204030204" pitchFamily="34" charset="0"/>
              </a:rPr>
              <a:t>Copyright © 2017 Agiliad™.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65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5" r:id="rId4"/>
    <p:sldLayoutId id="2147483667" r:id="rId5"/>
    <p:sldLayoutId id="2147483668" r:id="rId6"/>
    <p:sldLayoutId id="2147483670" r:id="rId7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-screen-blue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E1F8-BDCE-48AF-ADC0-86848ABE5583}"/>
              </a:ext>
            </a:extLst>
          </p:cNvPr>
          <p:cNvSpPr/>
          <p:nvPr/>
        </p:nvSpPr>
        <p:spPr>
          <a:xfrm>
            <a:off x="310393" y="2274838"/>
            <a:ext cx="6547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that claims that if a class defines any of the following then it should probably explicitly define all five: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985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769249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7E52B-0CC3-42B7-96A2-0D63FB8870A6}"/>
              </a:ext>
            </a:extLst>
          </p:cNvPr>
          <p:cNvSpPr/>
          <p:nvPr/>
        </p:nvSpPr>
        <p:spPr>
          <a:xfrm>
            <a:off x="2285999" y="646964"/>
            <a:ext cx="84099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int main()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int x = -1;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// Some code </a:t>
            </a:r>
          </a:p>
          <a:p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 &lt;&lt; "Before try \n"; </a:t>
            </a:r>
          </a:p>
          <a:p>
            <a:r>
              <a:rPr lang="en-IN" dirty="0"/>
              <a:t>   try { 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"Inside try \n"; </a:t>
            </a:r>
          </a:p>
          <a:p>
            <a:r>
              <a:rPr lang="en-IN" dirty="0"/>
              <a:t>      if (x &lt; 0) </a:t>
            </a:r>
          </a:p>
          <a:p>
            <a:r>
              <a:rPr lang="en-IN" dirty="0"/>
              <a:t>      { </a:t>
            </a:r>
          </a:p>
          <a:p>
            <a:r>
              <a:rPr lang="en-IN" dirty="0"/>
              <a:t>         throw x; </a:t>
            </a:r>
          </a:p>
          <a:p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 &lt;&lt; "After throw (Never executed) \n"; </a:t>
            </a:r>
          </a:p>
          <a:p>
            <a:r>
              <a:rPr lang="en-IN" dirty="0"/>
              <a:t>      }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 catch (int x ) { 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"Exception Caught \n";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 &lt;&lt; "After catch (Will be executed) \n"; </a:t>
            </a:r>
          </a:p>
          <a:p>
            <a:r>
              <a:rPr lang="en-IN" dirty="0"/>
              <a:t>   return 0;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82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6ADD6-5B94-4F06-AB39-2FBFC3868667}"/>
              </a:ext>
            </a:extLst>
          </p:cNvPr>
          <p:cNvSpPr/>
          <p:nvPr/>
        </p:nvSpPr>
        <p:spPr>
          <a:xfrm>
            <a:off x="1900106" y="759239"/>
            <a:ext cx="83260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fstream</a:t>
            </a:r>
            <a:r>
              <a:rPr lang="en-IN" dirty="0"/>
              <a:t> stream;</a:t>
            </a:r>
          </a:p>
          <a:p>
            <a:r>
              <a:rPr lang="en-IN" dirty="0"/>
              <a:t>    </a:t>
            </a:r>
            <a:r>
              <a:rPr lang="en-IN" dirty="0" err="1"/>
              <a:t>stream.open</a:t>
            </a:r>
            <a:r>
              <a:rPr lang="en-IN" dirty="0"/>
              <a:t>("abc.txt", </a:t>
            </a:r>
            <a:r>
              <a:rPr lang="en-IN" dirty="0" err="1"/>
              <a:t>ios</a:t>
            </a:r>
            <a:r>
              <a:rPr lang="en-IN" dirty="0"/>
              <a:t>::out);</a:t>
            </a:r>
          </a:p>
          <a:p>
            <a:r>
              <a:rPr lang="en-IN" dirty="0"/>
              <a:t>    if (</a:t>
            </a:r>
            <a:r>
              <a:rPr lang="en-IN" dirty="0" err="1"/>
              <a:t>stream.is_open</a:t>
            </a:r>
            <a:r>
              <a:rPr lang="en-IN" dirty="0"/>
              <a:t>())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"File is opened for write"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stream &lt;&lt; "Hi This is one line \</a:t>
            </a:r>
            <a:r>
              <a:rPr lang="en-IN" dirty="0" err="1"/>
              <a:t>nThis</a:t>
            </a:r>
            <a:r>
              <a:rPr lang="en-IN" dirty="0"/>
              <a:t> is second line"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stream.close</a:t>
            </a:r>
            <a:r>
              <a:rPr lang="en-IN" dirty="0"/>
              <a:t>();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"failed to open a stream.";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stream.open</a:t>
            </a:r>
            <a:r>
              <a:rPr lang="en-IN" dirty="0"/>
              <a:t>("abc.txt", </a:t>
            </a:r>
            <a:r>
              <a:rPr lang="en-IN" dirty="0" err="1"/>
              <a:t>ios</a:t>
            </a:r>
            <a:r>
              <a:rPr lang="en-IN" dirty="0"/>
              <a:t> ::in);</a:t>
            </a:r>
          </a:p>
          <a:p>
            <a:r>
              <a:rPr lang="en-IN" dirty="0"/>
              <a:t>    if (</a:t>
            </a:r>
            <a:r>
              <a:rPr lang="en-IN" dirty="0" err="1"/>
              <a:t>stream.is_open</a:t>
            </a:r>
            <a:r>
              <a:rPr lang="en-IN" dirty="0"/>
              <a:t>())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"File is opened for read:"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string str;</a:t>
            </a:r>
          </a:p>
          <a:p>
            <a:r>
              <a:rPr lang="en-IN" dirty="0"/>
              <a:t>        while (stream) {</a:t>
            </a:r>
          </a:p>
          <a:p>
            <a:r>
              <a:rPr lang="en-IN" dirty="0"/>
              <a:t>            stream &gt;&gt; str;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str &lt;&lt; " 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"\n";</a:t>
            </a:r>
          </a:p>
          <a:p>
            <a:r>
              <a:rPr lang="en-IN" dirty="0"/>
              <a:t>        </a:t>
            </a:r>
            <a:r>
              <a:rPr lang="en-IN" dirty="0" err="1"/>
              <a:t>stream.close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0786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ll-screen-green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BDCF26"/>
          </a:solidFill>
        </p:spPr>
        <p:txBody>
          <a:bodyPr tIns="46800" bIns="46800" anchor="b" anchorCtr="0">
            <a:noAutofit/>
          </a:bodyPr>
          <a:lstStyle/>
          <a:p>
            <a:pPr algn="r"/>
            <a:r>
              <a:rPr lang="en-US" sz="3200" dirty="0"/>
              <a:t>C++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4"/>
            <a:ext cx="8001000" cy="3734306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74683" y="3035143"/>
            <a:ext cx="2340717" cy="4404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A3178-D2BA-4C51-A67E-57701D289794}"/>
              </a:ext>
            </a:extLst>
          </p:cNvPr>
          <p:cNvSpPr txBox="1"/>
          <p:nvPr/>
        </p:nvSpPr>
        <p:spPr>
          <a:xfrm>
            <a:off x="377506" y="1082180"/>
            <a:ext cx="8539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C++ is a popular programming language.</a:t>
            </a:r>
          </a:p>
          <a:p>
            <a:r>
              <a:rPr lang="en-IN" dirty="0"/>
              <a:t>C++ is used to create computer programs.</a:t>
            </a:r>
          </a:p>
          <a:p>
            <a:endParaRPr lang="en-IN" dirty="0"/>
          </a:p>
          <a:p>
            <a:r>
              <a:rPr lang="en-IN" b="1" dirty="0"/>
              <a:t>Features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STL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File 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Rule of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STL containers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207998"/>
            <a:ext cx="859335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Vector (Dynamic array) size vs capacity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Lists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Vector vs Lists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Maps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Custom objects as Map values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Multimaps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Sorting vectors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lvl="0"/>
            <a:endParaRPr lang="en-IN" altLang="en-US" sz="1600" dirty="0">
              <a:latin typeface="+mj-lt"/>
            </a:endParaRPr>
          </a:p>
          <a:p>
            <a:pPr lvl="0"/>
            <a:endParaRPr lang="en-IN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2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-2019322" y="911769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Templates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1638613"/>
            <a:ext cx="322733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400" dirty="0">
                <a:latin typeface="+mj-lt"/>
              </a:rPr>
              <a:t>Template functions</a:t>
            </a:r>
          </a:p>
          <a:p>
            <a:pPr lvl="0"/>
            <a:endParaRPr lang="fr-FR" altLang="en-US" sz="1400" dirty="0">
              <a:latin typeface="+mj-lt"/>
            </a:endParaRPr>
          </a:p>
          <a:p>
            <a:pPr lvl="0"/>
            <a:r>
              <a:rPr lang="fr-FR" altLang="en-US" sz="1400" dirty="0" err="1">
                <a:latin typeface="+mj-lt"/>
              </a:rPr>
              <a:t>template</a:t>
            </a:r>
            <a:r>
              <a:rPr lang="fr-FR" altLang="en-US" sz="1400" dirty="0">
                <a:latin typeface="+mj-lt"/>
              </a:rPr>
              <a:t> &lt;</a:t>
            </a:r>
            <a:r>
              <a:rPr lang="fr-FR" altLang="en-US" sz="1400" dirty="0" err="1">
                <a:latin typeface="+mj-lt"/>
              </a:rPr>
              <a:t>typename</a:t>
            </a:r>
            <a:r>
              <a:rPr lang="fr-FR" altLang="en-US" sz="1400" dirty="0">
                <a:latin typeface="+mj-lt"/>
              </a:rPr>
              <a:t> T&gt; </a:t>
            </a:r>
          </a:p>
          <a:p>
            <a:pPr lvl="0"/>
            <a:r>
              <a:rPr lang="fr-FR" altLang="en-US" sz="1400" dirty="0">
                <a:latin typeface="+mj-lt"/>
              </a:rPr>
              <a:t>T </a:t>
            </a:r>
            <a:r>
              <a:rPr lang="fr-FR" altLang="en-US" sz="1400" dirty="0" err="1">
                <a:latin typeface="+mj-lt"/>
              </a:rPr>
              <a:t>myMax</a:t>
            </a:r>
            <a:r>
              <a:rPr lang="fr-FR" altLang="en-US" sz="1400" dirty="0">
                <a:latin typeface="+mj-lt"/>
              </a:rPr>
              <a:t>(T x, T y) </a:t>
            </a:r>
          </a:p>
          <a:p>
            <a:pPr lvl="0"/>
            <a:r>
              <a:rPr lang="fr-FR" altLang="en-US" sz="1400" dirty="0">
                <a:latin typeface="+mj-lt"/>
              </a:rPr>
              <a:t>{ </a:t>
            </a:r>
          </a:p>
          <a:p>
            <a:pPr lvl="0"/>
            <a:r>
              <a:rPr lang="fr-FR" altLang="en-US" sz="1400" dirty="0">
                <a:latin typeface="+mj-lt"/>
              </a:rPr>
              <a:t>   return (x &gt; y)? x: y; </a:t>
            </a:r>
          </a:p>
          <a:p>
            <a:pPr lvl="0"/>
            <a:r>
              <a:rPr lang="fr-FR" altLang="en-US" sz="1400" dirty="0">
                <a:latin typeface="+mj-lt"/>
              </a:rPr>
              <a:t>} </a:t>
            </a:r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400" dirty="0">
                <a:latin typeface="+mj-lt"/>
              </a:rPr>
              <a:t>Template classes</a:t>
            </a:r>
          </a:p>
          <a:p>
            <a:pPr lvl="0"/>
            <a:endParaRPr lang="en-IN" altLang="en-US" sz="1400" dirty="0">
              <a:latin typeface="+mj-lt"/>
            </a:endParaRP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class Array { </a:t>
            </a:r>
          </a:p>
          <a:p>
            <a:r>
              <a:rPr lang="en-IN" sz="1400" dirty="0"/>
              <a:t>private: </a:t>
            </a:r>
          </a:p>
          <a:p>
            <a:r>
              <a:rPr lang="en-IN" sz="1400" dirty="0"/>
              <a:t>    T *</a:t>
            </a:r>
            <a:r>
              <a:rPr lang="en-IN" sz="1400" dirty="0" err="1"/>
              <a:t>ptr</a:t>
            </a:r>
            <a:r>
              <a:rPr lang="en-IN" sz="1400" dirty="0"/>
              <a:t>; </a:t>
            </a:r>
          </a:p>
          <a:p>
            <a:r>
              <a:rPr lang="en-IN" sz="1400" dirty="0"/>
              <a:t>    int size; </a:t>
            </a:r>
          </a:p>
          <a:p>
            <a:r>
              <a:rPr lang="en-IN" sz="1400" dirty="0"/>
              <a:t>public: </a:t>
            </a:r>
          </a:p>
          <a:p>
            <a:r>
              <a:rPr lang="en-IN" sz="1400" dirty="0"/>
              <a:t>    Array(T </a:t>
            </a:r>
            <a:r>
              <a:rPr lang="en-IN" sz="1400" dirty="0" err="1"/>
              <a:t>arr</a:t>
            </a:r>
            <a:r>
              <a:rPr lang="en-IN" sz="1400" dirty="0"/>
              <a:t>[], int s); </a:t>
            </a:r>
          </a:p>
          <a:p>
            <a:r>
              <a:rPr lang="en-IN" sz="1400" dirty="0"/>
              <a:t>    void print(); </a:t>
            </a:r>
          </a:p>
          <a:p>
            <a:r>
              <a:rPr lang="en-IN" sz="1400" dirty="0"/>
              <a:t>}; </a:t>
            </a:r>
          </a:p>
          <a:p>
            <a:pPr lvl="0"/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8056D-75D7-48F6-95C4-2FD476DFE7DF}"/>
              </a:ext>
            </a:extLst>
          </p:cNvPr>
          <p:cNvSpPr/>
          <p:nvPr/>
        </p:nvSpPr>
        <p:spPr>
          <a:xfrm>
            <a:off x="4256151" y="2885106"/>
            <a:ext cx="43571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 </a:t>
            </a: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Array&lt;T&gt;::Array(T </a:t>
            </a:r>
            <a:r>
              <a:rPr lang="en-IN" sz="1400" dirty="0" err="1"/>
              <a:t>arr</a:t>
            </a:r>
            <a:r>
              <a:rPr lang="en-IN" sz="1400" dirty="0"/>
              <a:t>[], int s)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ptr</a:t>
            </a:r>
            <a:r>
              <a:rPr lang="en-IN" sz="1400" dirty="0"/>
              <a:t> = new T[s]; </a:t>
            </a:r>
          </a:p>
          <a:p>
            <a:r>
              <a:rPr lang="en-IN" sz="1400" dirty="0"/>
              <a:t>    size = s; </a:t>
            </a:r>
          </a:p>
          <a:p>
            <a:r>
              <a:rPr lang="en-IN" sz="1400" dirty="0"/>
              <a:t>    for(int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size; </a:t>
            </a:r>
            <a:r>
              <a:rPr lang="en-IN" sz="1400" dirty="0" err="1"/>
              <a:t>i</a:t>
            </a:r>
            <a:r>
              <a:rPr lang="en-IN" sz="1400" dirty="0"/>
              <a:t>++)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ptr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 = 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];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void Array&lt;T&gt;::print() { </a:t>
            </a:r>
          </a:p>
          <a:p>
            <a:r>
              <a:rPr lang="en-IN" sz="1400" dirty="0"/>
              <a:t>    for (int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size; </a:t>
            </a:r>
            <a:r>
              <a:rPr lang="en-IN" sz="1400" dirty="0" err="1"/>
              <a:t>i</a:t>
            </a:r>
            <a:r>
              <a:rPr lang="en-IN" sz="1400" dirty="0"/>
              <a:t>++)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&lt;&lt;" "&lt;&lt;*(</a:t>
            </a:r>
            <a:r>
              <a:rPr lang="en-IN" sz="1400" dirty="0" err="1"/>
              <a:t>ptr</a:t>
            </a:r>
            <a:r>
              <a:rPr lang="en-IN" sz="1400" dirty="0"/>
              <a:t> + </a:t>
            </a:r>
            <a:r>
              <a:rPr lang="en-IN" sz="1400" dirty="0" err="1"/>
              <a:t>i</a:t>
            </a:r>
            <a:r>
              <a:rPr lang="en-IN" sz="1400" dirty="0"/>
              <a:t>);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cout</a:t>
            </a:r>
            <a:r>
              <a:rPr lang="en-IN" sz="1400" dirty="0"/>
              <a:t>&lt;&lt;</a:t>
            </a:r>
            <a:r>
              <a:rPr lang="en-IN" sz="1400" dirty="0" err="1"/>
              <a:t>endl</a:t>
            </a:r>
            <a:r>
              <a:rPr lang="en-IN" sz="1400" dirty="0"/>
              <a:t>; </a:t>
            </a:r>
          </a:p>
          <a:p>
            <a:r>
              <a:rPr lang="en-IN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557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pointers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400359"/>
            <a:ext cx="8593357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IN" altLang="en-US" sz="1600" dirty="0">
                <a:latin typeface="+mj-lt"/>
              </a:rPr>
              <a:t>bool </a:t>
            </a:r>
            <a:r>
              <a:rPr lang="en-IN" altLang="en-US" sz="1600" dirty="0" err="1">
                <a:latin typeface="+mj-lt"/>
              </a:rPr>
              <a:t>isPrime</a:t>
            </a:r>
            <a:r>
              <a:rPr lang="en-IN" altLang="en-US" sz="1600" dirty="0">
                <a:latin typeface="+mj-lt"/>
              </a:rPr>
              <a:t>(int n)</a:t>
            </a:r>
          </a:p>
          <a:p>
            <a:pPr lvl="0"/>
            <a:r>
              <a:rPr lang="en-IN" altLang="en-US" sz="1600" dirty="0">
                <a:latin typeface="+mj-lt"/>
              </a:rPr>
              <a:t>{</a:t>
            </a:r>
          </a:p>
          <a:p>
            <a:pPr lvl="0"/>
            <a:r>
              <a:rPr lang="en-IN" altLang="en-US" sz="1600" dirty="0">
                <a:latin typeface="+mj-lt"/>
              </a:rPr>
              <a:t>    bool prime = true;</a:t>
            </a:r>
          </a:p>
          <a:p>
            <a:pPr lvl="0"/>
            <a:r>
              <a:rPr lang="en-IN" altLang="en-US" sz="1600" dirty="0">
                <a:latin typeface="+mj-lt"/>
              </a:rPr>
              <a:t>    for (int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= 2;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&lt; n;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++) {</a:t>
            </a:r>
          </a:p>
          <a:p>
            <a:pPr lvl="0"/>
            <a:r>
              <a:rPr lang="en-IN" altLang="en-US" sz="1600" dirty="0">
                <a:latin typeface="+mj-lt"/>
              </a:rPr>
              <a:t>        if (n %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== 0)</a:t>
            </a:r>
          </a:p>
          <a:p>
            <a:pPr lvl="0"/>
            <a:r>
              <a:rPr lang="en-IN" altLang="en-US" sz="1600" dirty="0">
                <a:latin typeface="+mj-lt"/>
              </a:rPr>
              <a:t>            return false;</a:t>
            </a:r>
          </a:p>
          <a:p>
            <a:pPr lvl="0"/>
            <a:r>
              <a:rPr lang="en-IN" altLang="en-US" sz="1600" dirty="0">
                <a:latin typeface="+mj-lt"/>
              </a:rPr>
              <a:t>    }</a:t>
            </a:r>
          </a:p>
          <a:p>
            <a:pPr lvl="0"/>
            <a:r>
              <a:rPr lang="en-IN" altLang="en-US" sz="1600" dirty="0">
                <a:latin typeface="+mj-lt"/>
              </a:rPr>
              <a:t>    return true;</a:t>
            </a:r>
          </a:p>
          <a:p>
            <a:pPr lvl="0"/>
            <a:r>
              <a:rPr lang="en-IN" altLang="en-US" sz="1600" dirty="0">
                <a:latin typeface="+mj-lt"/>
              </a:rPr>
              <a:t>}</a:t>
            </a:r>
          </a:p>
          <a:p>
            <a:pPr lvl="0"/>
            <a:endParaRPr lang="en-IN" altLang="en-US" sz="1600" dirty="0">
              <a:latin typeface="+mj-lt"/>
            </a:endParaRPr>
          </a:p>
          <a:p>
            <a:pPr lvl="0"/>
            <a:r>
              <a:rPr lang="en-IN" altLang="en-US" sz="1600" dirty="0">
                <a:latin typeface="+mj-lt"/>
              </a:rPr>
              <a:t>bool </a:t>
            </a:r>
            <a:r>
              <a:rPr lang="en-IN" altLang="en-US" sz="1600" dirty="0" err="1">
                <a:latin typeface="+mj-lt"/>
              </a:rPr>
              <a:t>isEven</a:t>
            </a:r>
            <a:r>
              <a:rPr lang="en-IN" altLang="en-US" sz="1600" dirty="0">
                <a:latin typeface="+mj-lt"/>
              </a:rPr>
              <a:t>(int n)</a:t>
            </a:r>
          </a:p>
          <a:p>
            <a:pPr lvl="0"/>
            <a:r>
              <a:rPr lang="en-IN" altLang="en-US" sz="1600" dirty="0">
                <a:latin typeface="+mj-lt"/>
              </a:rPr>
              <a:t>{</a:t>
            </a:r>
          </a:p>
          <a:p>
            <a:pPr lvl="0"/>
            <a:r>
              <a:rPr lang="en-IN" altLang="en-US" sz="1600" dirty="0">
                <a:latin typeface="+mj-lt"/>
              </a:rPr>
              <a:t>    return n % 2 == 0;</a:t>
            </a:r>
          </a:p>
          <a:p>
            <a:pPr lvl="0"/>
            <a:r>
              <a:rPr lang="en-IN" altLang="en-US" sz="1600" dirty="0">
                <a:latin typeface="+mj-lt"/>
              </a:rPr>
              <a:t>}</a:t>
            </a:r>
          </a:p>
          <a:p>
            <a:pPr lvl="0"/>
            <a:endParaRPr lang="en-IN" altLang="en-US" sz="1100" dirty="0">
              <a:latin typeface="+mj-lt"/>
            </a:endParaRPr>
          </a:p>
          <a:p>
            <a:pPr lvl="0"/>
            <a:endParaRPr lang="en-IN" altLang="en-US" sz="1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167A06-D9B5-424A-8E11-B61C785BC294}"/>
              </a:ext>
            </a:extLst>
          </p:cNvPr>
          <p:cNvSpPr/>
          <p:nvPr/>
        </p:nvSpPr>
        <p:spPr>
          <a:xfrm>
            <a:off x="3506598" y="906328"/>
            <a:ext cx="5458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void </a:t>
            </a:r>
            <a:r>
              <a:rPr lang="en-IN" sz="1600" dirty="0" err="1"/>
              <a:t>performCheck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string&amp; </a:t>
            </a:r>
            <a:r>
              <a:rPr lang="en-IN" sz="1600" dirty="0" err="1"/>
              <a:t>testname</a:t>
            </a:r>
            <a:r>
              <a:rPr lang="en-IN" sz="1600" dirty="0"/>
              <a:t>, bool (*</a:t>
            </a:r>
            <a:r>
              <a:rPr lang="en-IN" sz="1600" dirty="0" err="1"/>
              <a:t>func</a:t>
            </a:r>
            <a:r>
              <a:rPr lang="en-IN" sz="1600" dirty="0"/>
              <a:t>)(int), int n)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cout</a:t>
            </a:r>
            <a:r>
              <a:rPr lang="en-IN" sz="1600" dirty="0"/>
              <a:t> &lt;&lt; </a:t>
            </a:r>
            <a:r>
              <a:rPr lang="en-IN" sz="1600" dirty="0" err="1"/>
              <a:t>endl</a:t>
            </a:r>
            <a:r>
              <a:rPr lang="en-IN" sz="1600" dirty="0"/>
              <a:t> &lt;&lt; </a:t>
            </a:r>
            <a:r>
              <a:rPr lang="en-IN" sz="1600" dirty="0" err="1"/>
              <a:t>testname</a:t>
            </a:r>
            <a:r>
              <a:rPr lang="en-IN" sz="1600" dirty="0"/>
              <a:t>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if (</a:t>
            </a:r>
            <a:r>
              <a:rPr lang="en-IN" sz="1600" dirty="0" err="1"/>
              <a:t>func</a:t>
            </a:r>
            <a:r>
              <a:rPr lang="en-IN" sz="1600" dirty="0"/>
              <a:t>(n))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"Passed!!"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} else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"Failed!!"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int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int n = 5;</a:t>
            </a:r>
          </a:p>
          <a:p>
            <a:r>
              <a:rPr lang="en-IN" sz="1600" dirty="0"/>
              <a:t>    bool (*</a:t>
            </a:r>
            <a:r>
              <a:rPr lang="en-IN" sz="1600" dirty="0" err="1"/>
              <a:t>func</a:t>
            </a:r>
            <a:r>
              <a:rPr lang="en-IN" sz="1600" dirty="0"/>
              <a:t>)(int n);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performCheck</a:t>
            </a:r>
            <a:r>
              <a:rPr lang="en-IN" sz="1600" dirty="0"/>
              <a:t>("Check if number is prime", </a:t>
            </a:r>
            <a:r>
              <a:rPr lang="en-IN" sz="1600" dirty="0" err="1"/>
              <a:t>isPrime</a:t>
            </a:r>
            <a:r>
              <a:rPr lang="en-IN" sz="1600" dirty="0"/>
              <a:t>, 5);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performCheck</a:t>
            </a:r>
            <a:r>
              <a:rPr lang="en-IN" sz="1600" dirty="0"/>
              <a:t>("Check if number is Even", </a:t>
            </a:r>
            <a:r>
              <a:rPr lang="en-IN" sz="1600" dirty="0" err="1"/>
              <a:t>isEven</a:t>
            </a:r>
            <a:r>
              <a:rPr lang="en-IN" sz="1600" dirty="0"/>
              <a:t>, 5);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05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F61E2-AF8B-471C-9CA7-06497BC7FE23}"/>
              </a:ext>
            </a:extLst>
          </p:cNvPr>
          <p:cNvSpPr/>
          <p:nvPr/>
        </p:nvSpPr>
        <p:spPr>
          <a:xfrm>
            <a:off x="285750" y="19572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myFunc</a:t>
            </a:r>
            <a:r>
              <a:rPr lang="en-IN" dirty="0"/>
              <a:t> {</a:t>
            </a:r>
          </a:p>
          <a:p>
            <a:r>
              <a:rPr lang="en-IN" dirty="0"/>
              <a:t>    int </a:t>
            </a:r>
            <a:r>
              <a:rPr lang="en-IN" dirty="0" err="1"/>
              <a:t>arg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public:</a:t>
            </a:r>
          </a:p>
          <a:p>
            <a:r>
              <a:rPr lang="en-IN" dirty="0"/>
              <a:t>    </a:t>
            </a:r>
            <a:r>
              <a:rPr lang="en-IN" dirty="0" err="1"/>
              <a:t>myFunc</a:t>
            </a:r>
            <a:r>
              <a:rPr lang="en-IN" dirty="0"/>
              <a:t>(int a)</a:t>
            </a:r>
          </a:p>
          <a:p>
            <a:r>
              <a:rPr lang="en-IN" dirty="0"/>
              <a:t>        : </a:t>
            </a:r>
            <a:r>
              <a:rPr lang="en-IN" dirty="0" err="1"/>
              <a:t>arg</a:t>
            </a:r>
            <a:r>
              <a:rPr lang="en-IN" dirty="0"/>
              <a:t>(a)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void operator()(int n)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nThis</a:t>
            </a:r>
            <a:r>
              <a:rPr lang="en-IN" dirty="0"/>
              <a:t> is </a:t>
            </a:r>
            <a:r>
              <a:rPr lang="en-IN" dirty="0" err="1"/>
              <a:t>functor</a:t>
            </a:r>
            <a:r>
              <a:rPr lang="en-IN" dirty="0"/>
              <a:t>:" &lt;&lt; (n/</a:t>
            </a:r>
            <a:r>
              <a:rPr lang="en-IN" dirty="0" err="1"/>
              <a:t>arg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51EB9-FE90-448B-B1AF-ADFB5BD4F51C}"/>
              </a:ext>
            </a:extLst>
          </p:cNvPr>
          <p:cNvSpPr/>
          <p:nvPr/>
        </p:nvSpPr>
        <p:spPr>
          <a:xfrm>
            <a:off x="4476467" y="19572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myFunc</a:t>
            </a:r>
            <a:r>
              <a:rPr lang="en-IN" dirty="0"/>
              <a:t> </a:t>
            </a:r>
            <a:r>
              <a:rPr lang="en-IN" dirty="0" err="1"/>
              <a:t>func</a:t>
            </a:r>
            <a:r>
              <a:rPr lang="en-IN" dirty="0"/>
              <a:t>(2);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(5);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(10);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keyword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BFFEF-1CEA-4A97-B659-8F37B26F52CA}"/>
              </a:ext>
            </a:extLst>
          </p:cNvPr>
          <p:cNvSpPr/>
          <p:nvPr/>
        </p:nvSpPr>
        <p:spPr>
          <a:xfrm>
            <a:off x="178594" y="1766667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vector&lt;int&gt; a { 10, 20, 30, 40, 50 };</a:t>
            </a:r>
          </a:p>
          <a:p>
            <a:r>
              <a:rPr lang="en-IN" dirty="0"/>
              <a:t>    for (vector&lt;int&gt;::iterator it = </a:t>
            </a:r>
            <a:r>
              <a:rPr lang="en-IN" dirty="0" err="1"/>
              <a:t>a.begin</a:t>
            </a:r>
            <a:r>
              <a:rPr lang="en-IN" dirty="0"/>
              <a:t>(); it != </a:t>
            </a:r>
            <a:r>
              <a:rPr lang="en-IN" dirty="0" err="1"/>
              <a:t>a.end</a:t>
            </a:r>
            <a:r>
              <a:rPr lang="en-IN" dirty="0"/>
              <a:t>(); ++it)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*it 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for (auto it = </a:t>
            </a:r>
            <a:r>
              <a:rPr lang="en-IN" dirty="0" err="1"/>
              <a:t>a.begin</a:t>
            </a:r>
            <a:r>
              <a:rPr lang="en-IN" dirty="0"/>
              <a:t>(); it != </a:t>
            </a:r>
            <a:r>
              <a:rPr lang="en-IN" dirty="0" err="1"/>
              <a:t>a.end</a:t>
            </a:r>
            <a:r>
              <a:rPr lang="en-IN" dirty="0"/>
              <a:t>(); it++)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*it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for (auto x : a)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x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21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46681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 expressions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2601D-D5E0-46DF-B7B1-AE3715B9087E}"/>
              </a:ext>
            </a:extLst>
          </p:cNvPr>
          <p:cNvSpPr/>
          <p:nvPr/>
        </p:nvSpPr>
        <p:spPr>
          <a:xfrm>
            <a:off x="178594" y="1502688"/>
            <a:ext cx="71600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#include &lt;algorithm&gt;</a:t>
            </a:r>
          </a:p>
          <a:p>
            <a:r>
              <a:rPr lang="en-IN" dirty="0"/>
              <a:t>#include &lt;vector&gt;</a:t>
            </a:r>
          </a:p>
          <a:p>
            <a:endParaRPr lang="en-IN" dirty="0"/>
          </a:p>
          <a:p>
            <a:r>
              <a:rPr lang="en-IN" dirty="0"/>
              <a:t>namespace {</a:t>
            </a:r>
          </a:p>
          <a:p>
            <a:r>
              <a:rPr lang="en-IN" dirty="0"/>
              <a:t>  struct f {</a:t>
            </a:r>
          </a:p>
          <a:p>
            <a:r>
              <a:rPr lang="en-IN" dirty="0"/>
              <a:t>    void operator()(int) {</a:t>
            </a:r>
          </a:p>
          <a:p>
            <a:r>
              <a:rPr lang="en-IN" dirty="0"/>
              <a:t>      // do something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func</a:t>
            </a:r>
            <a:r>
              <a:rPr lang="en-IN" dirty="0"/>
              <a:t>(std::vector&lt;int&gt;&amp; v) {</a:t>
            </a:r>
          </a:p>
          <a:p>
            <a:r>
              <a:rPr lang="en-IN" dirty="0"/>
              <a:t>  f </a:t>
            </a:r>
            <a:r>
              <a:rPr lang="en-IN" dirty="0" err="1"/>
              <a:t>f</a:t>
            </a:r>
            <a:r>
              <a:rPr lang="en-IN" dirty="0"/>
              <a:t>;</a:t>
            </a:r>
          </a:p>
          <a:p>
            <a:r>
              <a:rPr lang="en-IN" dirty="0"/>
              <a:t>  std::</a:t>
            </a:r>
            <a:r>
              <a:rPr lang="en-IN" dirty="0" err="1"/>
              <a:t>for_each</a:t>
            </a:r>
            <a:r>
              <a:rPr lang="en-IN" dirty="0"/>
              <a:t>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(), f);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Syntax: []() { } // barebone 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F094D-8295-4FB1-BE65-F316CCC056E1}"/>
              </a:ext>
            </a:extLst>
          </p:cNvPr>
          <p:cNvSpPr/>
          <p:nvPr/>
        </p:nvSpPr>
        <p:spPr>
          <a:xfrm>
            <a:off x="4022824" y="3390462"/>
            <a:ext cx="4868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func3(std::vector&lt;int&gt;&amp; v) {</a:t>
            </a:r>
          </a:p>
          <a:p>
            <a:r>
              <a:rPr lang="en-IN" dirty="0"/>
              <a:t>  std::</a:t>
            </a:r>
            <a:r>
              <a:rPr lang="en-IN" dirty="0" err="1"/>
              <a:t>for_each</a:t>
            </a:r>
            <a:r>
              <a:rPr lang="en-IN" dirty="0"/>
              <a:t>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(), [](int) { /* do something here*/ });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C77A78-2B4F-4C86-9170-2D218A4D6793}"/>
              </a:ext>
            </a:extLst>
          </p:cNvPr>
          <p:cNvSpPr/>
          <p:nvPr/>
        </p:nvSpPr>
        <p:spPr>
          <a:xfrm>
            <a:off x="2885813" y="3783435"/>
            <a:ext cx="864066" cy="3523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4862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Custom 10">
      <a:dk1>
        <a:sysClr val="windowText" lastClr="000000"/>
      </a:dk1>
      <a:lt1>
        <a:sysClr val="window" lastClr="FFFFFF"/>
      </a:lt1>
      <a:dk2>
        <a:srgbClr val="154587"/>
      </a:dk2>
      <a:lt2>
        <a:srgbClr val="BBC0AC"/>
      </a:lt2>
      <a:accent1>
        <a:srgbClr val="BDCF2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46687</TotalTime>
  <Words>1022</Words>
  <Application>Microsoft Office PowerPoint</Application>
  <PresentationFormat>On-screen Show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Andalus</vt:lpstr>
      <vt:lpstr>Arial</vt:lpstr>
      <vt:lpstr>Calibri</vt:lpstr>
      <vt:lpstr>Wingdings</vt:lpstr>
      <vt:lpstr>Wingdings 2</vt:lpstr>
      <vt:lpstr>Perception</vt:lpstr>
      <vt:lpstr>PowerPoint Presentation</vt:lpstr>
      <vt:lpstr>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handoos</dc:creator>
  <cp:lastModifiedBy>Girish Lande</cp:lastModifiedBy>
  <cp:revision>2582</cp:revision>
  <cp:lastPrinted>2011-10-20T13:03:28Z</cp:lastPrinted>
  <dcterms:created xsi:type="dcterms:W3CDTF">2011-05-17T05:30:03Z</dcterms:created>
  <dcterms:modified xsi:type="dcterms:W3CDTF">2020-03-02T14:56:48Z</dcterms:modified>
</cp:coreProperties>
</file>