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7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8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1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8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8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1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1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4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9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4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FDED7-D340-455F-817E-2D4901453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C++ Learnings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A6947-3E80-4393-BC78-8AB19EBE0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By Girish Lande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3B85D596-1446-4D95-B612-D8B6223F4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87" b="1655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9466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4F3B-878F-4682-A2B8-235EEE43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of Five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A2CD8-68D1-4FE3-9360-745B51F3E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The rule of three and rule of five are rules of thumb in C++ for the building of exception-safe code and for formalizing rules on resource management. The rules prescribe how the default members of a class should be used to achieve these goals systematically.</a:t>
            </a:r>
          </a:p>
          <a:p>
            <a:endParaRPr lang="en-IN" dirty="0"/>
          </a:p>
          <a:p>
            <a:r>
              <a:rPr lang="en-IN" dirty="0"/>
              <a:t> if a class defines any of the following then it should probably explicitly define all three:[1]</a:t>
            </a:r>
          </a:p>
          <a:p>
            <a:endParaRPr lang="en-IN" dirty="0"/>
          </a:p>
          <a:p>
            <a:r>
              <a:rPr lang="en-IN" dirty="0"/>
              <a:t>destructor</a:t>
            </a:r>
          </a:p>
          <a:p>
            <a:r>
              <a:rPr lang="en-IN" dirty="0"/>
              <a:t>copy constructor</a:t>
            </a:r>
          </a:p>
          <a:p>
            <a:r>
              <a:rPr lang="en-IN" dirty="0"/>
              <a:t>copy assignment operator</a:t>
            </a:r>
          </a:p>
          <a:p>
            <a:r>
              <a:rPr lang="en-IN" dirty="0"/>
              <a:t>move constructor</a:t>
            </a:r>
          </a:p>
          <a:p>
            <a:r>
              <a:rPr lang="en-IN" dirty="0"/>
              <a:t>move 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248080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D042-6715-48AE-80F9-1A9AD666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76876-3D18-4158-B1EF-3B715F323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80710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263F24"/>
      </a:dk2>
      <a:lt2>
        <a:srgbClr val="EAE7E4"/>
      </a:lt2>
      <a:accent1>
        <a:srgbClr val="4D7DC3"/>
      </a:accent1>
      <a:accent2>
        <a:srgbClr val="3B9CB1"/>
      </a:accent2>
      <a:accent3>
        <a:srgbClr val="47B49A"/>
      </a:accent3>
      <a:accent4>
        <a:srgbClr val="3BB164"/>
      </a:accent4>
      <a:accent5>
        <a:srgbClr val="4FB648"/>
      </a:accent5>
      <a:accent6>
        <a:srgbClr val="75B13B"/>
      </a:accent6>
      <a:hlink>
        <a:srgbClr val="A87A38"/>
      </a:hlink>
      <a:folHlink>
        <a:srgbClr val="848484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Elephant</vt:lpstr>
      <vt:lpstr>BrushVTI</vt:lpstr>
      <vt:lpstr>C++ Learnings</vt:lpstr>
      <vt:lpstr>Rule of Five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Girish Lande</dc:creator>
  <cp:lastModifiedBy>Girish Lande</cp:lastModifiedBy>
  <cp:revision>4</cp:revision>
  <dcterms:created xsi:type="dcterms:W3CDTF">2020-04-27T06:53:24Z</dcterms:created>
  <dcterms:modified xsi:type="dcterms:W3CDTF">2020-04-27T06:59:16Z</dcterms:modified>
</cp:coreProperties>
</file>