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27"/>
  </p:notesMasterIdLst>
  <p:handoutMasterIdLst>
    <p:handoutMasterId r:id="rId2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0" r:id="rId18"/>
    <p:sldId id="271" r:id="rId19"/>
    <p:sldId id="272" r:id="rId20"/>
    <p:sldId id="273" r:id="rId21"/>
    <p:sldId id="274" r:id="rId22"/>
    <p:sldId id="275" r:id="rId23"/>
    <p:sldId id="276" r:id="rId24"/>
    <p:sldId id="277" r:id="rId25"/>
    <p:sldId id="278" r:id="rId2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9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9583BE-36E5-420B-99D5-612C99FB8DCD}"/>
              </a:ext>
            </a:extLst>
          </p:cNvPr>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3" name="Date Placeholder 2">
            <a:extLst>
              <a:ext uri="{FF2B5EF4-FFF2-40B4-BE49-F238E27FC236}">
                <a16:creationId xmlns:a16="http://schemas.microsoft.com/office/drawing/2014/main" id="{B1956C5C-E13B-4CB6-B6FD-D610177BE4A8}"/>
              </a:ext>
            </a:extLst>
          </p:cNvPr>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4" name="Footer Placeholder 3">
            <a:extLst>
              <a:ext uri="{FF2B5EF4-FFF2-40B4-BE49-F238E27FC236}">
                <a16:creationId xmlns:a16="http://schemas.microsoft.com/office/drawing/2014/main" id="{4C45A2B8-6E52-4226-845A-B613182CF8EC}"/>
              </a:ext>
            </a:extLst>
          </p:cNvPr>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5" name="Slide Number Placeholder 4">
            <a:extLst>
              <a:ext uri="{FF2B5EF4-FFF2-40B4-BE49-F238E27FC236}">
                <a16:creationId xmlns:a16="http://schemas.microsoft.com/office/drawing/2014/main" id="{9BE8D647-4368-4584-9E5E-86DF3AE25D1B}"/>
              </a:ext>
            </a:extLst>
          </p:cNvPr>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FC2E5A58-FEAB-4767-8177-254BA1A4C569}" type="slidenum">
              <a:t>‹#›</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Tree>
    <p:extLst>
      <p:ext uri="{BB962C8B-B14F-4D97-AF65-F5344CB8AC3E}">
        <p14:creationId xmlns:p14="http://schemas.microsoft.com/office/powerpoint/2010/main" val="33255348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3B4912-70E1-4619-BF65-B4B0599612A7}"/>
              </a:ext>
            </a:extLst>
          </p:cNvPr>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a:extLst>
              <a:ext uri="{FF2B5EF4-FFF2-40B4-BE49-F238E27FC236}">
                <a16:creationId xmlns:a16="http://schemas.microsoft.com/office/drawing/2014/main" id="{BABE0237-1654-4FE6-A228-A868D8F8CD86}"/>
              </a:ext>
            </a:extLst>
          </p:cNvPr>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IN"/>
          </a:p>
        </p:txBody>
      </p:sp>
      <p:sp>
        <p:nvSpPr>
          <p:cNvPr id="4" name="Header Placeholder 3">
            <a:extLst>
              <a:ext uri="{FF2B5EF4-FFF2-40B4-BE49-F238E27FC236}">
                <a16:creationId xmlns:a16="http://schemas.microsoft.com/office/drawing/2014/main" id="{B12BEAAE-E6F8-4C8D-9DD8-83C0ADDC3E39}"/>
              </a:ext>
            </a:extLst>
          </p:cNvPr>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endParaRPr lang="en-IN"/>
          </a:p>
        </p:txBody>
      </p:sp>
      <p:sp>
        <p:nvSpPr>
          <p:cNvPr id="5" name="Date Placeholder 4">
            <a:extLst>
              <a:ext uri="{FF2B5EF4-FFF2-40B4-BE49-F238E27FC236}">
                <a16:creationId xmlns:a16="http://schemas.microsoft.com/office/drawing/2014/main" id="{CF4E7B01-A84A-42FC-986F-04B1F0F6C343}"/>
              </a:ext>
            </a:extLst>
          </p:cNvPr>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endParaRPr lang="en-IN"/>
          </a:p>
        </p:txBody>
      </p:sp>
      <p:sp>
        <p:nvSpPr>
          <p:cNvPr id="6" name="Footer Placeholder 5">
            <a:extLst>
              <a:ext uri="{FF2B5EF4-FFF2-40B4-BE49-F238E27FC236}">
                <a16:creationId xmlns:a16="http://schemas.microsoft.com/office/drawing/2014/main" id="{57DCE27A-256F-42BC-BEAA-23CF782421AA}"/>
              </a:ext>
            </a:extLst>
          </p:cNvPr>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endParaRPr lang="en-IN"/>
          </a:p>
        </p:txBody>
      </p:sp>
      <p:sp>
        <p:nvSpPr>
          <p:cNvPr id="7" name="Slide Number Placeholder 6">
            <a:extLst>
              <a:ext uri="{FF2B5EF4-FFF2-40B4-BE49-F238E27FC236}">
                <a16:creationId xmlns:a16="http://schemas.microsoft.com/office/drawing/2014/main" id="{BBCD9B8A-C773-4152-B2D6-218681F3EDFD}"/>
              </a:ext>
            </a:extLst>
          </p:cNvPr>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fld id="{DFFCAAA0-38A8-4889-A6CA-D6B3369FF7EB}" type="slidenum">
              <a:t>‹#›</a:t>
            </a:fld>
            <a:endParaRPr lang="en-IN"/>
          </a:p>
        </p:txBody>
      </p:sp>
    </p:spTree>
    <p:extLst>
      <p:ext uri="{BB962C8B-B14F-4D97-AF65-F5344CB8AC3E}">
        <p14:creationId xmlns:p14="http://schemas.microsoft.com/office/powerpoint/2010/main" val="3621726796"/>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IN" sz="2000" b="0" i="0" u="none" strike="noStrike" kern="1200" cap="none" spc="0" baseline="0">
        <a:solidFill>
          <a:srgbClr val="000000"/>
        </a:solidFill>
        <a:highlight>
          <a:scrgbClr r="0" g="0" b="0">
            <a:alpha val="0"/>
          </a:scrgbClr>
        </a:highlight>
        <a:uFillTx/>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7D448B16-BF0D-49F9-AD9F-2474ECEDEEA9}"/>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BD07AE9-C3EF-471D-800F-66738CF08880}" type="slidenum">
              <a:t>1</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3" name="Slide Image Placeholder 1">
            <a:extLst>
              <a:ext uri="{FF2B5EF4-FFF2-40B4-BE49-F238E27FC236}">
                <a16:creationId xmlns:a16="http://schemas.microsoft.com/office/drawing/2014/main" id="{1F436D90-A6CD-46AE-9D56-CA345905D5F4}"/>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BC40ECC7-8A3D-4925-9A26-805CA70253DF}"/>
              </a:ext>
            </a:extLst>
          </p:cNvPr>
          <p:cNvSpPr txBox="1">
            <a:spLocks noGrp="1"/>
          </p:cNvSpPr>
          <p:nvPr>
            <p:ph type="body" sz="quarter" idx="1"/>
          </p:nvPr>
        </p:nvSpPr>
        <p:spPr/>
        <p:txBody>
          <a:bodyPr>
            <a:sp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95A0-6738-4053-9335-BF7E0B298BD2}"/>
              </a:ext>
            </a:extLst>
          </p:cNvPr>
          <p:cNvSpPr txBox="1">
            <a:spLocks noGrp="1"/>
          </p:cNvSpPr>
          <p:nvPr>
            <p:ph type="ctrTitle"/>
          </p:nvPr>
        </p:nvSpPr>
        <p:spPr>
          <a:xfrm>
            <a:off x="1260472" y="1236661"/>
            <a:ext cx="7559673" cy="2632072"/>
          </a:xfrm>
        </p:spPr>
        <p:txBody>
          <a:bodyPr anchor="b"/>
          <a:lstStyle>
            <a:lvl1pPr>
              <a:defRPr lang="en-US" sz="6000"/>
            </a:lvl1pPr>
          </a:lstStyle>
          <a:p>
            <a:pPr lvl="0"/>
            <a:r>
              <a:rPr lang="en-US"/>
              <a:t>Click to edit Master title style</a:t>
            </a:r>
            <a:endParaRPr lang="en-IN"/>
          </a:p>
        </p:txBody>
      </p:sp>
      <p:sp>
        <p:nvSpPr>
          <p:cNvPr id="3" name="Subtitle 2">
            <a:extLst>
              <a:ext uri="{FF2B5EF4-FFF2-40B4-BE49-F238E27FC236}">
                <a16:creationId xmlns:a16="http://schemas.microsoft.com/office/drawing/2014/main" id="{77846E82-E573-4423-8738-2FE36DA779A4}"/>
              </a:ext>
            </a:extLst>
          </p:cNvPr>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endParaRPr lang="en-IN"/>
          </a:p>
        </p:txBody>
      </p:sp>
      <p:sp>
        <p:nvSpPr>
          <p:cNvPr id="4" name="Date Placeholder 3">
            <a:extLst>
              <a:ext uri="{FF2B5EF4-FFF2-40B4-BE49-F238E27FC236}">
                <a16:creationId xmlns:a16="http://schemas.microsoft.com/office/drawing/2014/main" id="{D38B2813-F4CC-4915-A961-CBEB123308FB}"/>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50E5962E-CB30-48ED-9AE6-B659095136A3}"/>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6AE7DC6A-FDAF-4D30-892B-53A227F33BA2}"/>
              </a:ext>
            </a:extLst>
          </p:cNvPr>
          <p:cNvSpPr txBox="1">
            <a:spLocks noGrp="1"/>
          </p:cNvSpPr>
          <p:nvPr>
            <p:ph type="sldNum" sz="quarter" idx="8"/>
          </p:nvPr>
        </p:nvSpPr>
        <p:spPr/>
        <p:txBody>
          <a:bodyPr/>
          <a:lstStyle>
            <a:lvl1pPr>
              <a:defRPr/>
            </a:lvl1pPr>
          </a:lstStyle>
          <a:p>
            <a:pPr lvl="0"/>
            <a:fld id="{2B87E83D-5FBB-41A3-AB80-E20ED7A24CD7}" type="slidenum">
              <a:t>‹#›</a:t>
            </a:fld>
            <a:endParaRPr lang="en-IN"/>
          </a:p>
        </p:txBody>
      </p:sp>
    </p:spTree>
    <p:extLst>
      <p:ext uri="{BB962C8B-B14F-4D97-AF65-F5344CB8AC3E}">
        <p14:creationId xmlns:p14="http://schemas.microsoft.com/office/powerpoint/2010/main" val="5150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89B2-94FD-41B0-BBFC-B7B43F8D8BD0}"/>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DC7C6125-A9FF-4E99-BAED-23CC18DE0E4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AE1231-2B26-4CA8-8D19-D2E9E2B34899}"/>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10482024-F3C2-4BDA-BE3C-0FE33FCFECB7}"/>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4403DBCE-4312-4EAA-975E-E382587E761A}"/>
              </a:ext>
            </a:extLst>
          </p:cNvPr>
          <p:cNvSpPr txBox="1">
            <a:spLocks noGrp="1"/>
          </p:cNvSpPr>
          <p:nvPr>
            <p:ph type="sldNum" sz="quarter" idx="8"/>
          </p:nvPr>
        </p:nvSpPr>
        <p:spPr/>
        <p:txBody>
          <a:bodyPr/>
          <a:lstStyle>
            <a:lvl1pPr>
              <a:defRPr/>
            </a:lvl1pPr>
          </a:lstStyle>
          <a:p>
            <a:pPr lvl="0"/>
            <a:fld id="{BFA7537F-8945-44CA-9EAB-B4B2462BF475}" type="slidenum">
              <a:t>‹#›</a:t>
            </a:fld>
            <a:endParaRPr lang="en-IN"/>
          </a:p>
        </p:txBody>
      </p:sp>
    </p:spTree>
    <p:extLst>
      <p:ext uri="{BB962C8B-B14F-4D97-AF65-F5344CB8AC3E}">
        <p14:creationId xmlns:p14="http://schemas.microsoft.com/office/powerpoint/2010/main" val="2401476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6F6F8E-1516-4275-976B-ECB508BCD625}"/>
              </a:ext>
            </a:extLst>
          </p:cNvPr>
          <p:cNvSpPr txBox="1">
            <a:spLocks noGrp="1"/>
          </p:cNvSpPr>
          <p:nvPr>
            <p:ph type="title" orient="vert"/>
          </p:nvPr>
        </p:nvSpPr>
        <p:spPr>
          <a:xfrm>
            <a:off x="7308854" y="301623"/>
            <a:ext cx="2266953" cy="5851529"/>
          </a:xfrm>
        </p:spPr>
        <p:txBody>
          <a:bodyPr vert="eaVert"/>
          <a:lstStyle>
            <a:lvl1pPr>
              <a:defRPr lang="en-US"/>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2B408900-D733-4213-9D96-6947EEB152BE}"/>
              </a:ext>
            </a:extLst>
          </p:cNvPr>
          <p:cNvSpPr txBox="1">
            <a:spLocks noGrp="1"/>
          </p:cNvSpPr>
          <p:nvPr>
            <p:ph type="body" orient="vert" idx="1"/>
          </p:nvPr>
        </p:nvSpPr>
        <p:spPr>
          <a:xfrm>
            <a:off x="503240" y="301623"/>
            <a:ext cx="6653210"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A6710F-6B42-4900-A3AF-9F4229467455}"/>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76DA55E2-48E3-4B96-8193-C39E340E7E73}"/>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E7DCABAC-6004-452F-B57B-97A1E45A2F34}"/>
              </a:ext>
            </a:extLst>
          </p:cNvPr>
          <p:cNvSpPr txBox="1">
            <a:spLocks noGrp="1"/>
          </p:cNvSpPr>
          <p:nvPr>
            <p:ph type="sldNum" sz="quarter" idx="8"/>
          </p:nvPr>
        </p:nvSpPr>
        <p:spPr/>
        <p:txBody>
          <a:bodyPr/>
          <a:lstStyle>
            <a:lvl1pPr>
              <a:defRPr/>
            </a:lvl1pPr>
          </a:lstStyle>
          <a:p>
            <a:pPr lvl="0"/>
            <a:fld id="{F8D3D295-7F27-42EB-90C0-440AFDFE0B58}" type="slidenum">
              <a:t>‹#›</a:t>
            </a:fld>
            <a:endParaRPr lang="en-IN"/>
          </a:p>
        </p:txBody>
      </p:sp>
    </p:spTree>
    <p:extLst>
      <p:ext uri="{BB962C8B-B14F-4D97-AF65-F5344CB8AC3E}">
        <p14:creationId xmlns:p14="http://schemas.microsoft.com/office/powerpoint/2010/main" val="2143791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087F-F472-4F02-88B9-96B0AF9BCB79}"/>
              </a:ext>
            </a:extLst>
          </p:cNvPr>
          <p:cNvSpPr txBox="1">
            <a:spLocks noGrp="1"/>
          </p:cNvSpPr>
          <p:nvPr>
            <p:ph type="ctrTitle"/>
          </p:nvPr>
        </p:nvSpPr>
        <p:spPr>
          <a:xfrm>
            <a:off x="1260472" y="1236661"/>
            <a:ext cx="7559673" cy="2632072"/>
          </a:xfrm>
        </p:spPr>
        <p:txBody>
          <a:bodyPr anchor="b"/>
          <a:lstStyle>
            <a:lvl1pPr>
              <a:defRPr lang="en-US" sz="6000"/>
            </a:lvl1pPr>
          </a:lstStyle>
          <a:p>
            <a:pPr lvl="0"/>
            <a:r>
              <a:rPr lang="en-US"/>
              <a:t>Click to edit Master title style</a:t>
            </a:r>
            <a:endParaRPr lang="en-IN"/>
          </a:p>
        </p:txBody>
      </p:sp>
      <p:sp>
        <p:nvSpPr>
          <p:cNvPr id="3" name="Subtitle 2">
            <a:extLst>
              <a:ext uri="{FF2B5EF4-FFF2-40B4-BE49-F238E27FC236}">
                <a16:creationId xmlns:a16="http://schemas.microsoft.com/office/drawing/2014/main" id="{5B52EC77-3886-4B77-9155-5AF26EE3BBAC}"/>
              </a:ext>
            </a:extLst>
          </p:cNvPr>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endParaRPr lang="en-IN"/>
          </a:p>
        </p:txBody>
      </p:sp>
      <p:sp>
        <p:nvSpPr>
          <p:cNvPr id="4" name="Date Placeholder 3">
            <a:extLst>
              <a:ext uri="{FF2B5EF4-FFF2-40B4-BE49-F238E27FC236}">
                <a16:creationId xmlns:a16="http://schemas.microsoft.com/office/drawing/2014/main" id="{FB7F5FAA-ECCC-46C1-9761-A8F707A04FA0}"/>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724DC68A-2A65-465E-8565-070615D709D7}"/>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77D43B6D-2D2E-4011-9134-05DD3FC1E3F5}"/>
              </a:ext>
            </a:extLst>
          </p:cNvPr>
          <p:cNvSpPr txBox="1">
            <a:spLocks noGrp="1"/>
          </p:cNvSpPr>
          <p:nvPr>
            <p:ph type="sldNum" sz="quarter" idx="8"/>
          </p:nvPr>
        </p:nvSpPr>
        <p:spPr/>
        <p:txBody>
          <a:bodyPr/>
          <a:lstStyle>
            <a:lvl1pPr>
              <a:defRPr/>
            </a:lvl1pPr>
          </a:lstStyle>
          <a:p>
            <a:pPr lvl="0"/>
            <a:fld id="{8E865AD4-EAF3-4319-89A4-DDDDC969B3B1}" type="slidenum">
              <a:t>‹#›</a:t>
            </a:fld>
            <a:endParaRPr lang="en-IN"/>
          </a:p>
        </p:txBody>
      </p:sp>
    </p:spTree>
    <p:extLst>
      <p:ext uri="{BB962C8B-B14F-4D97-AF65-F5344CB8AC3E}">
        <p14:creationId xmlns:p14="http://schemas.microsoft.com/office/powerpoint/2010/main" val="3579844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7D95-8581-4726-B84B-899071FAC9ED}"/>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534B131D-AA89-488A-95C7-1B65EB57E0B0}"/>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A7C5BB-E7AA-42BB-93FE-315C26067456}"/>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9485C27B-7B1E-4D80-9ACF-DBEDEBCA4E3D}"/>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BAE0E882-AEAA-402B-BBE6-CD12B3F23850}"/>
              </a:ext>
            </a:extLst>
          </p:cNvPr>
          <p:cNvSpPr txBox="1">
            <a:spLocks noGrp="1"/>
          </p:cNvSpPr>
          <p:nvPr>
            <p:ph type="sldNum" sz="quarter" idx="8"/>
          </p:nvPr>
        </p:nvSpPr>
        <p:spPr/>
        <p:txBody>
          <a:bodyPr/>
          <a:lstStyle>
            <a:lvl1pPr>
              <a:defRPr/>
            </a:lvl1pPr>
          </a:lstStyle>
          <a:p>
            <a:pPr lvl="0"/>
            <a:fld id="{263A8E3C-517C-4055-A360-E28E796C8071}" type="slidenum">
              <a:t>‹#›</a:t>
            </a:fld>
            <a:endParaRPr lang="en-IN"/>
          </a:p>
        </p:txBody>
      </p:sp>
    </p:spTree>
    <p:extLst>
      <p:ext uri="{BB962C8B-B14F-4D97-AF65-F5344CB8AC3E}">
        <p14:creationId xmlns:p14="http://schemas.microsoft.com/office/powerpoint/2010/main" val="384571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B0FF-6AD7-4D00-B00B-95716B754A9C}"/>
              </a:ext>
            </a:extLst>
          </p:cNvPr>
          <p:cNvSpPr txBox="1">
            <a:spLocks noGrp="1"/>
          </p:cNvSpPr>
          <p:nvPr>
            <p:ph type="title"/>
          </p:nvPr>
        </p:nvSpPr>
        <p:spPr>
          <a:xfrm>
            <a:off x="687391" y="1884358"/>
            <a:ext cx="8694736" cy="3144841"/>
          </a:xfrm>
        </p:spPr>
        <p:txBody>
          <a:bodyPr anchor="b"/>
          <a:lstStyle>
            <a:lvl1pPr>
              <a:defRPr lang="en-US" sz="6000"/>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6B988386-F513-42AC-938C-EE5E632379E1}"/>
              </a:ext>
            </a:extLst>
          </p:cNvPr>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C63823F-3F0D-44C8-B708-A8B30408AFD7}"/>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AA0196A6-EDD5-443A-A218-4C8F1A2FB630}"/>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A5A1B7A2-97AD-46DE-9EDD-759758960249}"/>
              </a:ext>
            </a:extLst>
          </p:cNvPr>
          <p:cNvSpPr txBox="1">
            <a:spLocks noGrp="1"/>
          </p:cNvSpPr>
          <p:nvPr>
            <p:ph type="sldNum" sz="quarter" idx="8"/>
          </p:nvPr>
        </p:nvSpPr>
        <p:spPr/>
        <p:txBody>
          <a:bodyPr/>
          <a:lstStyle>
            <a:lvl1pPr>
              <a:defRPr/>
            </a:lvl1pPr>
          </a:lstStyle>
          <a:p>
            <a:pPr lvl="0"/>
            <a:fld id="{23DF6BE0-5880-4757-B898-16D556850224}" type="slidenum">
              <a:t>‹#›</a:t>
            </a:fld>
            <a:endParaRPr lang="en-IN"/>
          </a:p>
        </p:txBody>
      </p:sp>
    </p:spTree>
    <p:extLst>
      <p:ext uri="{BB962C8B-B14F-4D97-AF65-F5344CB8AC3E}">
        <p14:creationId xmlns:p14="http://schemas.microsoft.com/office/powerpoint/2010/main" val="3997950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9081-7008-4277-B3BA-14DF93FF5613}"/>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B3532BAD-D205-40F7-B530-557FD94BCE76}"/>
              </a:ext>
            </a:extLst>
          </p:cNvPr>
          <p:cNvSpPr txBox="1">
            <a:spLocks noGrp="1"/>
          </p:cNvSpPr>
          <p:nvPr>
            <p:ph idx="1"/>
          </p:nvPr>
        </p:nvSpPr>
        <p:spPr>
          <a:xfrm>
            <a:off x="503240" y="1768477"/>
            <a:ext cx="4459291" cy="438467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539333-1A41-4FCD-9929-DF90D93D14BD}"/>
              </a:ext>
            </a:extLst>
          </p:cNvPr>
          <p:cNvSpPr txBox="1">
            <a:spLocks noGrp="1"/>
          </p:cNvSpPr>
          <p:nvPr>
            <p:ph idx="2"/>
          </p:nvPr>
        </p:nvSpPr>
        <p:spPr>
          <a:xfrm>
            <a:off x="5114925" y="1768477"/>
            <a:ext cx="4460872" cy="438467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3C8F44-10C9-4C1C-A343-FD1C23173617}"/>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0A367112-8A37-4A92-B910-89FCDD7445F1}"/>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C3205B63-7D96-4CE7-BD81-33A682CCC377}"/>
              </a:ext>
            </a:extLst>
          </p:cNvPr>
          <p:cNvSpPr txBox="1">
            <a:spLocks noGrp="1"/>
          </p:cNvSpPr>
          <p:nvPr>
            <p:ph type="sldNum" sz="quarter" idx="8"/>
          </p:nvPr>
        </p:nvSpPr>
        <p:spPr/>
        <p:txBody>
          <a:bodyPr/>
          <a:lstStyle>
            <a:lvl1pPr>
              <a:defRPr/>
            </a:lvl1pPr>
          </a:lstStyle>
          <a:p>
            <a:pPr lvl="0"/>
            <a:fld id="{4B1DE7FB-541D-41E3-BB19-8171C11DC7E7}" type="slidenum">
              <a:t>‹#›</a:t>
            </a:fld>
            <a:endParaRPr lang="en-IN"/>
          </a:p>
        </p:txBody>
      </p:sp>
    </p:spTree>
    <p:extLst>
      <p:ext uri="{BB962C8B-B14F-4D97-AF65-F5344CB8AC3E}">
        <p14:creationId xmlns:p14="http://schemas.microsoft.com/office/powerpoint/2010/main" val="1503588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59F7-0F29-4E17-96CB-791AD021CB06}"/>
              </a:ext>
            </a:extLst>
          </p:cNvPr>
          <p:cNvSpPr txBox="1">
            <a:spLocks noGrp="1"/>
          </p:cNvSpPr>
          <p:nvPr>
            <p:ph type="title"/>
          </p:nvPr>
        </p:nvSpPr>
        <p:spPr>
          <a:xfrm>
            <a:off x="693736" y="403222"/>
            <a:ext cx="8694736" cy="1460497"/>
          </a:xfrm>
        </p:spPr>
        <p:txBody>
          <a:bodyPr/>
          <a:lstStyle>
            <a:lvl1pPr>
              <a:defRPr lang="en-US"/>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D5575ED9-2266-4F7D-9F6A-8F0FF7B56C3A}"/>
              </a:ext>
            </a:extLst>
          </p:cNvPr>
          <p:cNvSpPr txBox="1">
            <a:spLocks noGrp="1"/>
          </p:cNvSpPr>
          <p:nvPr>
            <p:ph type="body" idx="1"/>
          </p:nvPr>
        </p:nvSpPr>
        <p:spPr>
          <a:xfrm>
            <a:off x="693736" y="1852610"/>
            <a:ext cx="4265611" cy="908054"/>
          </a:xfrm>
        </p:spPr>
        <p:txBody>
          <a:bodyPr anchor="b"/>
          <a:lstStyle>
            <a:lvl1pPr>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73860DFF-13F0-4E71-BF51-56467BCD6308}"/>
              </a:ext>
            </a:extLst>
          </p:cNvPr>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87BE22-8437-47B7-B14B-8468BD1E91CA}"/>
              </a:ext>
            </a:extLst>
          </p:cNvPr>
          <p:cNvSpPr txBox="1">
            <a:spLocks noGrp="1"/>
          </p:cNvSpPr>
          <p:nvPr>
            <p:ph type="body" idx="3"/>
          </p:nvPr>
        </p:nvSpPr>
        <p:spPr>
          <a:xfrm>
            <a:off x="5103815" y="1852610"/>
            <a:ext cx="4284658" cy="908054"/>
          </a:xfrm>
        </p:spPr>
        <p:txBody>
          <a:bodyPr anchor="b"/>
          <a:lstStyle>
            <a:lvl1pPr>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D9E58FDE-AEF7-4F77-B3A1-B8B0432DEB8E}"/>
              </a:ext>
            </a:extLst>
          </p:cNvPr>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F04424-CFE4-46D1-A009-4BF549F12E92}"/>
              </a:ext>
            </a:extLst>
          </p:cNvPr>
          <p:cNvSpPr txBox="1">
            <a:spLocks noGrp="1"/>
          </p:cNvSpPr>
          <p:nvPr>
            <p:ph type="dt" sz="half" idx="7"/>
          </p:nvPr>
        </p:nvSpPr>
        <p:spPr/>
        <p:txBody>
          <a:bodyPr/>
          <a:lstStyle>
            <a:lvl1pPr>
              <a:defRPr/>
            </a:lvl1pPr>
          </a:lstStyle>
          <a:p>
            <a:pPr lvl="0"/>
            <a:endParaRPr lang="en-IN"/>
          </a:p>
        </p:txBody>
      </p:sp>
      <p:sp>
        <p:nvSpPr>
          <p:cNvPr id="8" name="Footer Placeholder 7">
            <a:extLst>
              <a:ext uri="{FF2B5EF4-FFF2-40B4-BE49-F238E27FC236}">
                <a16:creationId xmlns:a16="http://schemas.microsoft.com/office/drawing/2014/main" id="{EAF1F318-5E01-4A79-9EA9-37140BBF0B97}"/>
              </a:ext>
            </a:extLst>
          </p:cNvPr>
          <p:cNvSpPr txBox="1">
            <a:spLocks noGrp="1"/>
          </p:cNvSpPr>
          <p:nvPr>
            <p:ph type="ftr" sz="quarter" idx="9"/>
          </p:nvPr>
        </p:nvSpPr>
        <p:spPr/>
        <p:txBody>
          <a:bodyPr/>
          <a:lstStyle>
            <a:lvl1pPr>
              <a:defRPr/>
            </a:lvl1pPr>
          </a:lstStyle>
          <a:p>
            <a:pPr lvl="0"/>
            <a:endParaRPr lang="en-IN"/>
          </a:p>
        </p:txBody>
      </p:sp>
      <p:sp>
        <p:nvSpPr>
          <p:cNvPr id="9" name="Slide Number Placeholder 8">
            <a:extLst>
              <a:ext uri="{FF2B5EF4-FFF2-40B4-BE49-F238E27FC236}">
                <a16:creationId xmlns:a16="http://schemas.microsoft.com/office/drawing/2014/main" id="{3C65E9E5-9848-4073-BAA0-42C99529A9EB}"/>
              </a:ext>
            </a:extLst>
          </p:cNvPr>
          <p:cNvSpPr txBox="1">
            <a:spLocks noGrp="1"/>
          </p:cNvSpPr>
          <p:nvPr>
            <p:ph type="sldNum" sz="quarter" idx="8"/>
          </p:nvPr>
        </p:nvSpPr>
        <p:spPr/>
        <p:txBody>
          <a:bodyPr/>
          <a:lstStyle>
            <a:lvl1pPr>
              <a:defRPr/>
            </a:lvl1pPr>
          </a:lstStyle>
          <a:p>
            <a:pPr lvl="0"/>
            <a:fld id="{E867D260-290C-497B-9E55-1B114C80836C}" type="slidenum">
              <a:t>‹#›</a:t>
            </a:fld>
            <a:endParaRPr lang="en-IN"/>
          </a:p>
        </p:txBody>
      </p:sp>
    </p:spTree>
    <p:extLst>
      <p:ext uri="{BB962C8B-B14F-4D97-AF65-F5344CB8AC3E}">
        <p14:creationId xmlns:p14="http://schemas.microsoft.com/office/powerpoint/2010/main" val="2076445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B65F7-1201-4F8A-8562-F8470749D69C}"/>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Date Placeholder 2">
            <a:extLst>
              <a:ext uri="{FF2B5EF4-FFF2-40B4-BE49-F238E27FC236}">
                <a16:creationId xmlns:a16="http://schemas.microsoft.com/office/drawing/2014/main" id="{54D0FB72-F0E3-4B66-AF1A-0279BF3076B5}"/>
              </a:ext>
            </a:extLst>
          </p:cNvPr>
          <p:cNvSpPr txBox="1">
            <a:spLocks noGrp="1"/>
          </p:cNvSpPr>
          <p:nvPr>
            <p:ph type="dt" sz="half" idx="7"/>
          </p:nvPr>
        </p:nvSpPr>
        <p:spPr/>
        <p:txBody>
          <a:bodyPr/>
          <a:lstStyle>
            <a:lvl1pPr>
              <a:defRPr/>
            </a:lvl1pPr>
          </a:lstStyle>
          <a:p>
            <a:pPr lvl="0"/>
            <a:endParaRPr lang="en-IN"/>
          </a:p>
        </p:txBody>
      </p:sp>
      <p:sp>
        <p:nvSpPr>
          <p:cNvPr id="4" name="Footer Placeholder 3">
            <a:extLst>
              <a:ext uri="{FF2B5EF4-FFF2-40B4-BE49-F238E27FC236}">
                <a16:creationId xmlns:a16="http://schemas.microsoft.com/office/drawing/2014/main" id="{4ED34B44-6B10-4262-9EA7-C402219F8392}"/>
              </a:ext>
            </a:extLst>
          </p:cNvPr>
          <p:cNvSpPr txBox="1">
            <a:spLocks noGrp="1"/>
          </p:cNvSpPr>
          <p:nvPr>
            <p:ph type="ftr" sz="quarter" idx="9"/>
          </p:nvPr>
        </p:nvSpPr>
        <p:spPr/>
        <p:txBody>
          <a:bodyPr/>
          <a:lstStyle>
            <a:lvl1pPr>
              <a:defRPr/>
            </a:lvl1pPr>
          </a:lstStyle>
          <a:p>
            <a:pPr lvl="0"/>
            <a:endParaRPr lang="en-IN"/>
          </a:p>
        </p:txBody>
      </p:sp>
      <p:sp>
        <p:nvSpPr>
          <p:cNvPr id="5" name="Slide Number Placeholder 4">
            <a:extLst>
              <a:ext uri="{FF2B5EF4-FFF2-40B4-BE49-F238E27FC236}">
                <a16:creationId xmlns:a16="http://schemas.microsoft.com/office/drawing/2014/main" id="{C53189F0-D1F1-498F-BDE3-447D2ED78DB5}"/>
              </a:ext>
            </a:extLst>
          </p:cNvPr>
          <p:cNvSpPr txBox="1">
            <a:spLocks noGrp="1"/>
          </p:cNvSpPr>
          <p:nvPr>
            <p:ph type="sldNum" sz="quarter" idx="8"/>
          </p:nvPr>
        </p:nvSpPr>
        <p:spPr/>
        <p:txBody>
          <a:bodyPr/>
          <a:lstStyle>
            <a:lvl1pPr>
              <a:defRPr/>
            </a:lvl1pPr>
          </a:lstStyle>
          <a:p>
            <a:pPr lvl="0"/>
            <a:fld id="{99DAF452-6E54-4A78-B91C-CA8ABC3FE3D1}" type="slidenum">
              <a:t>‹#›</a:t>
            </a:fld>
            <a:endParaRPr lang="en-IN"/>
          </a:p>
        </p:txBody>
      </p:sp>
    </p:spTree>
    <p:extLst>
      <p:ext uri="{BB962C8B-B14F-4D97-AF65-F5344CB8AC3E}">
        <p14:creationId xmlns:p14="http://schemas.microsoft.com/office/powerpoint/2010/main" val="3041088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F0706B-2A02-42EC-9962-2D16038C8798}"/>
              </a:ext>
            </a:extLst>
          </p:cNvPr>
          <p:cNvSpPr txBox="1">
            <a:spLocks noGrp="1"/>
          </p:cNvSpPr>
          <p:nvPr>
            <p:ph type="dt" sz="half" idx="7"/>
          </p:nvPr>
        </p:nvSpPr>
        <p:spPr/>
        <p:txBody>
          <a:bodyPr/>
          <a:lstStyle>
            <a:lvl1pPr>
              <a:defRPr/>
            </a:lvl1pPr>
          </a:lstStyle>
          <a:p>
            <a:pPr lvl="0"/>
            <a:endParaRPr lang="en-IN"/>
          </a:p>
        </p:txBody>
      </p:sp>
      <p:sp>
        <p:nvSpPr>
          <p:cNvPr id="3" name="Footer Placeholder 2">
            <a:extLst>
              <a:ext uri="{FF2B5EF4-FFF2-40B4-BE49-F238E27FC236}">
                <a16:creationId xmlns:a16="http://schemas.microsoft.com/office/drawing/2014/main" id="{813A3948-57F1-42D0-8C9A-2D53EDEEF7A1}"/>
              </a:ext>
            </a:extLst>
          </p:cNvPr>
          <p:cNvSpPr txBox="1">
            <a:spLocks noGrp="1"/>
          </p:cNvSpPr>
          <p:nvPr>
            <p:ph type="ftr" sz="quarter" idx="9"/>
          </p:nvPr>
        </p:nvSpPr>
        <p:spPr/>
        <p:txBody>
          <a:bodyPr/>
          <a:lstStyle>
            <a:lvl1pPr>
              <a:defRPr/>
            </a:lvl1pPr>
          </a:lstStyle>
          <a:p>
            <a:pPr lvl="0"/>
            <a:endParaRPr lang="en-IN"/>
          </a:p>
        </p:txBody>
      </p:sp>
      <p:sp>
        <p:nvSpPr>
          <p:cNvPr id="4" name="Slide Number Placeholder 3">
            <a:extLst>
              <a:ext uri="{FF2B5EF4-FFF2-40B4-BE49-F238E27FC236}">
                <a16:creationId xmlns:a16="http://schemas.microsoft.com/office/drawing/2014/main" id="{C59F1F0D-1B6F-4928-B398-6BDB8E3E39DE}"/>
              </a:ext>
            </a:extLst>
          </p:cNvPr>
          <p:cNvSpPr txBox="1">
            <a:spLocks noGrp="1"/>
          </p:cNvSpPr>
          <p:nvPr>
            <p:ph type="sldNum" sz="quarter" idx="8"/>
          </p:nvPr>
        </p:nvSpPr>
        <p:spPr/>
        <p:txBody>
          <a:bodyPr/>
          <a:lstStyle>
            <a:lvl1pPr>
              <a:defRPr/>
            </a:lvl1pPr>
          </a:lstStyle>
          <a:p>
            <a:pPr lvl="0"/>
            <a:fld id="{907CD0C1-E7CE-4816-BA1E-ED63CAB03C77}" type="slidenum">
              <a:t>‹#›</a:t>
            </a:fld>
            <a:endParaRPr lang="en-IN"/>
          </a:p>
        </p:txBody>
      </p:sp>
    </p:spTree>
    <p:extLst>
      <p:ext uri="{BB962C8B-B14F-4D97-AF65-F5344CB8AC3E}">
        <p14:creationId xmlns:p14="http://schemas.microsoft.com/office/powerpoint/2010/main" val="4851036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39B4-EA8F-4823-8EC7-AAE0761617FE}"/>
              </a:ext>
            </a:extLst>
          </p:cNvPr>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44B34C8B-F1DC-4464-958A-AA54CF48C285}"/>
              </a:ext>
            </a:extLst>
          </p:cNvPr>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470EB1-BDF4-4AE5-84A6-5D9A4A89EFE0}"/>
              </a:ext>
            </a:extLst>
          </p:cNvPr>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345997E2-D02C-418D-806C-069BB4267321}"/>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93F9EA4D-700B-497A-ABFF-BF000C01DEE0}"/>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4DCBADBE-85A0-4973-9BEA-277CF444729F}"/>
              </a:ext>
            </a:extLst>
          </p:cNvPr>
          <p:cNvSpPr txBox="1">
            <a:spLocks noGrp="1"/>
          </p:cNvSpPr>
          <p:nvPr>
            <p:ph type="sldNum" sz="quarter" idx="8"/>
          </p:nvPr>
        </p:nvSpPr>
        <p:spPr/>
        <p:txBody>
          <a:bodyPr/>
          <a:lstStyle>
            <a:lvl1pPr>
              <a:defRPr/>
            </a:lvl1pPr>
          </a:lstStyle>
          <a:p>
            <a:pPr lvl="0"/>
            <a:fld id="{D777F529-D704-4C9A-BD14-AB1F0ED662C8}" type="slidenum">
              <a:t>‹#›</a:t>
            </a:fld>
            <a:endParaRPr lang="en-IN"/>
          </a:p>
        </p:txBody>
      </p:sp>
    </p:spTree>
    <p:extLst>
      <p:ext uri="{BB962C8B-B14F-4D97-AF65-F5344CB8AC3E}">
        <p14:creationId xmlns:p14="http://schemas.microsoft.com/office/powerpoint/2010/main" val="1601062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6722-C87B-4E1B-9442-7309C5855A38}"/>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8F2B10E7-28B5-4C8A-BC7A-371A4E15E44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90108A-4141-4672-A52E-AE7DAC0E87A6}"/>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EC8C63B7-D33E-43ED-915E-09A52DED6E87}"/>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7B4C1456-1704-4C3C-9B87-943157598423}"/>
              </a:ext>
            </a:extLst>
          </p:cNvPr>
          <p:cNvSpPr txBox="1">
            <a:spLocks noGrp="1"/>
          </p:cNvSpPr>
          <p:nvPr>
            <p:ph type="sldNum" sz="quarter" idx="8"/>
          </p:nvPr>
        </p:nvSpPr>
        <p:spPr/>
        <p:txBody>
          <a:bodyPr/>
          <a:lstStyle>
            <a:lvl1pPr>
              <a:defRPr/>
            </a:lvl1pPr>
          </a:lstStyle>
          <a:p>
            <a:pPr lvl="0"/>
            <a:fld id="{30BCFFA4-B636-4FC1-ADF3-402BD7067811}" type="slidenum">
              <a:t>‹#›</a:t>
            </a:fld>
            <a:endParaRPr lang="en-IN"/>
          </a:p>
        </p:txBody>
      </p:sp>
    </p:spTree>
    <p:extLst>
      <p:ext uri="{BB962C8B-B14F-4D97-AF65-F5344CB8AC3E}">
        <p14:creationId xmlns:p14="http://schemas.microsoft.com/office/powerpoint/2010/main" val="4079637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85FC-C0CE-47C4-BD99-05D2A6288344}"/>
              </a:ext>
            </a:extLst>
          </p:cNvPr>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endParaRPr lang="en-IN"/>
          </a:p>
        </p:txBody>
      </p:sp>
      <p:sp>
        <p:nvSpPr>
          <p:cNvPr id="3" name="Picture Placeholder 2">
            <a:extLst>
              <a:ext uri="{FF2B5EF4-FFF2-40B4-BE49-F238E27FC236}">
                <a16:creationId xmlns:a16="http://schemas.microsoft.com/office/drawing/2014/main" id="{B4D42830-EE40-4245-85CF-1778640D18FF}"/>
              </a:ext>
            </a:extLst>
          </p:cNvPr>
          <p:cNvSpPr txBox="1">
            <a:spLocks noGrp="1"/>
          </p:cNvSpPr>
          <p:nvPr>
            <p:ph type="pic" idx="1"/>
          </p:nvPr>
        </p:nvSpPr>
        <p:spPr>
          <a:xfrm>
            <a:off x="4286249" y="1089022"/>
            <a:ext cx="5102223" cy="5372100"/>
          </a:xfrm>
        </p:spPr>
        <p:txBody>
          <a:bodyPr/>
          <a:lstStyle>
            <a:lvl1pPr>
              <a:defRPr lang="en-IN"/>
            </a:lvl1pPr>
          </a:lstStyle>
          <a:p>
            <a:pPr lvl="0"/>
            <a:endParaRPr lang="en-IN"/>
          </a:p>
        </p:txBody>
      </p:sp>
      <p:sp>
        <p:nvSpPr>
          <p:cNvPr id="4" name="Text Placeholder 3">
            <a:extLst>
              <a:ext uri="{FF2B5EF4-FFF2-40B4-BE49-F238E27FC236}">
                <a16:creationId xmlns:a16="http://schemas.microsoft.com/office/drawing/2014/main" id="{B1478328-55C1-4753-86E7-BA98200BB78B}"/>
              </a:ext>
            </a:extLst>
          </p:cNvPr>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4AB48D0-148B-4165-85C8-0F8B98729FE3}"/>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5761F060-51A3-43E9-AA27-38E46E884E0E}"/>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2C8129E9-8019-4856-9339-992B1F119A81}"/>
              </a:ext>
            </a:extLst>
          </p:cNvPr>
          <p:cNvSpPr txBox="1">
            <a:spLocks noGrp="1"/>
          </p:cNvSpPr>
          <p:nvPr>
            <p:ph type="sldNum" sz="quarter" idx="8"/>
          </p:nvPr>
        </p:nvSpPr>
        <p:spPr/>
        <p:txBody>
          <a:bodyPr/>
          <a:lstStyle>
            <a:lvl1pPr>
              <a:defRPr/>
            </a:lvl1pPr>
          </a:lstStyle>
          <a:p>
            <a:pPr lvl="0"/>
            <a:fld id="{3FB26F23-8E5D-4232-BBE4-9F397CA30B69}" type="slidenum">
              <a:t>‹#›</a:t>
            </a:fld>
            <a:endParaRPr lang="en-IN"/>
          </a:p>
        </p:txBody>
      </p:sp>
    </p:spTree>
    <p:extLst>
      <p:ext uri="{BB962C8B-B14F-4D97-AF65-F5344CB8AC3E}">
        <p14:creationId xmlns:p14="http://schemas.microsoft.com/office/powerpoint/2010/main" val="2963844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F053-EBB2-4A67-A4AD-EDD6060DFD4A}"/>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8DA91AEB-333B-41C4-8341-1E04C101E8DC}"/>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89D29-4D31-4C30-8FBB-279931491DCA}"/>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45021EA6-D371-4C2D-8D78-66259A80D907}"/>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DC80D118-8F40-4133-8FF6-746DF5E6C61E}"/>
              </a:ext>
            </a:extLst>
          </p:cNvPr>
          <p:cNvSpPr txBox="1">
            <a:spLocks noGrp="1"/>
          </p:cNvSpPr>
          <p:nvPr>
            <p:ph type="sldNum" sz="quarter" idx="8"/>
          </p:nvPr>
        </p:nvSpPr>
        <p:spPr/>
        <p:txBody>
          <a:bodyPr/>
          <a:lstStyle>
            <a:lvl1pPr>
              <a:defRPr/>
            </a:lvl1pPr>
          </a:lstStyle>
          <a:p>
            <a:pPr lvl="0"/>
            <a:fld id="{A3162C2E-ED2A-40EB-951F-AE71ADC3B544}" type="slidenum">
              <a:t>‹#›</a:t>
            </a:fld>
            <a:endParaRPr lang="en-IN"/>
          </a:p>
        </p:txBody>
      </p:sp>
    </p:spTree>
    <p:extLst>
      <p:ext uri="{BB962C8B-B14F-4D97-AF65-F5344CB8AC3E}">
        <p14:creationId xmlns:p14="http://schemas.microsoft.com/office/powerpoint/2010/main" val="1493811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1EF956-2115-4117-91BC-F2DDBF809F3F}"/>
              </a:ext>
            </a:extLst>
          </p:cNvPr>
          <p:cNvSpPr txBox="1">
            <a:spLocks noGrp="1"/>
          </p:cNvSpPr>
          <p:nvPr>
            <p:ph type="title" orient="vert"/>
          </p:nvPr>
        </p:nvSpPr>
        <p:spPr>
          <a:xfrm>
            <a:off x="7308854" y="301623"/>
            <a:ext cx="2266953" cy="5851529"/>
          </a:xfrm>
        </p:spPr>
        <p:txBody>
          <a:bodyPr vert="eaVert"/>
          <a:lstStyle>
            <a:lvl1pPr>
              <a:defRPr lang="en-US"/>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27C40291-1A90-4FC4-8CE7-477B5E96B72C}"/>
              </a:ext>
            </a:extLst>
          </p:cNvPr>
          <p:cNvSpPr txBox="1">
            <a:spLocks noGrp="1"/>
          </p:cNvSpPr>
          <p:nvPr>
            <p:ph type="body" orient="vert" idx="1"/>
          </p:nvPr>
        </p:nvSpPr>
        <p:spPr>
          <a:xfrm>
            <a:off x="503240" y="301623"/>
            <a:ext cx="6653210"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56CE57-4596-4EA7-81DF-75910CE6C9AF}"/>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8000DC73-7B80-4A3A-91A1-8DBD02178525}"/>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C195493A-1E0A-439F-8A60-8C972E639780}"/>
              </a:ext>
            </a:extLst>
          </p:cNvPr>
          <p:cNvSpPr txBox="1">
            <a:spLocks noGrp="1"/>
          </p:cNvSpPr>
          <p:nvPr>
            <p:ph type="sldNum" sz="quarter" idx="8"/>
          </p:nvPr>
        </p:nvSpPr>
        <p:spPr/>
        <p:txBody>
          <a:bodyPr/>
          <a:lstStyle>
            <a:lvl1pPr>
              <a:defRPr/>
            </a:lvl1pPr>
          </a:lstStyle>
          <a:p>
            <a:pPr lvl="0"/>
            <a:fld id="{10107C2E-DA3F-4EA6-8AF9-10F121F10E4A}" type="slidenum">
              <a:t>‹#›</a:t>
            </a:fld>
            <a:endParaRPr lang="en-IN"/>
          </a:p>
        </p:txBody>
      </p:sp>
    </p:spTree>
    <p:extLst>
      <p:ext uri="{BB962C8B-B14F-4D97-AF65-F5344CB8AC3E}">
        <p14:creationId xmlns:p14="http://schemas.microsoft.com/office/powerpoint/2010/main" val="10273300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F635-8FE6-4886-B329-676C7D73F8E3}"/>
              </a:ext>
            </a:extLst>
          </p:cNvPr>
          <p:cNvSpPr txBox="1">
            <a:spLocks noGrp="1"/>
          </p:cNvSpPr>
          <p:nvPr>
            <p:ph type="ctrTitle"/>
          </p:nvPr>
        </p:nvSpPr>
        <p:spPr>
          <a:xfrm>
            <a:off x="1260472" y="1236661"/>
            <a:ext cx="7559673" cy="2632072"/>
          </a:xfrm>
        </p:spPr>
        <p:txBody>
          <a:bodyPr anchor="b"/>
          <a:lstStyle>
            <a:lvl1pPr>
              <a:defRPr lang="en-US" sz="6000"/>
            </a:lvl1pPr>
          </a:lstStyle>
          <a:p>
            <a:pPr lvl="0"/>
            <a:r>
              <a:rPr lang="en-US"/>
              <a:t>Click to edit Master title style</a:t>
            </a:r>
            <a:endParaRPr lang="en-IN"/>
          </a:p>
        </p:txBody>
      </p:sp>
      <p:sp>
        <p:nvSpPr>
          <p:cNvPr id="3" name="Subtitle 2">
            <a:extLst>
              <a:ext uri="{FF2B5EF4-FFF2-40B4-BE49-F238E27FC236}">
                <a16:creationId xmlns:a16="http://schemas.microsoft.com/office/drawing/2014/main" id="{D05BBCAC-3638-4943-B12F-17766822E879}"/>
              </a:ext>
            </a:extLst>
          </p:cNvPr>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endParaRPr lang="en-IN"/>
          </a:p>
        </p:txBody>
      </p:sp>
      <p:sp>
        <p:nvSpPr>
          <p:cNvPr id="4" name="Date Placeholder 3">
            <a:extLst>
              <a:ext uri="{FF2B5EF4-FFF2-40B4-BE49-F238E27FC236}">
                <a16:creationId xmlns:a16="http://schemas.microsoft.com/office/drawing/2014/main" id="{27B173FF-4ACF-4079-81C6-CDC68B68B9D4}"/>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A69D2D7D-0B84-4254-B356-836367D2AF6D}"/>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64852143-65D3-484D-8C7B-388041A56BE6}"/>
              </a:ext>
            </a:extLst>
          </p:cNvPr>
          <p:cNvSpPr txBox="1">
            <a:spLocks noGrp="1"/>
          </p:cNvSpPr>
          <p:nvPr>
            <p:ph type="sldNum" sz="quarter" idx="8"/>
          </p:nvPr>
        </p:nvSpPr>
        <p:spPr/>
        <p:txBody>
          <a:bodyPr/>
          <a:lstStyle>
            <a:lvl1pPr>
              <a:defRPr/>
            </a:lvl1pPr>
          </a:lstStyle>
          <a:p>
            <a:pPr lvl="0"/>
            <a:fld id="{E80844AB-FC16-44E8-AEB5-36137C58ED75}" type="slidenum">
              <a:t>‹#›</a:t>
            </a:fld>
            <a:endParaRPr lang="en-IN"/>
          </a:p>
        </p:txBody>
      </p:sp>
    </p:spTree>
    <p:extLst>
      <p:ext uri="{BB962C8B-B14F-4D97-AF65-F5344CB8AC3E}">
        <p14:creationId xmlns:p14="http://schemas.microsoft.com/office/powerpoint/2010/main" val="12493985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4CBC-B591-464C-8A3D-291835766CC6}"/>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5B7710C7-637A-487E-AB96-230637E2E683}"/>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BD36ED-5CCC-4FDA-9DD8-2C4B19153915}"/>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904D642D-11D9-4ED6-A537-7D7C06C958CB}"/>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5533EEE8-1E41-4BD5-AA98-72484AC75025}"/>
              </a:ext>
            </a:extLst>
          </p:cNvPr>
          <p:cNvSpPr txBox="1">
            <a:spLocks noGrp="1"/>
          </p:cNvSpPr>
          <p:nvPr>
            <p:ph type="sldNum" sz="quarter" idx="8"/>
          </p:nvPr>
        </p:nvSpPr>
        <p:spPr/>
        <p:txBody>
          <a:bodyPr/>
          <a:lstStyle>
            <a:lvl1pPr>
              <a:defRPr/>
            </a:lvl1pPr>
          </a:lstStyle>
          <a:p>
            <a:pPr lvl="0"/>
            <a:fld id="{1E261790-926F-49FA-84B8-774ABA331636}" type="slidenum">
              <a:t>‹#›</a:t>
            </a:fld>
            <a:endParaRPr lang="en-IN"/>
          </a:p>
        </p:txBody>
      </p:sp>
    </p:spTree>
    <p:extLst>
      <p:ext uri="{BB962C8B-B14F-4D97-AF65-F5344CB8AC3E}">
        <p14:creationId xmlns:p14="http://schemas.microsoft.com/office/powerpoint/2010/main" val="24568295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84A7-9D47-4CBC-AD3E-89FA09AF7CFF}"/>
              </a:ext>
            </a:extLst>
          </p:cNvPr>
          <p:cNvSpPr txBox="1">
            <a:spLocks noGrp="1"/>
          </p:cNvSpPr>
          <p:nvPr>
            <p:ph type="title"/>
          </p:nvPr>
        </p:nvSpPr>
        <p:spPr>
          <a:xfrm>
            <a:off x="687391" y="1884358"/>
            <a:ext cx="8694736" cy="3144841"/>
          </a:xfrm>
        </p:spPr>
        <p:txBody>
          <a:bodyPr anchor="b"/>
          <a:lstStyle>
            <a:lvl1pPr>
              <a:defRPr lang="en-US" sz="6000"/>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0011B577-028B-487B-99EA-BEA216981768}"/>
              </a:ext>
            </a:extLst>
          </p:cNvPr>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8855199C-E34F-42A2-9259-8A8774CF8EF2}"/>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176C8622-538C-4814-A29F-8DE8B01F634A}"/>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0DCC2187-1458-40BB-BAE6-5051C94D51D7}"/>
              </a:ext>
            </a:extLst>
          </p:cNvPr>
          <p:cNvSpPr txBox="1">
            <a:spLocks noGrp="1"/>
          </p:cNvSpPr>
          <p:nvPr>
            <p:ph type="sldNum" sz="quarter" idx="8"/>
          </p:nvPr>
        </p:nvSpPr>
        <p:spPr/>
        <p:txBody>
          <a:bodyPr/>
          <a:lstStyle>
            <a:lvl1pPr>
              <a:defRPr/>
            </a:lvl1pPr>
          </a:lstStyle>
          <a:p>
            <a:pPr lvl="0"/>
            <a:fld id="{761A4013-A716-4193-A469-CB80C18053B0}" type="slidenum">
              <a:t>‹#›</a:t>
            </a:fld>
            <a:endParaRPr lang="en-IN"/>
          </a:p>
        </p:txBody>
      </p:sp>
    </p:spTree>
    <p:extLst>
      <p:ext uri="{BB962C8B-B14F-4D97-AF65-F5344CB8AC3E}">
        <p14:creationId xmlns:p14="http://schemas.microsoft.com/office/powerpoint/2010/main" val="4040026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2CC5-F772-4262-9E7D-BD6D94A9125F}"/>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420806C7-D159-4F8B-A7EA-C86504B1EEC5}"/>
              </a:ext>
            </a:extLst>
          </p:cNvPr>
          <p:cNvSpPr txBox="1">
            <a:spLocks noGrp="1"/>
          </p:cNvSpPr>
          <p:nvPr>
            <p:ph idx="1"/>
          </p:nvPr>
        </p:nvSpPr>
        <p:spPr>
          <a:xfrm>
            <a:off x="503240" y="1768477"/>
            <a:ext cx="4459291" cy="438467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9AF538-982A-41A3-BD3F-AEFB602CD334}"/>
              </a:ext>
            </a:extLst>
          </p:cNvPr>
          <p:cNvSpPr txBox="1">
            <a:spLocks noGrp="1"/>
          </p:cNvSpPr>
          <p:nvPr>
            <p:ph idx="2"/>
          </p:nvPr>
        </p:nvSpPr>
        <p:spPr>
          <a:xfrm>
            <a:off x="5114925" y="1768477"/>
            <a:ext cx="4460872" cy="438467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45F149-618A-4FAB-AC9B-756866BD6B3B}"/>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DB397859-9A39-4F18-BA0D-65957B1A4D0E}"/>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5668D851-A9A1-4496-BEB3-4A0DA5EFFD10}"/>
              </a:ext>
            </a:extLst>
          </p:cNvPr>
          <p:cNvSpPr txBox="1">
            <a:spLocks noGrp="1"/>
          </p:cNvSpPr>
          <p:nvPr>
            <p:ph type="sldNum" sz="quarter" idx="8"/>
          </p:nvPr>
        </p:nvSpPr>
        <p:spPr/>
        <p:txBody>
          <a:bodyPr/>
          <a:lstStyle>
            <a:lvl1pPr>
              <a:defRPr/>
            </a:lvl1pPr>
          </a:lstStyle>
          <a:p>
            <a:pPr lvl="0"/>
            <a:fld id="{2A557327-2337-4E59-AFE5-B9C563800164}" type="slidenum">
              <a:t>‹#›</a:t>
            </a:fld>
            <a:endParaRPr lang="en-IN"/>
          </a:p>
        </p:txBody>
      </p:sp>
    </p:spTree>
    <p:extLst>
      <p:ext uri="{BB962C8B-B14F-4D97-AF65-F5344CB8AC3E}">
        <p14:creationId xmlns:p14="http://schemas.microsoft.com/office/powerpoint/2010/main" val="21024863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2219-5CC8-4177-AB73-F866F53672D9}"/>
              </a:ext>
            </a:extLst>
          </p:cNvPr>
          <p:cNvSpPr txBox="1">
            <a:spLocks noGrp="1"/>
          </p:cNvSpPr>
          <p:nvPr>
            <p:ph type="title"/>
          </p:nvPr>
        </p:nvSpPr>
        <p:spPr>
          <a:xfrm>
            <a:off x="693736" y="403222"/>
            <a:ext cx="8694736" cy="1460497"/>
          </a:xfrm>
        </p:spPr>
        <p:txBody>
          <a:bodyPr/>
          <a:lstStyle>
            <a:lvl1pPr>
              <a:defRPr lang="en-US"/>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0AE81D3C-35F0-41D2-B8F3-F3DE809231C2}"/>
              </a:ext>
            </a:extLst>
          </p:cNvPr>
          <p:cNvSpPr txBox="1">
            <a:spLocks noGrp="1"/>
          </p:cNvSpPr>
          <p:nvPr>
            <p:ph type="body" idx="1"/>
          </p:nvPr>
        </p:nvSpPr>
        <p:spPr>
          <a:xfrm>
            <a:off x="693736" y="1852610"/>
            <a:ext cx="4265611" cy="908054"/>
          </a:xfrm>
        </p:spPr>
        <p:txBody>
          <a:bodyPr anchor="b"/>
          <a:lstStyle>
            <a:lvl1pPr>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BCA854C7-CD4C-420C-B972-8248746C0A37}"/>
              </a:ext>
            </a:extLst>
          </p:cNvPr>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3D61E8-D59D-4109-897C-846C9C0F953A}"/>
              </a:ext>
            </a:extLst>
          </p:cNvPr>
          <p:cNvSpPr txBox="1">
            <a:spLocks noGrp="1"/>
          </p:cNvSpPr>
          <p:nvPr>
            <p:ph type="body" idx="3"/>
          </p:nvPr>
        </p:nvSpPr>
        <p:spPr>
          <a:xfrm>
            <a:off x="5103815" y="1852610"/>
            <a:ext cx="4284658" cy="908054"/>
          </a:xfrm>
        </p:spPr>
        <p:txBody>
          <a:bodyPr anchor="b"/>
          <a:lstStyle>
            <a:lvl1pPr>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69FBEB09-DF98-4532-85A2-8584A6B5362A}"/>
              </a:ext>
            </a:extLst>
          </p:cNvPr>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9385BC-CEB7-418E-97E9-10328647666E}"/>
              </a:ext>
            </a:extLst>
          </p:cNvPr>
          <p:cNvSpPr txBox="1">
            <a:spLocks noGrp="1"/>
          </p:cNvSpPr>
          <p:nvPr>
            <p:ph type="dt" sz="half" idx="7"/>
          </p:nvPr>
        </p:nvSpPr>
        <p:spPr/>
        <p:txBody>
          <a:bodyPr/>
          <a:lstStyle>
            <a:lvl1pPr>
              <a:defRPr/>
            </a:lvl1pPr>
          </a:lstStyle>
          <a:p>
            <a:pPr lvl="0"/>
            <a:endParaRPr lang="en-IN"/>
          </a:p>
        </p:txBody>
      </p:sp>
      <p:sp>
        <p:nvSpPr>
          <p:cNvPr id="8" name="Footer Placeholder 7">
            <a:extLst>
              <a:ext uri="{FF2B5EF4-FFF2-40B4-BE49-F238E27FC236}">
                <a16:creationId xmlns:a16="http://schemas.microsoft.com/office/drawing/2014/main" id="{88409573-D2FD-4102-B697-6012A8AC3608}"/>
              </a:ext>
            </a:extLst>
          </p:cNvPr>
          <p:cNvSpPr txBox="1">
            <a:spLocks noGrp="1"/>
          </p:cNvSpPr>
          <p:nvPr>
            <p:ph type="ftr" sz="quarter" idx="9"/>
          </p:nvPr>
        </p:nvSpPr>
        <p:spPr/>
        <p:txBody>
          <a:bodyPr/>
          <a:lstStyle>
            <a:lvl1pPr>
              <a:defRPr/>
            </a:lvl1pPr>
          </a:lstStyle>
          <a:p>
            <a:pPr lvl="0"/>
            <a:endParaRPr lang="en-IN"/>
          </a:p>
        </p:txBody>
      </p:sp>
      <p:sp>
        <p:nvSpPr>
          <p:cNvPr id="9" name="Slide Number Placeholder 8">
            <a:extLst>
              <a:ext uri="{FF2B5EF4-FFF2-40B4-BE49-F238E27FC236}">
                <a16:creationId xmlns:a16="http://schemas.microsoft.com/office/drawing/2014/main" id="{9C928CC8-66B8-4283-AF62-C2854F43B37D}"/>
              </a:ext>
            </a:extLst>
          </p:cNvPr>
          <p:cNvSpPr txBox="1">
            <a:spLocks noGrp="1"/>
          </p:cNvSpPr>
          <p:nvPr>
            <p:ph type="sldNum" sz="quarter" idx="8"/>
          </p:nvPr>
        </p:nvSpPr>
        <p:spPr/>
        <p:txBody>
          <a:bodyPr/>
          <a:lstStyle>
            <a:lvl1pPr>
              <a:defRPr/>
            </a:lvl1pPr>
          </a:lstStyle>
          <a:p>
            <a:pPr lvl="0"/>
            <a:fld id="{2D45DA17-706E-4492-BC04-2F919A71F198}" type="slidenum">
              <a:t>‹#›</a:t>
            </a:fld>
            <a:endParaRPr lang="en-IN"/>
          </a:p>
        </p:txBody>
      </p:sp>
    </p:spTree>
    <p:extLst>
      <p:ext uri="{BB962C8B-B14F-4D97-AF65-F5344CB8AC3E}">
        <p14:creationId xmlns:p14="http://schemas.microsoft.com/office/powerpoint/2010/main" val="31143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7156-41E5-4AA0-AA7E-FAFCD0216A79}"/>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Date Placeholder 2">
            <a:extLst>
              <a:ext uri="{FF2B5EF4-FFF2-40B4-BE49-F238E27FC236}">
                <a16:creationId xmlns:a16="http://schemas.microsoft.com/office/drawing/2014/main" id="{D2D9F45C-25C6-4D4E-8904-7A26A3DA7638}"/>
              </a:ext>
            </a:extLst>
          </p:cNvPr>
          <p:cNvSpPr txBox="1">
            <a:spLocks noGrp="1"/>
          </p:cNvSpPr>
          <p:nvPr>
            <p:ph type="dt" sz="half" idx="7"/>
          </p:nvPr>
        </p:nvSpPr>
        <p:spPr/>
        <p:txBody>
          <a:bodyPr/>
          <a:lstStyle>
            <a:lvl1pPr>
              <a:defRPr/>
            </a:lvl1pPr>
          </a:lstStyle>
          <a:p>
            <a:pPr lvl="0"/>
            <a:endParaRPr lang="en-IN"/>
          </a:p>
        </p:txBody>
      </p:sp>
      <p:sp>
        <p:nvSpPr>
          <p:cNvPr id="4" name="Footer Placeholder 3">
            <a:extLst>
              <a:ext uri="{FF2B5EF4-FFF2-40B4-BE49-F238E27FC236}">
                <a16:creationId xmlns:a16="http://schemas.microsoft.com/office/drawing/2014/main" id="{DC3D997F-B967-4775-99B4-69AEF3DBDB09}"/>
              </a:ext>
            </a:extLst>
          </p:cNvPr>
          <p:cNvSpPr txBox="1">
            <a:spLocks noGrp="1"/>
          </p:cNvSpPr>
          <p:nvPr>
            <p:ph type="ftr" sz="quarter" idx="9"/>
          </p:nvPr>
        </p:nvSpPr>
        <p:spPr/>
        <p:txBody>
          <a:bodyPr/>
          <a:lstStyle>
            <a:lvl1pPr>
              <a:defRPr/>
            </a:lvl1pPr>
          </a:lstStyle>
          <a:p>
            <a:pPr lvl="0"/>
            <a:endParaRPr lang="en-IN"/>
          </a:p>
        </p:txBody>
      </p:sp>
      <p:sp>
        <p:nvSpPr>
          <p:cNvPr id="5" name="Slide Number Placeholder 4">
            <a:extLst>
              <a:ext uri="{FF2B5EF4-FFF2-40B4-BE49-F238E27FC236}">
                <a16:creationId xmlns:a16="http://schemas.microsoft.com/office/drawing/2014/main" id="{F1AB6682-FEF4-449C-8850-C0879B444890}"/>
              </a:ext>
            </a:extLst>
          </p:cNvPr>
          <p:cNvSpPr txBox="1">
            <a:spLocks noGrp="1"/>
          </p:cNvSpPr>
          <p:nvPr>
            <p:ph type="sldNum" sz="quarter" idx="8"/>
          </p:nvPr>
        </p:nvSpPr>
        <p:spPr/>
        <p:txBody>
          <a:bodyPr/>
          <a:lstStyle>
            <a:lvl1pPr>
              <a:defRPr/>
            </a:lvl1pPr>
          </a:lstStyle>
          <a:p>
            <a:pPr lvl="0"/>
            <a:fld id="{5081AFBE-F2B6-4929-8045-479F3AFB0D2F}" type="slidenum">
              <a:t>‹#›</a:t>
            </a:fld>
            <a:endParaRPr lang="en-IN"/>
          </a:p>
        </p:txBody>
      </p:sp>
    </p:spTree>
    <p:extLst>
      <p:ext uri="{BB962C8B-B14F-4D97-AF65-F5344CB8AC3E}">
        <p14:creationId xmlns:p14="http://schemas.microsoft.com/office/powerpoint/2010/main" val="7116774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92A1F7-3601-49CE-AC91-9AA4A03664AF}"/>
              </a:ext>
            </a:extLst>
          </p:cNvPr>
          <p:cNvSpPr txBox="1">
            <a:spLocks noGrp="1"/>
          </p:cNvSpPr>
          <p:nvPr>
            <p:ph type="dt" sz="half" idx="7"/>
          </p:nvPr>
        </p:nvSpPr>
        <p:spPr/>
        <p:txBody>
          <a:bodyPr/>
          <a:lstStyle>
            <a:lvl1pPr>
              <a:defRPr/>
            </a:lvl1pPr>
          </a:lstStyle>
          <a:p>
            <a:pPr lvl="0"/>
            <a:endParaRPr lang="en-IN"/>
          </a:p>
        </p:txBody>
      </p:sp>
      <p:sp>
        <p:nvSpPr>
          <p:cNvPr id="3" name="Footer Placeholder 2">
            <a:extLst>
              <a:ext uri="{FF2B5EF4-FFF2-40B4-BE49-F238E27FC236}">
                <a16:creationId xmlns:a16="http://schemas.microsoft.com/office/drawing/2014/main" id="{A5127F69-59CE-4478-B3B8-4C6270B07943}"/>
              </a:ext>
            </a:extLst>
          </p:cNvPr>
          <p:cNvSpPr txBox="1">
            <a:spLocks noGrp="1"/>
          </p:cNvSpPr>
          <p:nvPr>
            <p:ph type="ftr" sz="quarter" idx="9"/>
          </p:nvPr>
        </p:nvSpPr>
        <p:spPr/>
        <p:txBody>
          <a:bodyPr/>
          <a:lstStyle>
            <a:lvl1pPr>
              <a:defRPr/>
            </a:lvl1pPr>
          </a:lstStyle>
          <a:p>
            <a:pPr lvl="0"/>
            <a:endParaRPr lang="en-IN"/>
          </a:p>
        </p:txBody>
      </p:sp>
      <p:sp>
        <p:nvSpPr>
          <p:cNvPr id="4" name="Slide Number Placeholder 3">
            <a:extLst>
              <a:ext uri="{FF2B5EF4-FFF2-40B4-BE49-F238E27FC236}">
                <a16:creationId xmlns:a16="http://schemas.microsoft.com/office/drawing/2014/main" id="{D694C8D3-BF92-4137-A767-79B2BBAB814E}"/>
              </a:ext>
            </a:extLst>
          </p:cNvPr>
          <p:cNvSpPr txBox="1">
            <a:spLocks noGrp="1"/>
          </p:cNvSpPr>
          <p:nvPr>
            <p:ph type="sldNum" sz="quarter" idx="8"/>
          </p:nvPr>
        </p:nvSpPr>
        <p:spPr/>
        <p:txBody>
          <a:bodyPr/>
          <a:lstStyle>
            <a:lvl1pPr>
              <a:defRPr/>
            </a:lvl1pPr>
          </a:lstStyle>
          <a:p>
            <a:pPr lvl="0"/>
            <a:fld id="{E0E64BDA-1CD3-4777-9F49-55BFC90D8984}" type="slidenum">
              <a:t>‹#›</a:t>
            </a:fld>
            <a:endParaRPr lang="en-IN"/>
          </a:p>
        </p:txBody>
      </p:sp>
    </p:spTree>
    <p:extLst>
      <p:ext uri="{BB962C8B-B14F-4D97-AF65-F5344CB8AC3E}">
        <p14:creationId xmlns:p14="http://schemas.microsoft.com/office/powerpoint/2010/main" val="179948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D65-6772-4AFE-954D-B203D1A32B75}"/>
              </a:ext>
            </a:extLst>
          </p:cNvPr>
          <p:cNvSpPr txBox="1">
            <a:spLocks noGrp="1"/>
          </p:cNvSpPr>
          <p:nvPr>
            <p:ph type="title"/>
          </p:nvPr>
        </p:nvSpPr>
        <p:spPr>
          <a:xfrm>
            <a:off x="687391" y="1884358"/>
            <a:ext cx="8694736" cy="3144841"/>
          </a:xfrm>
        </p:spPr>
        <p:txBody>
          <a:bodyPr anchor="b"/>
          <a:lstStyle>
            <a:lvl1pPr>
              <a:defRPr lang="en-US" sz="6000"/>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5D75A5E3-989B-4B0B-A999-DDE38CFA0206}"/>
              </a:ext>
            </a:extLst>
          </p:cNvPr>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15A14D4-D6E2-45D6-B2F5-A7D780D83D87}"/>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135EBEF9-C2DD-4346-9D24-8649F42D0405}"/>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ADA2B9AF-EF1E-4741-861E-79864F0633A6}"/>
              </a:ext>
            </a:extLst>
          </p:cNvPr>
          <p:cNvSpPr txBox="1">
            <a:spLocks noGrp="1"/>
          </p:cNvSpPr>
          <p:nvPr>
            <p:ph type="sldNum" sz="quarter" idx="8"/>
          </p:nvPr>
        </p:nvSpPr>
        <p:spPr/>
        <p:txBody>
          <a:bodyPr/>
          <a:lstStyle>
            <a:lvl1pPr>
              <a:defRPr/>
            </a:lvl1pPr>
          </a:lstStyle>
          <a:p>
            <a:pPr lvl="0"/>
            <a:fld id="{38BA2A9F-FF29-4CCA-86FA-63C65EB76D15}" type="slidenum">
              <a:t>‹#›</a:t>
            </a:fld>
            <a:endParaRPr lang="en-IN"/>
          </a:p>
        </p:txBody>
      </p:sp>
    </p:spTree>
    <p:extLst>
      <p:ext uri="{BB962C8B-B14F-4D97-AF65-F5344CB8AC3E}">
        <p14:creationId xmlns:p14="http://schemas.microsoft.com/office/powerpoint/2010/main" val="14777199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879D-EE42-4FCA-97EC-A0873B9D0568}"/>
              </a:ext>
            </a:extLst>
          </p:cNvPr>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CC5E5061-63BE-4D5A-B6FE-64DDA8906A5A}"/>
              </a:ext>
            </a:extLst>
          </p:cNvPr>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F77FBA-8D31-485A-B02C-41AF225BA8AB}"/>
              </a:ext>
            </a:extLst>
          </p:cNvPr>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E6D430D1-8609-4349-A3E3-0207E037C98E}"/>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235194C9-26A4-4203-A45A-31C5EE555379}"/>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17E868BE-68BA-414C-B73F-B2E07CD41588}"/>
              </a:ext>
            </a:extLst>
          </p:cNvPr>
          <p:cNvSpPr txBox="1">
            <a:spLocks noGrp="1"/>
          </p:cNvSpPr>
          <p:nvPr>
            <p:ph type="sldNum" sz="quarter" idx="8"/>
          </p:nvPr>
        </p:nvSpPr>
        <p:spPr/>
        <p:txBody>
          <a:bodyPr/>
          <a:lstStyle>
            <a:lvl1pPr>
              <a:defRPr/>
            </a:lvl1pPr>
          </a:lstStyle>
          <a:p>
            <a:pPr lvl="0"/>
            <a:fld id="{0E4F186F-4E33-4F29-B412-0CA072BBB3C8}" type="slidenum">
              <a:t>‹#›</a:t>
            </a:fld>
            <a:endParaRPr lang="en-IN"/>
          </a:p>
        </p:txBody>
      </p:sp>
    </p:spTree>
    <p:extLst>
      <p:ext uri="{BB962C8B-B14F-4D97-AF65-F5344CB8AC3E}">
        <p14:creationId xmlns:p14="http://schemas.microsoft.com/office/powerpoint/2010/main" val="2459261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AF5AB-65BA-4DAC-A5BF-E40D3777D3F8}"/>
              </a:ext>
            </a:extLst>
          </p:cNvPr>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endParaRPr lang="en-IN"/>
          </a:p>
        </p:txBody>
      </p:sp>
      <p:sp>
        <p:nvSpPr>
          <p:cNvPr id="3" name="Picture Placeholder 2">
            <a:extLst>
              <a:ext uri="{FF2B5EF4-FFF2-40B4-BE49-F238E27FC236}">
                <a16:creationId xmlns:a16="http://schemas.microsoft.com/office/drawing/2014/main" id="{307CB8CD-820C-4D56-99FD-10CB10600D2C}"/>
              </a:ext>
            </a:extLst>
          </p:cNvPr>
          <p:cNvSpPr txBox="1">
            <a:spLocks noGrp="1"/>
          </p:cNvSpPr>
          <p:nvPr>
            <p:ph type="pic" idx="1"/>
          </p:nvPr>
        </p:nvSpPr>
        <p:spPr>
          <a:xfrm>
            <a:off x="4286249" y="1089022"/>
            <a:ext cx="5102223" cy="5372100"/>
          </a:xfrm>
        </p:spPr>
        <p:txBody>
          <a:bodyPr/>
          <a:lstStyle>
            <a:lvl1pPr>
              <a:defRPr lang="en-IN"/>
            </a:lvl1pPr>
          </a:lstStyle>
          <a:p>
            <a:pPr lvl="0"/>
            <a:endParaRPr lang="en-IN"/>
          </a:p>
        </p:txBody>
      </p:sp>
      <p:sp>
        <p:nvSpPr>
          <p:cNvPr id="4" name="Text Placeholder 3">
            <a:extLst>
              <a:ext uri="{FF2B5EF4-FFF2-40B4-BE49-F238E27FC236}">
                <a16:creationId xmlns:a16="http://schemas.microsoft.com/office/drawing/2014/main" id="{338A9E9F-5D2C-4B8D-B33D-B6B5C56D619E}"/>
              </a:ext>
            </a:extLst>
          </p:cNvPr>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B77E5F5-2684-4212-BF4B-7D8195FA0FFF}"/>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C395400D-321D-4100-AA84-E63F7BE0D0F3}"/>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CF52DC34-D653-4F93-9A2C-A302BE83D858}"/>
              </a:ext>
            </a:extLst>
          </p:cNvPr>
          <p:cNvSpPr txBox="1">
            <a:spLocks noGrp="1"/>
          </p:cNvSpPr>
          <p:nvPr>
            <p:ph type="sldNum" sz="quarter" idx="8"/>
          </p:nvPr>
        </p:nvSpPr>
        <p:spPr/>
        <p:txBody>
          <a:bodyPr/>
          <a:lstStyle>
            <a:lvl1pPr>
              <a:defRPr/>
            </a:lvl1pPr>
          </a:lstStyle>
          <a:p>
            <a:pPr lvl="0"/>
            <a:fld id="{ED1CCDB8-5ABE-4975-9AEF-2BBBCCC7A7DD}" type="slidenum">
              <a:t>‹#›</a:t>
            </a:fld>
            <a:endParaRPr lang="en-IN"/>
          </a:p>
        </p:txBody>
      </p:sp>
    </p:spTree>
    <p:extLst>
      <p:ext uri="{BB962C8B-B14F-4D97-AF65-F5344CB8AC3E}">
        <p14:creationId xmlns:p14="http://schemas.microsoft.com/office/powerpoint/2010/main" val="6597919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DE8D8-AA03-471C-AC3B-74A6E2D61645}"/>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5E210AD5-E343-4CD6-AE28-A6DAD6EA983D}"/>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07ACD1-FB4F-416F-9B37-D3F6D78B3B2D}"/>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F19064C6-7514-48F8-92AF-9974D28220CF}"/>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E2A8DCC5-44E2-428F-A564-D44CF5B061CA}"/>
              </a:ext>
            </a:extLst>
          </p:cNvPr>
          <p:cNvSpPr txBox="1">
            <a:spLocks noGrp="1"/>
          </p:cNvSpPr>
          <p:nvPr>
            <p:ph type="sldNum" sz="quarter" idx="8"/>
          </p:nvPr>
        </p:nvSpPr>
        <p:spPr/>
        <p:txBody>
          <a:bodyPr/>
          <a:lstStyle>
            <a:lvl1pPr>
              <a:defRPr/>
            </a:lvl1pPr>
          </a:lstStyle>
          <a:p>
            <a:pPr lvl="0"/>
            <a:fld id="{EA34177A-3CF2-4D12-A58A-99DCB541F2D3}" type="slidenum">
              <a:t>‹#›</a:t>
            </a:fld>
            <a:endParaRPr lang="en-IN"/>
          </a:p>
        </p:txBody>
      </p:sp>
    </p:spTree>
    <p:extLst>
      <p:ext uri="{BB962C8B-B14F-4D97-AF65-F5344CB8AC3E}">
        <p14:creationId xmlns:p14="http://schemas.microsoft.com/office/powerpoint/2010/main" val="36035711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214232-FA35-43B3-BF1A-EB0D8BEBF1A0}"/>
              </a:ext>
            </a:extLst>
          </p:cNvPr>
          <p:cNvSpPr txBox="1">
            <a:spLocks noGrp="1"/>
          </p:cNvSpPr>
          <p:nvPr>
            <p:ph type="title" orient="vert"/>
          </p:nvPr>
        </p:nvSpPr>
        <p:spPr>
          <a:xfrm>
            <a:off x="7308854" y="301623"/>
            <a:ext cx="2266953" cy="5851529"/>
          </a:xfrm>
        </p:spPr>
        <p:txBody>
          <a:bodyPr vert="eaVert"/>
          <a:lstStyle>
            <a:lvl1pPr>
              <a:defRPr lang="en-US"/>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B6BD18CE-471D-454E-946F-97F84DE83655}"/>
              </a:ext>
            </a:extLst>
          </p:cNvPr>
          <p:cNvSpPr txBox="1">
            <a:spLocks noGrp="1"/>
          </p:cNvSpPr>
          <p:nvPr>
            <p:ph type="body" orient="vert" idx="1"/>
          </p:nvPr>
        </p:nvSpPr>
        <p:spPr>
          <a:xfrm>
            <a:off x="503240" y="301623"/>
            <a:ext cx="6653210"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1F8A3F-3BE2-49D1-9332-70E7A848AC0B}"/>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C930D3BB-4AD5-496C-B65F-1F160C9F5A51}"/>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9230051D-655F-47B0-8E8C-92B572A82992}"/>
              </a:ext>
            </a:extLst>
          </p:cNvPr>
          <p:cNvSpPr txBox="1">
            <a:spLocks noGrp="1"/>
          </p:cNvSpPr>
          <p:nvPr>
            <p:ph type="sldNum" sz="quarter" idx="8"/>
          </p:nvPr>
        </p:nvSpPr>
        <p:spPr/>
        <p:txBody>
          <a:bodyPr/>
          <a:lstStyle>
            <a:lvl1pPr>
              <a:defRPr/>
            </a:lvl1pPr>
          </a:lstStyle>
          <a:p>
            <a:pPr lvl="0"/>
            <a:fld id="{482A67F4-9DD2-4771-9750-18EFAA7C9255}" type="slidenum">
              <a:t>‹#›</a:t>
            </a:fld>
            <a:endParaRPr lang="en-IN"/>
          </a:p>
        </p:txBody>
      </p:sp>
    </p:spTree>
    <p:extLst>
      <p:ext uri="{BB962C8B-B14F-4D97-AF65-F5344CB8AC3E}">
        <p14:creationId xmlns:p14="http://schemas.microsoft.com/office/powerpoint/2010/main" val="12945998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D9FB-AD54-4275-B3C9-DBA11CF96C66}"/>
              </a:ext>
            </a:extLst>
          </p:cNvPr>
          <p:cNvSpPr txBox="1">
            <a:spLocks noGrp="1"/>
          </p:cNvSpPr>
          <p:nvPr>
            <p:ph type="ctrTitle"/>
          </p:nvPr>
        </p:nvSpPr>
        <p:spPr>
          <a:xfrm>
            <a:off x="1260472" y="1236661"/>
            <a:ext cx="7559673" cy="2632072"/>
          </a:xfrm>
        </p:spPr>
        <p:txBody>
          <a:bodyPr anchor="b"/>
          <a:lstStyle>
            <a:lvl1pPr>
              <a:defRPr lang="en-US" sz="6000"/>
            </a:lvl1pPr>
          </a:lstStyle>
          <a:p>
            <a:pPr lvl="0"/>
            <a:r>
              <a:rPr lang="en-US"/>
              <a:t>Click to edit Master title style</a:t>
            </a:r>
            <a:endParaRPr lang="en-IN"/>
          </a:p>
        </p:txBody>
      </p:sp>
      <p:sp>
        <p:nvSpPr>
          <p:cNvPr id="3" name="Subtitle 2">
            <a:extLst>
              <a:ext uri="{FF2B5EF4-FFF2-40B4-BE49-F238E27FC236}">
                <a16:creationId xmlns:a16="http://schemas.microsoft.com/office/drawing/2014/main" id="{4760B028-EBB2-4F37-B512-936EC31D5A0A}"/>
              </a:ext>
            </a:extLst>
          </p:cNvPr>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endParaRPr lang="en-IN"/>
          </a:p>
        </p:txBody>
      </p:sp>
      <p:sp>
        <p:nvSpPr>
          <p:cNvPr id="4" name="Date Placeholder 3">
            <a:extLst>
              <a:ext uri="{FF2B5EF4-FFF2-40B4-BE49-F238E27FC236}">
                <a16:creationId xmlns:a16="http://schemas.microsoft.com/office/drawing/2014/main" id="{41578C66-C029-42F3-9F6C-509D59708396}"/>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F4454D71-44C8-4708-80C4-7A66FC61C503}"/>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6C0E5612-4A0E-45E9-81A6-096E43DADF1C}"/>
              </a:ext>
            </a:extLst>
          </p:cNvPr>
          <p:cNvSpPr txBox="1">
            <a:spLocks noGrp="1"/>
          </p:cNvSpPr>
          <p:nvPr>
            <p:ph type="sldNum" sz="quarter" idx="8"/>
          </p:nvPr>
        </p:nvSpPr>
        <p:spPr/>
        <p:txBody>
          <a:bodyPr/>
          <a:lstStyle>
            <a:lvl1pPr>
              <a:defRPr/>
            </a:lvl1pPr>
          </a:lstStyle>
          <a:p>
            <a:pPr lvl="0"/>
            <a:fld id="{EBCB0F7F-3629-473D-9990-F0EC215C776C}" type="slidenum">
              <a:t>‹#›</a:t>
            </a:fld>
            <a:endParaRPr lang="en-IN"/>
          </a:p>
        </p:txBody>
      </p:sp>
    </p:spTree>
    <p:extLst>
      <p:ext uri="{BB962C8B-B14F-4D97-AF65-F5344CB8AC3E}">
        <p14:creationId xmlns:p14="http://schemas.microsoft.com/office/powerpoint/2010/main" val="28486138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A36F-9252-48F6-A555-CDCE8C563D37}"/>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C0EDF246-4E42-4030-9F24-E2D451EB4C8B}"/>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34054E-A1F4-441B-B6D0-79B14E2B080B}"/>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37C9E6AD-2780-4710-9A13-94851E278483}"/>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0B6D537B-FAD0-4E8D-9D12-031465DD7B86}"/>
              </a:ext>
            </a:extLst>
          </p:cNvPr>
          <p:cNvSpPr txBox="1">
            <a:spLocks noGrp="1"/>
          </p:cNvSpPr>
          <p:nvPr>
            <p:ph type="sldNum" sz="quarter" idx="8"/>
          </p:nvPr>
        </p:nvSpPr>
        <p:spPr/>
        <p:txBody>
          <a:bodyPr/>
          <a:lstStyle>
            <a:lvl1pPr>
              <a:defRPr/>
            </a:lvl1pPr>
          </a:lstStyle>
          <a:p>
            <a:pPr lvl="0"/>
            <a:fld id="{4165C635-582F-488E-8188-310A484D052C}" type="slidenum">
              <a:t>‹#›</a:t>
            </a:fld>
            <a:endParaRPr lang="en-IN"/>
          </a:p>
        </p:txBody>
      </p:sp>
    </p:spTree>
    <p:extLst>
      <p:ext uri="{BB962C8B-B14F-4D97-AF65-F5344CB8AC3E}">
        <p14:creationId xmlns:p14="http://schemas.microsoft.com/office/powerpoint/2010/main" val="42509327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EA47-A051-4156-BF8D-8801B057E5F1}"/>
              </a:ext>
            </a:extLst>
          </p:cNvPr>
          <p:cNvSpPr txBox="1">
            <a:spLocks noGrp="1"/>
          </p:cNvSpPr>
          <p:nvPr>
            <p:ph type="title"/>
          </p:nvPr>
        </p:nvSpPr>
        <p:spPr>
          <a:xfrm>
            <a:off x="687391" y="1884358"/>
            <a:ext cx="8694736" cy="3144841"/>
          </a:xfrm>
        </p:spPr>
        <p:txBody>
          <a:bodyPr anchor="b"/>
          <a:lstStyle>
            <a:lvl1pPr>
              <a:defRPr lang="en-US" sz="6000"/>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C991C96C-4A36-43F1-808A-278E4E2859CC}"/>
              </a:ext>
            </a:extLst>
          </p:cNvPr>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4538E8D-3E14-4667-9BC6-886915061C08}"/>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55A5D1A5-BEB4-45FD-B947-BF85060E0DFD}"/>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232FCDA5-8CFE-41E8-B0F3-3A387ED897B8}"/>
              </a:ext>
            </a:extLst>
          </p:cNvPr>
          <p:cNvSpPr txBox="1">
            <a:spLocks noGrp="1"/>
          </p:cNvSpPr>
          <p:nvPr>
            <p:ph type="sldNum" sz="quarter" idx="8"/>
          </p:nvPr>
        </p:nvSpPr>
        <p:spPr/>
        <p:txBody>
          <a:bodyPr/>
          <a:lstStyle>
            <a:lvl1pPr>
              <a:defRPr/>
            </a:lvl1pPr>
          </a:lstStyle>
          <a:p>
            <a:pPr lvl="0"/>
            <a:fld id="{1C45B489-C87C-44B3-ACDC-A1658167A004}" type="slidenum">
              <a:t>‹#›</a:t>
            </a:fld>
            <a:endParaRPr lang="en-IN"/>
          </a:p>
        </p:txBody>
      </p:sp>
    </p:spTree>
    <p:extLst>
      <p:ext uri="{BB962C8B-B14F-4D97-AF65-F5344CB8AC3E}">
        <p14:creationId xmlns:p14="http://schemas.microsoft.com/office/powerpoint/2010/main" val="11226484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6E53-F117-4937-8E03-662B512C94B5}"/>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D0A83B85-6740-4FA8-A060-8A8C627A6C5F}"/>
              </a:ext>
            </a:extLst>
          </p:cNvPr>
          <p:cNvSpPr txBox="1">
            <a:spLocks noGrp="1"/>
          </p:cNvSpPr>
          <p:nvPr>
            <p:ph idx="1"/>
          </p:nvPr>
        </p:nvSpPr>
        <p:spPr>
          <a:xfrm>
            <a:off x="503240" y="1768477"/>
            <a:ext cx="4459291" cy="438467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D9C208-5DA7-4401-AD4B-D83FCBDCA5C8}"/>
              </a:ext>
            </a:extLst>
          </p:cNvPr>
          <p:cNvSpPr txBox="1">
            <a:spLocks noGrp="1"/>
          </p:cNvSpPr>
          <p:nvPr>
            <p:ph idx="2"/>
          </p:nvPr>
        </p:nvSpPr>
        <p:spPr>
          <a:xfrm>
            <a:off x="5114925" y="1768477"/>
            <a:ext cx="4460872" cy="438467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50B19A-0270-443E-AAC6-67C8BA7903EC}"/>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D3BD422F-DE56-4ED6-BD6C-5DA62AECB8F4}"/>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487FE31D-BD9C-4EA8-B8C6-41924FDFC902}"/>
              </a:ext>
            </a:extLst>
          </p:cNvPr>
          <p:cNvSpPr txBox="1">
            <a:spLocks noGrp="1"/>
          </p:cNvSpPr>
          <p:nvPr>
            <p:ph type="sldNum" sz="quarter" idx="8"/>
          </p:nvPr>
        </p:nvSpPr>
        <p:spPr/>
        <p:txBody>
          <a:bodyPr/>
          <a:lstStyle>
            <a:lvl1pPr>
              <a:defRPr/>
            </a:lvl1pPr>
          </a:lstStyle>
          <a:p>
            <a:pPr lvl="0"/>
            <a:fld id="{103DEBEB-7A19-438F-B0CB-E810A0531EDC}" type="slidenum">
              <a:t>‹#›</a:t>
            </a:fld>
            <a:endParaRPr lang="en-IN"/>
          </a:p>
        </p:txBody>
      </p:sp>
    </p:spTree>
    <p:extLst>
      <p:ext uri="{BB962C8B-B14F-4D97-AF65-F5344CB8AC3E}">
        <p14:creationId xmlns:p14="http://schemas.microsoft.com/office/powerpoint/2010/main" val="37672519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D35C-9D88-43E7-A308-543EBE08BEFD}"/>
              </a:ext>
            </a:extLst>
          </p:cNvPr>
          <p:cNvSpPr txBox="1">
            <a:spLocks noGrp="1"/>
          </p:cNvSpPr>
          <p:nvPr>
            <p:ph type="title"/>
          </p:nvPr>
        </p:nvSpPr>
        <p:spPr>
          <a:xfrm>
            <a:off x="693736" y="403222"/>
            <a:ext cx="8694736" cy="1460497"/>
          </a:xfrm>
        </p:spPr>
        <p:txBody>
          <a:bodyPr/>
          <a:lstStyle>
            <a:lvl1pPr>
              <a:defRPr lang="en-US"/>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74616F7B-6DD1-4903-AD58-6F7C3DA7CF81}"/>
              </a:ext>
            </a:extLst>
          </p:cNvPr>
          <p:cNvSpPr txBox="1">
            <a:spLocks noGrp="1"/>
          </p:cNvSpPr>
          <p:nvPr>
            <p:ph type="body" idx="1"/>
          </p:nvPr>
        </p:nvSpPr>
        <p:spPr>
          <a:xfrm>
            <a:off x="693736" y="1852610"/>
            <a:ext cx="4265611" cy="908054"/>
          </a:xfrm>
        </p:spPr>
        <p:txBody>
          <a:bodyPr anchor="b"/>
          <a:lstStyle>
            <a:lvl1pPr>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1C19C1C7-C4FF-4F3C-B8F1-E2B508685E90}"/>
              </a:ext>
            </a:extLst>
          </p:cNvPr>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1F43F4-000C-4DE9-910C-9855491154CC}"/>
              </a:ext>
            </a:extLst>
          </p:cNvPr>
          <p:cNvSpPr txBox="1">
            <a:spLocks noGrp="1"/>
          </p:cNvSpPr>
          <p:nvPr>
            <p:ph type="body" idx="3"/>
          </p:nvPr>
        </p:nvSpPr>
        <p:spPr>
          <a:xfrm>
            <a:off x="5103815" y="1852610"/>
            <a:ext cx="4284658" cy="908054"/>
          </a:xfrm>
        </p:spPr>
        <p:txBody>
          <a:bodyPr anchor="b"/>
          <a:lstStyle>
            <a:lvl1pPr>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CFC95704-2294-4314-A500-3E2B7B5809EE}"/>
              </a:ext>
            </a:extLst>
          </p:cNvPr>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15766D-6424-4D86-ACEF-7601C0610133}"/>
              </a:ext>
            </a:extLst>
          </p:cNvPr>
          <p:cNvSpPr txBox="1">
            <a:spLocks noGrp="1"/>
          </p:cNvSpPr>
          <p:nvPr>
            <p:ph type="dt" sz="half" idx="7"/>
          </p:nvPr>
        </p:nvSpPr>
        <p:spPr/>
        <p:txBody>
          <a:bodyPr/>
          <a:lstStyle>
            <a:lvl1pPr>
              <a:defRPr/>
            </a:lvl1pPr>
          </a:lstStyle>
          <a:p>
            <a:pPr lvl="0"/>
            <a:endParaRPr lang="en-IN"/>
          </a:p>
        </p:txBody>
      </p:sp>
      <p:sp>
        <p:nvSpPr>
          <p:cNvPr id="8" name="Footer Placeholder 7">
            <a:extLst>
              <a:ext uri="{FF2B5EF4-FFF2-40B4-BE49-F238E27FC236}">
                <a16:creationId xmlns:a16="http://schemas.microsoft.com/office/drawing/2014/main" id="{4FC4924D-EC03-4073-AD87-E8B346661A02}"/>
              </a:ext>
            </a:extLst>
          </p:cNvPr>
          <p:cNvSpPr txBox="1">
            <a:spLocks noGrp="1"/>
          </p:cNvSpPr>
          <p:nvPr>
            <p:ph type="ftr" sz="quarter" idx="9"/>
          </p:nvPr>
        </p:nvSpPr>
        <p:spPr/>
        <p:txBody>
          <a:bodyPr/>
          <a:lstStyle>
            <a:lvl1pPr>
              <a:defRPr/>
            </a:lvl1pPr>
          </a:lstStyle>
          <a:p>
            <a:pPr lvl="0"/>
            <a:endParaRPr lang="en-IN"/>
          </a:p>
        </p:txBody>
      </p:sp>
      <p:sp>
        <p:nvSpPr>
          <p:cNvPr id="9" name="Slide Number Placeholder 8">
            <a:extLst>
              <a:ext uri="{FF2B5EF4-FFF2-40B4-BE49-F238E27FC236}">
                <a16:creationId xmlns:a16="http://schemas.microsoft.com/office/drawing/2014/main" id="{7FA97E17-E46F-4EA8-8035-6E28DA732791}"/>
              </a:ext>
            </a:extLst>
          </p:cNvPr>
          <p:cNvSpPr txBox="1">
            <a:spLocks noGrp="1"/>
          </p:cNvSpPr>
          <p:nvPr>
            <p:ph type="sldNum" sz="quarter" idx="8"/>
          </p:nvPr>
        </p:nvSpPr>
        <p:spPr/>
        <p:txBody>
          <a:bodyPr/>
          <a:lstStyle>
            <a:lvl1pPr>
              <a:defRPr/>
            </a:lvl1pPr>
          </a:lstStyle>
          <a:p>
            <a:pPr lvl="0"/>
            <a:fld id="{11E549A7-1781-4158-8E2B-3A021DD92C8A}" type="slidenum">
              <a:t>‹#›</a:t>
            </a:fld>
            <a:endParaRPr lang="en-IN"/>
          </a:p>
        </p:txBody>
      </p:sp>
    </p:spTree>
    <p:extLst>
      <p:ext uri="{BB962C8B-B14F-4D97-AF65-F5344CB8AC3E}">
        <p14:creationId xmlns:p14="http://schemas.microsoft.com/office/powerpoint/2010/main" val="10292988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8B35-363E-4857-972C-E885CDA94B99}"/>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Date Placeholder 2">
            <a:extLst>
              <a:ext uri="{FF2B5EF4-FFF2-40B4-BE49-F238E27FC236}">
                <a16:creationId xmlns:a16="http://schemas.microsoft.com/office/drawing/2014/main" id="{BCB465DA-CE47-42A7-AE9C-BFEF18534FAC}"/>
              </a:ext>
            </a:extLst>
          </p:cNvPr>
          <p:cNvSpPr txBox="1">
            <a:spLocks noGrp="1"/>
          </p:cNvSpPr>
          <p:nvPr>
            <p:ph type="dt" sz="half" idx="7"/>
          </p:nvPr>
        </p:nvSpPr>
        <p:spPr/>
        <p:txBody>
          <a:bodyPr/>
          <a:lstStyle>
            <a:lvl1pPr>
              <a:defRPr/>
            </a:lvl1pPr>
          </a:lstStyle>
          <a:p>
            <a:pPr lvl="0"/>
            <a:endParaRPr lang="en-IN"/>
          </a:p>
        </p:txBody>
      </p:sp>
      <p:sp>
        <p:nvSpPr>
          <p:cNvPr id="4" name="Footer Placeholder 3">
            <a:extLst>
              <a:ext uri="{FF2B5EF4-FFF2-40B4-BE49-F238E27FC236}">
                <a16:creationId xmlns:a16="http://schemas.microsoft.com/office/drawing/2014/main" id="{EDC176B5-C13E-4DA7-8310-6272549C7588}"/>
              </a:ext>
            </a:extLst>
          </p:cNvPr>
          <p:cNvSpPr txBox="1">
            <a:spLocks noGrp="1"/>
          </p:cNvSpPr>
          <p:nvPr>
            <p:ph type="ftr" sz="quarter" idx="9"/>
          </p:nvPr>
        </p:nvSpPr>
        <p:spPr/>
        <p:txBody>
          <a:bodyPr/>
          <a:lstStyle>
            <a:lvl1pPr>
              <a:defRPr/>
            </a:lvl1pPr>
          </a:lstStyle>
          <a:p>
            <a:pPr lvl="0"/>
            <a:endParaRPr lang="en-IN"/>
          </a:p>
        </p:txBody>
      </p:sp>
      <p:sp>
        <p:nvSpPr>
          <p:cNvPr id="5" name="Slide Number Placeholder 4">
            <a:extLst>
              <a:ext uri="{FF2B5EF4-FFF2-40B4-BE49-F238E27FC236}">
                <a16:creationId xmlns:a16="http://schemas.microsoft.com/office/drawing/2014/main" id="{2ABDC4E1-3125-4241-8685-CC4E0981D142}"/>
              </a:ext>
            </a:extLst>
          </p:cNvPr>
          <p:cNvSpPr txBox="1">
            <a:spLocks noGrp="1"/>
          </p:cNvSpPr>
          <p:nvPr>
            <p:ph type="sldNum" sz="quarter" idx="8"/>
          </p:nvPr>
        </p:nvSpPr>
        <p:spPr/>
        <p:txBody>
          <a:bodyPr/>
          <a:lstStyle>
            <a:lvl1pPr>
              <a:defRPr/>
            </a:lvl1pPr>
          </a:lstStyle>
          <a:p>
            <a:pPr lvl="0"/>
            <a:fld id="{691F7838-BBA6-49BD-9F62-6A24064A70C5}" type="slidenum">
              <a:t>‹#›</a:t>
            </a:fld>
            <a:endParaRPr lang="en-IN"/>
          </a:p>
        </p:txBody>
      </p:sp>
    </p:spTree>
    <p:extLst>
      <p:ext uri="{BB962C8B-B14F-4D97-AF65-F5344CB8AC3E}">
        <p14:creationId xmlns:p14="http://schemas.microsoft.com/office/powerpoint/2010/main" val="1618479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BC12-421D-4B8B-B9E1-949570105754}"/>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34623260-E934-441F-BCA2-21A8B4A6690E}"/>
              </a:ext>
            </a:extLst>
          </p:cNvPr>
          <p:cNvSpPr txBox="1">
            <a:spLocks noGrp="1"/>
          </p:cNvSpPr>
          <p:nvPr>
            <p:ph idx="1"/>
          </p:nvPr>
        </p:nvSpPr>
        <p:spPr>
          <a:xfrm>
            <a:off x="503240" y="1768477"/>
            <a:ext cx="4459291" cy="438467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1A517B-4948-419A-9B01-F95267587B74}"/>
              </a:ext>
            </a:extLst>
          </p:cNvPr>
          <p:cNvSpPr txBox="1">
            <a:spLocks noGrp="1"/>
          </p:cNvSpPr>
          <p:nvPr>
            <p:ph idx="2"/>
          </p:nvPr>
        </p:nvSpPr>
        <p:spPr>
          <a:xfrm>
            <a:off x="5114925" y="1768477"/>
            <a:ext cx="4460872" cy="438467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AD270C-9680-49C1-9D66-B8A2C49CF81E}"/>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F3E0EA7E-FCEB-4C26-85B2-213395A7D4B4}"/>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774A7DD9-14A5-42B2-947F-AA3A8BA9A105}"/>
              </a:ext>
            </a:extLst>
          </p:cNvPr>
          <p:cNvSpPr txBox="1">
            <a:spLocks noGrp="1"/>
          </p:cNvSpPr>
          <p:nvPr>
            <p:ph type="sldNum" sz="quarter" idx="8"/>
          </p:nvPr>
        </p:nvSpPr>
        <p:spPr/>
        <p:txBody>
          <a:bodyPr/>
          <a:lstStyle>
            <a:lvl1pPr>
              <a:defRPr/>
            </a:lvl1pPr>
          </a:lstStyle>
          <a:p>
            <a:pPr lvl="0"/>
            <a:fld id="{F4765F0B-8C5C-4E09-B6F0-1D4978DE1C62}" type="slidenum">
              <a:t>‹#›</a:t>
            </a:fld>
            <a:endParaRPr lang="en-IN"/>
          </a:p>
        </p:txBody>
      </p:sp>
    </p:spTree>
    <p:extLst>
      <p:ext uri="{BB962C8B-B14F-4D97-AF65-F5344CB8AC3E}">
        <p14:creationId xmlns:p14="http://schemas.microsoft.com/office/powerpoint/2010/main" val="9837433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67EECE-0316-4250-8ED4-EE05892A4DAB}"/>
              </a:ext>
            </a:extLst>
          </p:cNvPr>
          <p:cNvSpPr txBox="1">
            <a:spLocks noGrp="1"/>
          </p:cNvSpPr>
          <p:nvPr>
            <p:ph type="dt" sz="half" idx="7"/>
          </p:nvPr>
        </p:nvSpPr>
        <p:spPr/>
        <p:txBody>
          <a:bodyPr/>
          <a:lstStyle>
            <a:lvl1pPr>
              <a:defRPr/>
            </a:lvl1pPr>
          </a:lstStyle>
          <a:p>
            <a:pPr lvl="0"/>
            <a:endParaRPr lang="en-IN"/>
          </a:p>
        </p:txBody>
      </p:sp>
      <p:sp>
        <p:nvSpPr>
          <p:cNvPr id="3" name="Footer Placeholder 2">
            <a:extLst>
              <a:ext uri="{FF2B5EF4-FFF2-40B4-BE49-F238E27FC236}">
                <a16:creationId xmlns:a16="http://schemas.microsoft.com/office/drawing/2014/main" id="{F02ED99E-237F-4E3E-B3E7-B91BCF7B9F74}"/>
              </a:ext>
            </a:extLst>
          </p:cNvPr>
          <p:cNvSpPr txBox="1">
            <a:spLocks noGrp="1"/>
          </p:cNvSpPr>
          <p:nvPr>
            <p:ph type="ftr" sz="quarter" idx="9"/>
          </p:nvPr>
        </p:nvSpPr>
        <p:spPr/>
        <p:txBody>
          <a:bodyPr/>
          <a:lstStyle>
            <a:lvl1pPr>
              <a:defRPr/>
            </a:lvl1pPr>
          </a:lstStyle>
          <a:p>
            <a:pPr lvl="0"/>
            <a:endParaRPr lang="en-IN"/>
          </a:p>
        </p:txBody>
      </p:sp>
      <p:sp>
        <p:nvSpPr>
          <p:cNvPr id="4" name="Slide Number Placeholder 3">
            <a:extLst>
              <a:ext uri="{FF2B5EF4-FFF2-40B4-BE49-F238E27FC236}">
                <a16:creationId xmlns:a16="http://schemas.microsoft.com/office/drawing/2014/main" id="{F4E30668-E891-4691-8E03-675C5F362336}"/>
              </a:ext>
            </a:extLst>
          </p:cNvPr>
          <p:cNvSpPr txBox="1">
            <a:spLocks noGrp="1"/>
          </p:cNvSpPr>
          <p:nvPr>
            <p:ph type="sldNum" sz="quarter" idx="8"/>
          </p:nvPr>
        </p:nvSpPr>
        <p:spPr/>
        <p:txBody>
          <a:bodyPr/>
          <a:lstStyle>
            <a:lvl1pPr>
              <a:defRPr/>
            </a:lvl1pPr>
          </a:lstStyle>
          <a:p>
            <a:pPr lvl="0"/>
            <a:fld id="{19D26E11-7C87-4661-9B03-D72517EE6227}" type="slidenum">
              <a:t>‹#›</a:t>
            </a:fld>
            <a:endParaRPr lang="en-IN"/>
          </a:p>
        </p:txBody>
      </p:sp>
    </p:spTree>
    <p:extLst>
      <p:ext uri="{BB962C8B-B14F-4D97-AF65-F5344CB8AC3E}">
        <p14:creationId xmlns:p14="http://schemas.microsoft.com/office/powerpoint/2010/main" val="149673309"/>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EAD9-3FBE-4A11-A535-D9C26528C0E0}"/>
              </a:ext>
            </a:extLst>
          </p:cNvPr>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21AA76A5-8F5B-469E-9AB5-1E315EB6A814}"/>
              </a:ext>
            </a:extLst>
          </p:cNvPr>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FFC2A8-372F-49A0-BFE2-48499C63FC3B}"/>
              </a:ext>
            </a:extLst>
          </p:cNvPr>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788C9F7-9D82-44BF-BF9A-91FCFB6D7823}"/>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F42C6241-3EAC-4D1F-ABB9-4A54F56FE282}"/>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9D445217-8257-43F3-A7A5-3D2F229D459E}"/>
              </a:ext>
            </a:extLst>
          </p:cNvPr>
          <p:cNvSpPr txBox="1">
            <a:spLocks noGrp="1"/>
          </p:cNvSpPr>
          <p:nvPr>
            <p:ph type="sldNum" sz="quarter" idx="8"/>
          </p:nvPr>
        </p:nvSpPr>
        <p:spPr/>
        <p:txBody>
          <a:bodyPr/>
          <a:lstStyle>
            <a:lvl1pPr>
              <a:defRPr/>
            </a:lvl1pPr>
          </a:lstStyle>
          <a:p>
            <a:pPr lvl="0"/>
            <a:fld id="{25CB6C3D-DDC5-4C9C-8BE7-67AEC020DF64}" type="slidenum">
              <a:t>‹#›</a:t>
            </a:fld>
            <a:endParaRPr lang="en-IN"/>
          </a:p>
        </p:txBody>
      </p:sp>
    </p:spTree>
    <p:extLst>
      <p:ext uri="{BB962C8B-B14F-4D97-AF65-F5344CB8AC3E}">
        <p14:creationId xmlns:p14="http://schemas.microsoft.com/office/powerpoint/2010/main" val="28482789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7D0E-391A-428D-B317-A92CB0083AE6}"/>
              </a:ext>
            </a:extLst>
          </p:cNvPr>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endParaRPr lang="en-IN"/>
          </a:p>
        </p:txBody>
      </p:sp>
      <p:sp>
        <p:nvSpPr>
          <p:cNvPr id="3" name="Picture Placeholder 2">
            <a:extLst>
              <a:ext uri="{FF2B5EF4-FFF2-40B4-BE49-F238E27FC236}">
                <a16:creationId xmlns:a16="http://schemas.microsoft.com/office/drawing/2014/main" id="{9FB15601-B914-47C4-ADB7-A80FCB980DD6}"/>
              </a:ext>
            </a:extLst>
          </p:cNvPr>
          <p:cNvSpPr txBox="1">
            <a:spLocks noGrp="1"/>
          </p:cNvSpPr>
          <p:nvPr>
            <p:ph type="pic" idx="1"/>
          </p:nvPr>
        </p:nvSpPr>
        <p:spPr>
          <a:xfrm>
            <a:off x="4286249" y="1089022"/>
            <a:ext cx="5102223" cy="5372100"/>
          </a:xfrm>
        </p:spPr>
        <p:txBody>
          <a:bodyPr/>
          <a:lstStyle>
            <a:lvl1pPr>
              <a:defRPr lang="en-IN"/>
            </a:lvl1pPr>
          </a:lstStyle>
          <a:p>
            <a:pPr lvl="0"/>
            <a:endParaRPr lang="en-IN"/>
          </a:p>
        </p:txBody>
      </p:sp>
      <p:sp>
        <p:nvSpPr>
          <p:cNvPr id="4" name="Text Placeholder 3">
            <a:extLst>
              <a:ext uri="{FF2B5EF4-FFF2-40B4-BE49-F238E27FC236}">
                <a16:creationId xmlns:a16="http://schemas.microsoft.com/office/drawing/2014/main" id="{753716EC-0F5A-4C22-9D87-7CC4E35FF046}"/>
              </a:ext>
            </a:extLst>
          </p:cNvPr>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C2C2F91-E25F-4FE7-9FC5-4D93C8E6E855}"/>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1C90881C-B959-44CF-80E2-2A161E4E2F32}"/>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1D651140-1E09-478C-846C-9056EA286A66}"/>
              </a:ext>
            </a:extLst>
          </p:cNvPr>
          <p:cNvSpPr txBox="1">
            <a:spLocks noGrp="1"/>
          </p:cNvSpPr>
          <p:nvPr>
            <p:ph type="sldNum" sz="quarter" idx="8"/>
          </p:nvPr>
        </p:nvSpPr>
        <p:spPr/>
        <p:txBody>
          <a:bodyPr/>
          <a:lstStyle>
            <a:lvl1pPr>
              <a:defRPr/>
            </a:lvl1pPr>
          </a:lstStyle>
          <a:p>
            <a:pPr lvl="0"/>
            <a:fld id="{3A5DDD1F-EEFA-4D37-8F5B-DE702FEF4214}" type="slidenum">
              <a:t>‹#›</a:t>
            </a:fld>
            <a:endParaRPr lang="en-IN"/>
          </a:p>
        </p:txBody>
      </p:sp>
    </p:spTree>
    <p:extLst>
      <p:ext uri="{BB962C8B-B14F-4D97-AF65-F5344CB8AC3E}">
        <p14:creationId xmlns:p14="http://schemas.microsoft.com/office/powerpoint/2010/main" val="20500938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C94B-6546-481A-957F-07D1D3984892}"/>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B282DB54-F45E-458C-92B4-B5499F4CC6BA}"/>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51C0B-1956-4BAA-B037-285FB0207861}"/>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8A5ACFEC-67B3-438A-A6D6-FE1A4908E8C4}"/>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F6C7FACD-E5D3-4A60-A075-432D4C832BE6}"/>
              </a:ext>
            </a:extLst>
          </p:cNvPr>
          <p:cNvSpPr txBox="1">
            <a:spLocks noGrp="1"/>
          </p:cNvSpPr>
          <p:nvPr>
            <p:ph type="sldNum" sz="quarter" idx="8"/>
          </p:nvPr>
        </p:nvSpPr>
        <p:spPr/>
        <p:txBody>
          <a:bodyPr/>
          <a:lstStyle>
            <a:lvl1pPr>
              <a:defRPr/>
            </a:lvl1pPr>
          </a:lstStyle>
          <a:p>
            <a:pPr lvl="0"/>
            <a:fld id="{A64978D5-4A2A-44A1-AABE-084EBFDA5907}" type="slidenum">
              <a:t>‹#›</a:t>
            </a:fld>
            <a:endParaRPr lang="en-IN"/>
          </a:p>
        </p:txBody>
      </p:sp>
    </p:spTree>
    <p:extLst>
      <p:ext uri="{BB962C8B-B14F-4D97-AF65-F5344CB8AC3E}">
        <p14:creationId xmlns:p14="http://schemas.microsoft.com/office/powerpoint/2010/main" val="32465573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E26993-3550-4FA2-B7A4-470EB357FB19}"/>
              </a:ext>
            </a:extLst>
          </p:cNvPr>
          <p:cNvSpPr txBox="1">
            <a:spLocks noGrp="1"/>
          </p:cNvSpPr>
          <p:nvPr>
            <p:ph type="title" orient="vert"/>
          </p:nvPr>
        </p:nvSpPr>
        <p:spPr>
          <a:xfrm>
            <a:off x="7308854" y="301623"/>
            <a:ext cx="2266953" cy="5851529"/>
          </a:xfrm>
        </p:spPr>
        <p:txBody>
          <a:bodyPr vert="eaVert"/>
          <a:lstStyle>
            <a:lvl1pPr>
              <a:defRPr lang="en-US"/>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553F8076-6B4F-4945-8D4C-068ADFDF5850}"/>
              </a:ext>
            </a:extLst>
          </p:cNvPr>
          <p:cNvSpPr txBox="1">
            <a:spLocks noGrp="1"/>
          </p:cNvSpPr>
          <p:nvPr>
            <p:ph type="body" orient="vert" idx="1"/>
          </p:nvPr>
        </p:nvSpPr>
        <p:spPr>
          <a:xfrm>
            <a:off x="503240" y="301623"/>
            <a:ext cx="6653210"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E1151F-368E-49CF-A695-1FC5515D2184}"/>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D9326B13-701F-4EC4-8C49-42D9EFD8E349}"/>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9DAB4ECC-5A2A-4BDA-82E6-07C5E1415AA1}"/>
              </a:ext>
            </a:extLst>
          </p:cNvPr>
          <p:cNvSpPr txBox="1">
            <a:spLocks noGrp="1"/>
          </p:cNvSpPr>
          <p:nvPr>
            <p:ph type="sldNum" sz="quarter" idx="8"/>
          </p:nvPr>
        </p:nvSpPr>
        <p:spPr/>
        <p:txBody>
          <a:bodyPr/>
          <a:lstStyle>
            <a:lvl1pPr>
              <a:defRPr/>
            </a:lvl1pPr>
          </a:lstStyle>
          <a:p>
            <a:pPr lvl="0"/>
            <a:fld id="{9193CD9D-B3EF-4A67-85D9-E036039A099D}" type="slidenum">
              <a:t>‹#›</a:t>
            </a:fld>
            <a:endParaRPr lang="en-IN"/>
          </a:p>
        </p:txBody>
      </p:sp>
    </p:spTree>
    <p:extLst>
      <p:ext uri="{BB962C8B-B14F-4D97-AF65-F5344CB8AC3E}">
        <p14:creationId xmlns:p14="http://schemas.microsoft.com/office/powerpoint/2010/main" val="355952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D084-7FAD-4AC2-A4B8-7A1AB6BCB675}"/>
              </a:ext>
            </a:extLst>
          </p:cNvPr>
          <p:cNvSpPr txBox="1">
            <a:spLocks noGrp="1"/>
          </p:cNvSpPr>
          <p:nvPr>
            <p:ph type="title"/>
          </p:nvPr>
        </p:nvSpPr>
        <p:spPr>
          <a:xfrm>
            <a:off x="693736" y="403222"/>
            <a:ext cx="8694736" cy="1460497"/>
          </a:xfrm>
        </p:spPr>
        <p:txBody>
          <a:bodyPr/>
          <a:lstStyle>
            <a:lvl1pPr>
              <a:defRPr lang="en-US"/>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4EDE5659-D8EC-4373-8F73-E7425EFB3DC2}"/>
              </a:ext>
            </a:extLst>
          </p:cNvPr>
          <p:cNvSpPr txBox="1">
            <a:spLocks noGrp="1"/>
          </p:cNvSpPr>
          <p:nvPr>
            <p:ph type="body" idx="1"/>
          </p:nvPr>
        </p:nvSpPr>
        <p:spPr>
          <a:xfrm>
            <a:off x="693736" y="1852610"/>
            <a:ext cx="4265611" cy="908054"/>
          </a:xfrm>
        </p:spPr>
        <p:txBody>
          <a:bodyPr anchor="b"/>
          <a:lstStyle>
            <a:lvl1pPr>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46434FB1-519E-416C-A855-2FB2A47C5C08}"/>
              </a:ext>
            </a:extLst>
          </p:cNvPr>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2022BD-6048-4E21-AACD-348B446E4CFC}"/>
              </a:ext>
            </a:extLst>
          </p:cNvPr>
          <p:cNvSpPr txBox="1">
            <a:spLocks noGrp="1"/>
          </p:cNvSpPr>
          <p:nvPr>
            <p:ph type="body" idx="3"/>
          </p:nvPr>
        </p:nvSpPr>
        <p:spPr>
          <a:xfrm>
            <a:off x="5103815" y="1852610"/>
            <a:ext cx="4284658" cy="908054"/>
          </a:xfrm>
        </p:spPr>
        <p:txBody>
          <a:bodyPr anchor="b"/>
          <a:lstStyle>
            <a:lvl1pPr>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E55698F-0CE7-4D08-B7E7-856FA9DEEA0D}"/>
              </a:ext>
            </a:extLst>
          </p:cNvPr>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A2B314-7C9D-4FCA-9047-665F6665AA88}"/>
              </a:ext>
            </a:extLst>
          </p:cNvPr>
          <p:cNvSpPr txBox="1">
            <a:spLocks noGrp="1"/>
          </p:cNvSpPr>
          <p:nvPr>
            <p:ph type="dt" sz="half" idx="7"/>
          </p:nvPr>
        </p:nvSpPr>
        <p:spPr/>
        <p:txBody>
          <a:bodyPr/>
          <a:lstStyle>
            <a:lvl1pPr>
              <a:defRPr/>
            </a:lvl1pPr>
          </a:lstStyle>
          <a:p>
            <a:pPr lvl="0"/>
            <a:endParaRPr lang="en-IN"/>
          </a:p>
        </p:txBody>
      </p:sp>
      <p:sp>
        <p:nvSpPr>
          <p:cNvPr id="8" name="Footer Placeholder 7">
            <a:extLst>
              <a:ext uri="{FF2B5EF4-FFF2-40B4-BE49-F238E27FC236}">
                <a16:creationId xmlns:a16="http://schemas.microsoft.com/office/drawing/2014/main" id="{E044DA8E-936F-4B5B-ADCD-BA786B8ACF48}"/>
              </a:ext>
            </a:extLst>
          </p:cNvPr>
          <p:cNvSpPr txBox="1">
            <a:spLocks noGrp="1"/>
          </p:cNvSpPr>
          <p:nvPr>
            <p:ph type="ftr" sz="quarter" idx="9"/>
          </p:nvPr>
        </p:nvSpPr>
        <p:spPr/>
        <p:txBody>
          <a:bodyPr/>
          <a:lstStyle>
            <a:lvl1pPr>
              <a:defRPr/>
            </a:lvl1pPr>
          </a:lstStyle>
          <a:p>
            <a:pPr lvl="0"/>
            <a:endParaRPr lang="en-IN"/>
          </a:p>
        </p:txBody>
      </p:sp>
      <p:sp>
        <p:nvSpPr>
          <p:cNvPr id="9" name="Slide Number Placeholder 8">
            <a:extLst>
              <a:ext uri="{FF2B5EF4-FFF2-40B4-BE49-F238E27FC236}">
                <a16:creationId xmlns:a16="http://schemas.microsoft.com/office/drawing/2014/main" id="{806E36E8-4A49-47D7-B18A-C30C9580ADF3}"/>
              </a:ext>
            </a:extLst>
          </p:cNvPr>
          <p:cNvSpPr txBox="1">
            <a:spLocks noGrp="1"/>
          </p:cNvSpPr>
          <p:nvPr>
            <p:ph type="sldNum" sz="quarter" idx="8"/>
          </p:nvPr>
        </p:nvSpPr>
        <p:spPr/>
        <p:txBody>
          <a:bodyPr/>
          <a:lstStyle>
            <a:lvl1pPr>
              <a:defRPr/>
            </a:lvl1pPr>
          </a:lstStyle>
          <a:p>
            <a:pPr lvl="0"/>
            <a:fld id="{5D91BB42-E211-45B9-AC67-C4F92FC89752}" type="slidenum">
              <a:t>‹#›</a:t>
            </a:fld>
            <a:endParaRPr lang="en-IN"/>
          </a:p>
        </p:txBody>
      </p:sp>
    </p:spTree>
    <p:extLst>
      <p:ext uri="{BB962C8B-B14F-4D97-AF65-F5344CB8AC3E}">
        <p14:creationId xmlns:p14="http://schemas.microsoft.com/office/powerpoint/2010/main" val="39913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B0ED-D431-4526-8C2D-BB2957C15C7A}"/>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Date Placeholder 2">
            <a:extLst>
              <a:ext uri="{FF2B5EF4-FFF2-40B4-BE49-F238E27FC236}">
                <a16:creationId xmlns:a16="http://schemas.microsoft.com/office/drawing/2014/main" id="{40ED53CF-09A1-4779-95B4-4D6FCDF2BD6F}"/>
              </a:ext>
            </a:extLst>
          </p:cNvPr>
          <p:cNvSpPr txBox="1">
            <a:spLocks noGrp="1"/>
          </p:cNvSpPr>
          <p:nvPr>
            <p:ph type="dt" sz="half" idx="7"/>
          </p:nvPr>
        </p:nvSpPr>
        <p:spPr/>
        <p:txBody>
          <a:bodyPr/>
          <a:lstStyle>
            <a:lvl1pPr>
              <a:defRPr/>
            </a:lvl1pPr>
          </a:lstStyle>
          <a:p>
            <a:pPr lvl="0"/>
            <a:endParaRPr lang="en-IN"/>
          </a:p>
        </p:txBody>
      </p:sp>
      <p:sp>
        <p:nvSpPr>
          <p:cNvPr id="4" name="Footer Placeholder 3">
            <a:extLst>
              <a:ext uri="{FF2B5EF4-FFF2-40B4-BE49-F238E27FC236}">
                <a16:creationId xmlns:a16="http://schemas.microsoft.com/office/drawing/2014/main" id="{79878BFC-F96A-4F51-9E3E-EE2404EFD7A4}"/>
              </a:ext>
            </a:extLst>
          </p:cNvPr>
          <p:cNvSpPr txBox="1">
            <a:spLocks noGrp="1"/>
          </p:cNvSpPr>
          <p:nvPr>
            <p:ph type="ftr" sz="quarter" idx="9"/>
          </p:nvPr>
        </p:nvSpPr>
        <p:spPr/>
        <p:txBody>
          <a:bodyPr/>
          <a:lstStyle>
            <a:lvl1pPr>
              <a:defRPr/>
            </a:lvl1pPr>
          </a:lstStyle>
          <a:p>
            <a:pPr lvl="0"/>
            <a:endParaRPr lang="en-IN"/>
          </a:p>
        </p:txBody>
      </p:sp>
      <p:sp>
        <p:nvSpPr>
          <p:cNvPr id="5" name="Slide Number Placeholder 4">
            <a:extLst>
              <a:ext uri="{FF2B5EF4-FFF2-40B4-BE49-F238E27FC236}">
                <a16:creationId xmlns:a16="http://schemas.microsoft.com/office/drawing/2014/main" id="{1995B5B6-CE20-4686-9E66-F8FF88732B7F}"/>
              </a:ext>
            </a:extLst>
          </p:cNvPr>
          <p:cNvSpPr txBox="1">
            <a:spLocks noGrp="1"/>
          </p:cNvSpPr>
          <p:nvPr>
            <p:ph type="sldNum" sz="quarter" idx="8"/>
          </p:nvPr>
        </p:nvSpPr>
        <p:spPr/>
        <p:txBody>
          <a:bodyPr/>
          <a:lstStyle>
            <a:lvl1pPr>
              <a:defRPr/>
            </a:lvl1pPr>
          </a:lstStyle>
          <a:p>
            <a:pPr lvl="0"/>
            <a:fld id="{486369D3-A657-4ED3-AA16-923B098E5FB2}" type="slidenum">
              <a:t>‹#›</a:t>
            </a:fld>
            <a:endParaRPr lang="en-IN"/>
          </a:p>
        </p:txBody>
      </p:sp>
    </p:spTree>
    <p:extLst>
      <p:ext uri="{BB962C8B-B14F-4D97-AF65-F5344CB8AC3E}">
        <p14:creationId xmlns:p14="http://schemas.microsoft.com/office/powerpoint/2010/main" val="3816370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6CAA09-8608-4780-A138-777869E6342C}"/>
              </a:ext>
            </a:extLst>
          </p:cNvPr>
          <p:cNvSpPr txBox="1">
            <a:spLocks noGrp="1"/>
          </p:cNvSpPr>
          <p:nvPr>
            <p:ph type="dt" sz="half" idx="7"/>
          </p:nvPr>
        </p:nvSpPr>
        <p:spPr/>
        <p:txBody>
          <a:bodyPr/>
          <a:lstStyle>
            <a:lvl1pPr>
              <a:defRPr/>
            </a:lvl1pPr>
          </a:lstStyle>
          <a:p>
            <a:pPr lvl="0"/>
            <a:endParaRPr lang="en-IN"/>
          </a:p>
        </p:txBody>
      </p:sp>
      <p:sp>
        <p:nvSpPr>
          <p:cNvPr id="3" name="Footer Placeholder 2">
            <a:extLst>
              <a:ext uri="{FF2B5EF4-FFF2-40B4-BE49-F238E27FC236}">
                <a16:creationId xmlns:a16="http://schemas.microsoft.com/office/drawing/2014/main" id="{BBCECFC6-49AB-4E56-80FB-5D4CC75C6362}"/>
              </a:ext>
            </a:extLst>
          </p:cNvPr>
          <p:cNvSpPr txBox="1">
            <a:spLocks noGrp="1"/>
          </p:cNvSpPr>
          <p:nvPr>
            <p:ph type="ftr" sz="quarter" idx="9"/>
          </p:nvPr>
        </p:nvSpPr>
        <p:spPr/>
        <p:txBody>
          <a:bodyPr/>
          <a:lstStyle>
            <a:lvl1pPr>
              <a:defRPr/>
            </a:lvl1pPr>
          </a:lstStyle>
          <a:p>
            <a:pPr lvl="0"/>
            <a:endParaRPr lang="en-IN"/>
          </a:p>
        </p:txBody>
      </p:sp>
      <p:sp>
        <p:nvSpPr>
          <p:cNvPr id="4" name="Slide Number Placeholder 3">
            <a:extLst>
              <a:ext uri="{FF2B5EF4-FFF2-40B4-BE49-F238E27FC236}">
                <a16:creationId xmlns:a16="http://schemas.microsoft.com/office/drawing/2014/main" id="{BDC7C779-A241-4957-AFBC-5BC98A65A5C7}"/>
              </a:ext>
            </a:extLst>
          </p:cNvPr>
          <p:cNvSpPr txBox="1">
            <a:spLocks noGrp="1"/>
          </p:cNvSpPr>
          <p:nvPr>
            <p:ph type="sldNum" sz="quarter" idx="8"/>
          </p:nvPr>
        </p:nvSpPr>
        <p:spPr/>
        <p:txBody>
          <a:bodyPr/>
          <a:lstStyle>
            <a:lvl1pPr>
              <a:defRPr/>
            </a:lvl1pPr>
          </a:lstStyle>
          <a:p>
            <a:pPr lvl="0"/>
            <a:fld id="{502B815D-0100-40F7-B1CC-02530C1D2F38}" type="slidenum">
              <a:t>‹#›</a:t>
            </a:fld>
            <a:endParaRPr lang="en-IN"/>
          </a:p>
        </p:txBody>
      </p:sp>
    </p:spTree>
    <p:extLst>
      <p:ext uri="{BB962C8B-B14F-4D97-AF65-F5344CB8AC3E}">
        <p14:creationId xmlns:p14="http://schemas.microsoft.com/office/powerpoint/2010/main" val="283242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1A206-6B90-44ED-AD4D-5AEAB3545FA5}"/>
              </a:ext>
            </a:extLst>
          </p:cNvPr>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42706E31-F9A5-44B7-819F-814FCBFD3288}"/>
              </a:ext>
            </a:extLst>
          </p:cNvPr>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8ADC39-B676-45AB-8A1E-41379E0A49BB}"/>
              </a:ext>
            </a:extLst>
          </p:cNvPr>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F796B7E7-F86A-4331-80B0-D11E60BD1D37}"/>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EE601468-84CD-48EE-B78C-EB8B53846BCA}"/>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64572165-D1CD-4019-BFA5-D807978926AD}"/>
              </a:ext>
            </a:extLst>
          </p:cNvPr>
          <p:cNvSpPr txBox="1">
            <a:spLocks noGrp="1"/>
          </p:cNvSpPr>
          <p:nvPr>
            <p:ph type="sldNum" sz="quarter" idx="8"/>
          </p:nvPr>
        </p:nvSpPr>
        <p:spPr/>
        <p:txBody>
          <a:bodyPr/>
          <a:lstStyle>
            <a:lvl1pPr>
              <a:defRPr/>
            </a:lvl1pPr>
          </a:lstStyle>
          <a:p>
            <a:pPr lvl="0"/>
            <a:fld id="{C597F9C5-3A78-4F35-BAAE-4771B617343A}" type="slidenum">
              <a:t>‹#›</a:t>
            </a:fld>
            <a:endParaRPr lang="en-IN"/>
          </a:p>
        </p:txBody>
      </p:sp>
    </p:spTree>
    <p:extLst>
      <p:ext uri="{BB962C8B-B14F-4D97-AF65-F5344CB8AC3E}">
        <p14:creationId xmlns:p14="http://schemas.microsoft.com/office/powerpoint/2010/main" val="187477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BB767-99D5-418A-8236-90E16D59BEA0}"/>
              </a:ext>
            </a:extLst>
          </p:cNvPr>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endParaRPr lang="en-IN"/>
          </a:p>
        </p:txBody>
      </p:sp>
      <p:sp>
        <p:nvSpPr>
          <p:cNvPr id="3" name="Picture Placeholder 2">
            <a:extLst>
              <a:ext uri="{FF2B5EF4-FFF2-40B4-BE49-F238E27FC236}">
                <a16:creationId xmlns:a16="http://schemas.microsoft.com/office/drawing/2014/main" id="{3C2FE872-15CC-4960-8CA4-97F800A3F1DB}"/>
              </a:ext>
            </a:extLst>
          </p:cNvPr>
          <p:cNvSpPr txBox="1">
            <a:spLocks noGrp="1"/>
          </p:cNvSpPr>
          <p:nvPr>
            <p:ph type="pic" idx="1"/>
          </p:nvPr>
        </p:nvSpPr>
        <p:spPr>
          <a:xfrm>
            <a:off x="4286249" y="1089022"/>
            <a:ext cx="5102223" cy="5372100"/>
          </a:xfrm>
        </p:spPr>
        <p:txBody>
          <a:bodyPr/>
          <a:lstStyle>
            <a:lvl1pPr>
              <a:defRPr lang="en-IN"/>
            </a:lvl1pPr>
          </a:lstStyle>
          <a:p>
            <a:pPr lvl="0"/>
            <a:endParaRPr lang="en-IN"/>
          </a:p>
        </p:txBody>
      </p:sp>
      <p:sp>
        <p:nvSpPr>
          <p:cNvPr id="4" name="Text Placeholder 3">
            <a:extLst>
              <a:ext uri="{FF2B5EF4-FFF2-40B4-BE49-F238E27FC236}">
                <a16:creationId xmlns:a16="http://schemas.microsoft.com/office/drawing/2014/main" id="{80A71039-FBE0-45DC-BCAE-3AAC0BE3FEFD}"/>
              </a:ext>
            </a:extLst>
          </p:cNvPr>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A87EF47-C6BD-443D-97C1-04BE682E397B}"/>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F065999C-287F-4B9B-AC81-4F52489BA0CA}"/>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23725DDB-3B70-463A-9EFD-CC96AB92094A}"/>
              </a:ext>
            </a:extLst>
          </p:cNvPr>
          <p:cNvSpPr txBox="1">
            <a:spLocks noGrp="1"/>
          </p:cNvSpPr>
          <p:nvPr>
            <p:ph type="sldNum" sz="quarter" idx="8"/>
          </p:nvPr>
        </p:nvSpPr>
        <p:spPr/>
        <p:txBody>
          <a:bodyPr/>
          <a:lstStyle>
            <a:lvl1pPr>
              <a:defRPr/>
            </a:lvl1pPr>
          </a:lstStyle>
          <a:p>
            <a:pPr lvl="0"/>
            <a:fld id="{9E38B24F-9D23-4DC0-AC32-B68D3F41D07B}" type="slidenum">
              <a:t>‹#›</a:t>
            </a:fld>
            <a:endParaRPr lang="en-IN"/>
          </a:p>
        </p:txBody>
      </p:sp>
    </p:spTree>
    <p:extLst>
      <p:ext uri="{BB962C8B-B14F-4D97-AF65-F5344CB8AC3E}">
        <p14:creationId xmlns:p14="http://schemas.microsoft.com/office/powerpoint/2010/main" val="412426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EA4AC5-8B8F-4016-A610-853BCD4CAE83}"/>
              </a:ext>
            </a:extLst>
          </p:cNvPr>
          <p:cNvSpPr txBox="1">
            <a:spLocks noGrp="1"/>
          </p:cNvSpPr>
          <p:nvPr>
            <p:ph type="title"/>
          </p:nvPr>
        </p:nvSpPr>
        <p:spPr>
          <a:xfrm>
            <a:off x="503998" y="301322"/>
            <a:ext cx="9071643" cy="1262155"/>
          </a:xfrm>
          <a:prstGeom prst="rect">
            <a:avLst/>
          </a:prstGeom>
          <a:noFill/>
          <a:ln>
            <a:noFill/>
          </a:ln>
        </p:spPr>
        <p:txBody>
          <a:bodyPr vert="horz" wrap="square" lIns="0" tIns="0" rIns="0" bIns="0" anchor="ctr" anchorCtr="1" compatLnSpc="1">
            <a:noAutofit/>
          </a:bodyPr>
          <a:lstStyle/>
          <a:p>
            <a:pPr lvl="0"/>
            <a:endParaRPr lang="en-IN"/>
          </a:p>
        </p:txBody>
      </p:sp>
      <p:sp>
        <p:nvSpPr>
          <p:cNvPr id="3" name="Text Placeholder 2">
            <a:extLst>
              <a:ext uri="{FF2B5EF4-FFF2-40B4-BE49-F238E27FC236}">
                <a16:creationId xmlns:a16="http://schemas.microsoft.com/office/drawing/2014/main" id="{25F9BFD7-A13B-4016-BEEE-3CE7FDFF8F1F}"/>
              </a:ext>
            </a:extLst>
          </p:cNvPr>
          <p:cNvSpPr txBox="1">
            <a:spLocks noGrp="1"/>
          </p:cNvSpPr>
          <p:nvPr>
            <p:ph type="body" idx="1"/>
          </p:nvPr>
        </p:nvSpPr>
        <p:spPr>
          <a:xfrm>
            <a:off x="503998" y="1769043"/>
            <a:ext cx="9071643" cy="4384438"/>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D17DC-B049-4C6B-BB3E-74C507BB390D}"/>
              </a:ext>
            </a:extLst>
          </p:cNvPr>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endParaRPr lang="en-IN"/>
          </a:p>
        </p:txBody>
      </p:sp>
      <p:sp>
        <p:nvSpPr>
          <p:cNvPr id="5" name="Footer Placeholder 4">
            <a:extLst>
              <a:ext uri="{FF2B5EF4-FFF2-40B4-BE49-F238E27FC236}">
                <a16:creationId xmlns:a16="http://schemas.microsoft.com/office/drawing/2014/main" id="{FBA6CB70-149B-422A-ADD8-B0BB2D5C4F97}"/>
              </a:ext>
            </a:extLst>
          </p:cNvPr>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endParaRPr lang="en-IN"/>
          </a:p>
        </p:txBody>
      </p:sp>
      <p:sp>
        <p:nvSpPr>
          <p:cNvPr id="6" name="Slide Number Placeholder 5">
            <a:extLst>
              <a:ext uri="{FF2B5EF4-FFF2-40B4-BE49-F238E27FC236}">
                <a16:creationId xmlns:a16="http://schemas.microsoft.com/office/drawing/2014/main" id="{23CBB61F-AE37-4A89-985A-83E5046AA62A}"/>
              </a:ext>
            </a:extLst>
          </p:cNvPr>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fld id="{042A7F50-BCAB-40FF-8C5A-A1CA5755DF2E}"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en-IN" sz="4400" b="0" i="0" u="none" strike="noStrike" kern="1200" cap="none" spc="0" baseline="0">
          <a:solidFill>
            <a:srgbClr val="000000"/>
          </a:solidFill>
          <a:highlight>
            <a:scrgbClr r="0" g="0" b="0">
              <a:alpha val="0"/>
            </a:scrgbClr>
          </a:highlight>
          <a:uFillTx/>
          <a:latin typeface="Liberation Sans" pitchFamily="18"/>
        </a:defRPr>
      </a:lvl1pPr>
    </p:titleStyle>
    <p:bodyStyle>
      <a:lvl1pPr marL="0" marR="0" lvl="0" indent="0" defTabSz="914400" rtl="0" fontAlgn="auto" hangingPunct="0">
        <a:lnSpc>
          <a:spcPct val="100000"/>
        </a:lnSpc>
        <a:spcBef>
          <a:spcPts val="1415"/>
        </a:spcBef>
        <a:spcAft>
          <a:spcPts val="0"/>
        </a:spcAft>
        <a:buNone/>
        <a:tabLst/>
        <a:defRPr lang="en-US" sz="3200" b="0" i="0" u="none" strike="noStrike" kern="1200" cap="none" spc="0" baseline="0">
          <a:solidFill>
            <a:srgbClr val="000000"/>
          </a:solidFill>
          <a:highlight>
            <a:scrgbClr r="0" g="0" b="0">
              <a:alpha val="0"/>
            </a:scrgbClr>
          </a:highlight>
          <a:uFillTx/>
          <a:latin typeface="Liberation Sans" pitchFamily="18"/>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A71B5-0B45-4D4C-AC54-24BECD266366}"/>
              </a:ext>
            </a:extLst>
          </p:cNvPr>
          <p:cNvSpPr txBox="1">
            <a:spLocks noGrp="1"/>
          </p:cNvSpPr>
          <p:nvPr>
            <p:ph type="title"/>
          </p:nvPr>
        </p:nvSpPr>
        <p:spPr>
          <a:xfrm>
            <a:off x="503998" y="301322"/>
            <a:ext cx="9071643" cy="1262155"/>
          </a:xfrm>
          <a:prstGeom prst="rect">
            <a:avLst/>
          </a:prstGeom>
          <a:noFill/>
          <a:ln>
            <a:noFill/>
          </a:ln>
        </p:spPr>
        <p:txBody>
          <a:bodyPr vert="horz" wrap="square" lIns="0" tIns="0" rIns="0" bIns="0" anchor="ctr" anchorCtr="1" compatLnSpc="1">
            <a:noAutofit/>
          </a:bodyPr>
          <a:lstStyle/>
          <a:p>
            <a:pPr lvl="0"/>
            <a:endParaRPr lang="en-IN"/>
          </a:p>
        </p:txBody>
      </p:sp>
      <p:sp>
        <p:nvSpPr>
          <p:cNvPr id="3" name="Text Placeholder 2">
            <a:extLst>
              <a:ext uri="{FF2B5EF4-FFF2-40B4-BE49-F238E27FC236}">
                <a16:creationId xmlns:a16="http://schemas.microsoft.com/office/drawing/2014/main" id="{2F619B03-4A44-4043-9D6E-84F013B67DD7}"/>
              </a:ext>
            </a:extLst>
          </p:cNvPr>
          <p:cNvSpPr txBox="1">
            <a:spLocks noGrp="1"/>
          </p:cNvSpPr>
          <p:nvPr>
            <p:ph type="body" idx="1"/>
          </p:nvPr>
        </p:nvSpPr>
        <p:spPr>
          <a:xfrm>
            <a:off x="503998" y="1769043"/>
            <a:ext cx="9071643" cy="4384438"/>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D6FC5E-D2B2-4705-A021-BED82AFF8322}"/>
              </a:ext>
            </a:extLst>
          </p:cNvPr>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endParaRPr lang="en-IN"/>
          </a:p>
        </p:txBody>
      </p:sp>
      <p:sp>
        <p:nvSpPr>
          <p:cNvPr id="5" name="Footer Placeholder 4">
            <a:extLst>
              <a:ext uri="{FF2B5EF4-FFF2-40B4-BE49-F238E27FC236}">
                <a16:creationId xmlns:a16="http://schemas.microsoft.com/office/drawing/2014/main" id="{F08597A8-CDE5-42DB-B1B9-3D5086D5852D}"/>
              </a:ext>
            </a:extLst>
          </p:cNvPr>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endParaRPr lang="en-IN"/>
          </a:p>
        </p:txBody>
      </p:sp>
      <p:sp>
        <p:nvSpPr>
          <p:cNvPr id="6" name="Slide Number Placeholder 5">
            <a:extLst>
              <a:ext uri="{FF2B5EF4-FFF2-40B4-BE49-F238E27FC236}">
                <a16:creationId xmlns:a16="http://schemas.microsoft.com/office/drawing/2014/main" id="{B1E209FA-4BF7-46AC-B88B-9D701F51AAF3}"/>
              </a:ext>
            </a:extLst>
          </p:cNvPr>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fld id="{DB4371FF-3168-4D48-B8F7-ACC23C40E14D}" type="slidenum">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defTabSz="914400" rtl="0" fontAlgn="auto" hangingPunct="0">
        <a:lnSpc>
          <a:spcPct val="100000"/>
        </a:lnSpc>
        <a:spcBef>
          <a:spcPts val="0"/>
        </a:spcBef>
        <a:spcAft>
          <a:spcPts val="0"/>
        </a:spcAft>
        <a:buNone/>
        <a:tabLst/>
        <a:defRPr lang="en-IN" sz="4400" b="0" i="0" u="none" strike="noStrike" kern="1200" cap="none" spc="0" baseline="0">
          <a:solidFill>
            <a:srgbClr val="000000"/>
          </a:solidFill>
          <a:highlight>
            <a:scrgbClr r="0" g="0" b="0">
              <a:alpha val="0"/>
            </a:scrgbClr>
          </a:highlight>
          <a:uFillTx/>
          <a:latin typeface="Liberation Sans" pitchFamily="18"/>
        </a:defRPr>
      </a:lvl1pPr>
    </p:titleStyle>
    <p:bodyStyle>
      <a:lvl1pPr marL="0" marR="0" lvl="0" indent="0" defTabSz="914400" rtl="0" fontAlgn="auto" hangingPunct="0">
        <a:lnSpc>
          <a:spcPct val="100000"/>
        </a:lnSpc>
        <a:spcBef>
          <a:spcPts val="1415"/>
        </a:spcBef>
        <a:spcAft>
          <a:spcPts val="0"/>
        </a:spcAft>
        <a:buNone/>
        <a:tabLst/>
        <a:defRPr lang="en-US" sz="3200" b="0" i="0" u="none" strike="noStrike" kern="1200" cap="none" spc="0" baseline="0">
          <a:solidFill>
            <a:srgbClr val="000000"/>
          </a:solidFill>
          <a:highlight>
            <a:scrgbClr r="0" g="0" b="0">
              <a:alpha val="0"/>
            </a:scrgbClr>
          </a:highlight>
          <a:uFillTx/>
          <a:latin typeface="Liberation Sans" pitchFamily="18"/>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F6A75F-40C7-4EDE-B050-73982D2F4065}"/>
              </a:ext>
            </a:extLst>
          </p:cNvPr>
          <p:cNvSpPr txBox="1">
            <a:spLocks noGrp="1"/>
          </p:cNvSpPr>
          <p:nvPr>
            <p:ph type="title"/>
          </p:nvPr>
        </p:nvSpPr>
        <p:spPr>
          <a:xfrm>
            <a:off x="503998" y="301322"/>
            <a:ext cx="9071643" cy="1262155"/>
          </a:xfrm>
          <a:prstGeom prst="rect">
            <a:avLst/>
          </a:prstGeom>
          <a:noFill/>
          <a:ln>
            <a:noFill/>
          </a:ln>
        </p:spPr>
        <p:txBody>
          <a:bodyPr vert="horz" wrap="square" lIns="0" tIns="0" rIns="0" bIns="0" anchor="ctr" anchorCtr="1" compatLnSpc="1">
            <a:noAutofit/>
          </a:bodyPr>
          <a:lstStyle/>
          <a:p>
            <a:pPr lvl="0"/>
            <a:endParaRPr lang="en-IN"/>
          </a:p>
        </p:txBody>
      </p:sp>
      <p:sp>
        <p:nvSpPr>
          <p:cNvPr id="3" name="Text Placeholder 2">
            <a:extLst>
              <a:ext uri="{FF2B5EF4-FFF2-40B4-BE49-F238E27FC236}">
                <a16:creationId xmlns:a16="http://schemas.microsoft.com/office/drawing/2014/main" id="{9C46E2FB-6ACD-43C4-AF81-DF2B7D88E672}"/>
              </a:ext>
            </a:extLst>
          </p:cNvPr>
          <p:cNvSpPr txBox="1">
            <a:spLocks noGrp="1"/>
          </p:cNvSpPr>
          <p:nvPr>
            <p:ph type="body" idx="1"/>
          </p:nvPr>
        </p:nvSpPr>
        <p:spPr>
          <a:xfrm>
            <a:off x="503998" y="1769043"/>
            <a:ext cx="9071643" cy="4384438"/>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480C0-8151-418F-B75A-4D9B7A230EA1}"/>
              </a:ext>
            </a:extLst>
          </p:cNvPr>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endParaRPr lang="en-IN"/>
          </a:p>
        </p:txBody>
      </p:sp>
      <p:sp>
        <p:nvSpPr>
          <p:cNvPr id="5" name="Footer Placeholder 4">
            <a:extLst>
              <a:ext uri="{FF2B5EF4-FFF2-40B4-BE49-F238E27FC236}">
                <a16:creationId xmlns:a16="http://schemas.microsoft.com/office/drawing/2014/main" id="{FCCCA4FE-958B-47A3-8307-AB6732B5C79A}"/>
              </a:ext>
            </a:extLst>
          </p:cNvPr>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endParaRPr lang="en-IN"/>
          </a:p>
        </p:txBody>
      </p:sp>
      <p:sp>
        <p:nvSpPr>
          <p:cNvPr id="6" name="Slide Number Placeholder 5">
            <a:extLst>
              <a:ext uri="{FF2B5EF4-FFF2-40B4-BE49-F238E27FC236}">
                <a16:creationId xmlns:a16="http://schemas.microsoft.com/office/drawing/2014/main" id="{4EFDC830-C7EB-4EB0-A576-DB34B065B4AE}"/>
              </a:ext>
            </a:extLst>
          </p:cNvPr>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fld id="{B82C8DE8-DCD8-4492-A8DF-A071D4B4345C}" type="slidenum">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ctr" defTabSz="914400" rtl="0" fontAlgn="auto" hangingPunct="0">
        <a:lnSpc>
          <a:spcPct val="100000"/>
        </a:lnSpc>
        <a:spcBef>
          <a:spcPts val="0"/>
        </a:spcBef>
        <a:spcAft>
          <a:spcPts val="0"/>
        </a:spcAft>
        <a:buNone/>
        <a:tabLst/>
        <a:defRPr lang="en-IN" sz="4400" b="0" i="0" u="none" strike="noStrike" kern="1200" cap="none" spc="0" baseline="0">
          <a:solidFill>
            <a:srgbClr val="000000"/>
          </a:solidFill>
          <a:highlight>
            <a:scrgbClr r="0" g="0" b="0">
              <a:alpha val="0"/>
            </a:scrgbClr>
          </a:highlight>
          <a:uFillTx/>
          <a:latin typeface="Liberation Sans" pitchFamily="18"/>
        </a:defRPr>
      </a:lvl1pPr>
    </p:titleStyle>
    <p:bodyStyle>
      <a:lvl1pPr marL="0" marR="0" lvl="0" indent="0" defTabSz="914400" rtl="0" fontAlgn="auto" hangingPunct="0">
        <a:lnSpc>
          <a:spcPct val="100000"/>
        </a:lnSpc>
        <a:spcBef>
          <a:spcPts val="1415"/>
        </a:spcBef>
        <a:spcAft>
          <a:spcPts val="0"/>
        </a:spcAft>
        <a:buNone/>
        <a:tabLst/>
        <a:defRPr lang="en-US" sz="3200" b="0" i="0" u="none" strike="noStrike" kern="1200" cap="none" spc="0" baseline="0">
          <a:solidFill>
            <a:srgbClr val="000000"/>
          </a:solidFill>
          <a:highlight>
            <a:scrgbClr r="0" g="0" b="0">
              <a:alpha val="0"/>
            </a:scrgbClr>
          </a:highlight>
          <a:uFillTx/>
          <a:latin typeface="Liberation Sans" pitchFamily="18"/>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A57E35-E2D0-4D6C-A3C7-273D3FDBFD8A}"/>
              </a:ext>
            </a:extLst>
          </p:cNvPr>
          <p:cNvSpPr txBox="1">
            <a:spLocks noGrp="1"/>
          </p:cNvSpPr>
          <p:nvPr>
            <p:ph type="title"/>
          </p:nvPr>
        </p:nvSpPr>
        <p:spPr>
          <a:xfrm>
            <a:off x="503998" y="301322"/>
            <a:ext cx="9071643" cy="1262155"/>
          </a:xfrm>
          <a:prstGeom prst="rect">
            <a:avLst/>
          </a:prstGeom>
          <a:noFill/>
          <a:ln>
            <a:noFill/>
          </a:ln>
        </p:spPr>
        <p:txBody>
          <a:bodyPr vert="horz" wrap="square" lIns="0" tIns="0" rIns="0" bIns="0" anchor="ctr" anchorCtr="1" compatLnSpc="1">
            <a:noAutofit/>
          </a:bodyPr>
          <a:lstStyle/>
          <a:p>
            <a:pPr lvl="0"/>
            <a:endParaRPr lang="en-IN"/>
          </a:p>
        </p:txBody>
      </p:sp>
      <p:sp>
        <p:nvSpPr>
          <p:cNvPr id="3" name="Text Placeholder 2">
            <a:extLst>
              <a:ext uri="{FF2B5EF4-FFF2-40B4-BE49-F238E27FC236}">
                <a16:creationId xmlns:a16="http://schemas.microsoft.com/office/drawing/2014/main" id="{8141E120-B977-435E-AF8E-4A0B68EC37F3}"/>
              </a:ext>
            </a:extLst>
          </p:cNvPr>
          <p:cNvSpPr txBox="1">
            <a:spLocks noGrp="1"/>
          </p:cNvSpPr>
          <p:nvPr>
            <p:ph type="body" idx="1"/>
          </p:nvPr>
        </p:nvSpPr>
        <p:spPr>
          <a:xfrm>
            <a:off x="503998" y="1769043"/>
            <a:ext cx="9071643" cy="4384438"/>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9469D3-0529-419C-8964-98E5D4BFBA6D}"/>
              </a:ext>
            </a:extLst>
          </p:cNvPr>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endParaRPr lang="en-IN"/>
          </a:p>
        </p:txBody>
      </p:sp>
      <p:sp>
        <p:nvSpPr>
          <p:cNvPr id="5" name="Footer Placeholder 4">
            <a:extLst>
              <a:ext uri="{FF2B5EF4-FFF2-40B4-BE49-F238E27FC236}">
                <a16:creationId xmlns:a16="http://schemas.microsoft.com/office/drawing/2014/main" id="{DFD62E37-BFCD-476C-9CBA-C966E97E5124}"/>
              </a:ext>
            </a:extLst>
          </p:cNvPr>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endParaRPr lang="en-IN"/>
          </a:p>
        </p:txBody>
      </p:sp>
      <p:sp>
        <p:nvSpPr>
          <p:cNvPr id="6" name="Slide Number Placeholder 5">
            <a:extLst>
              <a:ext uri="{FF2B5EF4-FFF2-40B4-BE49-F238E27FC236}">
                <a16:creationId xmlns:a16="http://schemas.microsoft.com/office/drawing/2014/main" id="{DD346F4D-CB79-4D24-8351-6F512288165A}"/>
              </a:ext>
            </a:extLst>
          </p:cNvPr>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fld id="{CE4840DD-CE98-4CA4-A032-DED31794DFE5}" type="slidenum">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ctr" defTabSz="914400" rtl="0" fontAlgn="auto" hangingPunct="0">
        <a:lnSpc>
          <a:spcPct val="100000"/>
        </a:lnSpc>
        <a:spcBef>
          <a:spcPts val="0"/>
        </a:spcBef>
        <a:spcAft>
          <a:spcPts val="0"/>
        </a:spcAft>
        <a:buNone/>
        <a:tabLst/>
        <a:defRPr lang="en-IN" sz="4400" b="0" i="0" u="none" strike="noStrike" kern="1200" cap="none" spc="0" baseline="0">
          <a:solidFill>
            <a:srgbClr val="000000"/>
          </a:solidFill>
          <a:highlight>
            <a:scrgbClr r="0" g="0" b="0">
              <a:alpha val="0"/>
            </a:scrgbClr>
          </a:highlight>
          <a:uFillTx/>
          <a:latin typeface="Liberation Sans" pitchFamily="18"/>
        </a:defRPr>
      </a:lvl1pPr>
    </p:titleStyle>
    <p:bodyStyle>
      <a:lvl1pPr marL="0" marR="0" lvl="0" indent="0" defTabSz="914400" rtl="0" fontAlgn="auto" hangingPunct="0">
        <a:lnSpc>
          <a:spcPct val="100000"/>
        </a:lnSpc>
        <a:spcBef>
          <a:spcPts val="1415"/>
        </a:spcBef>
        <a:spcAft>
          <a:spcPts val="0"/>
        </a:spcAft>
        <a:buNone/>
        <a:tabLst/>
        <a:defRPr lang="en-US" sz="3200" b="0" i="0" u="none" strike="noStrike" kern="1200" cap="none" spc="0" baseline="0">
          <a:solidFill>
            <a:srgbClr val="000000"/>
          </a:solidFill>
          <a:highlight>
            <a:scrgbClr r="0" g="0" b="0">
              <a:alpha val="0"/>
            </a:scrgbClr>
          </a:highlight>
          <a:uFillTx/>
          <a:latin typeface="Liberation Sans" pitchFamily="18"/>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hyperlink" Target="https://www.google.com/design/spec" TargetMode="External"/><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hyperlink" Target="https://www.toptal.com/qt/vital-guide-qmake" TargetMode="Externa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B8AE5-FB79-43B8-BA5C-370ADE74D50E}"/>
              </a:ext>
            </a:extLst>
          </p:cNvPr>
          <p:cNvSpPr txBox="1"/>
          <p:nvPr/>
        </p:nvSpPr>
        <p:spPr>
          <a:xfrm>
            <a:off x="647998" y="2348279"/>
            <a:ext cx="7920002" cy="2906283"/>
          </a:xfrm>
          <a:prstGeom prst="rect">
            <a:avLst/>
          </a:prstGeom>
          <a:noFill/>
          <a:ln cap="flat">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200" b="0" i="0" u="none" strike="noStrike" kern="1200" cap="none" spc="0" baseline="0" dirty="0">
                <a:solidFill>
                  <a:srgbClr val="000000"/>
                </a:solidFill>
                <a:uFillTx/>
                <a:latin typeface="Liberation Sans" pitchFamily="18"/>
                <a:ea typeface="Segoe UI" pitchFamily="2"/>
                <a:cs typeface="Tahoma" pitchFamily="2"/>
              </a:rPr>
              <a:t>Subclassing </a:t>
            </a:r>
            <a:r>
              <a:rPr lang="en-IN" sz="1200" b="0" i="0" u="none" strike="noStrike" kern="1200" cap="none" spc="0" baseline="0" dirty="0" err="1">
                <a:solidFill>
                  <a:srgbClr val="000000"/>
                </a:solidFill>
                <a:uFillTx/>
                <a:latin typeface="Liberation Sans" pitchFamily="18"/>
                <a:ea typeface="Segoe UI" pitchFamily="2"/>
                <a:cs typeface="Tahoma" pitchFamily="2"/>
              </a:rPr>
              <a:t>QQuickItem</a:t>
            </a:r>
            <a:r>
              <a:rPr lang="en-IN" sz="1200" b="0" i="0" u="none" strike="noStrike" kern="1200" cap="none" spc="0" baseline="0" dirty="0">
                <a:solidFill>
                  <a:srgbClr val="000000"/>
                </a:solidFill>
                <a:uFillTx/>
                <a:latin typeface="Liberation Sans" pitchFamily="18"/>
                <a:ea typeface="Segoe UI" pitchFamily="2"/>
                <a:cs typeface="Tahoma" pitchFamily="2"/>
              </a:rPr>
              <a:t>: </a:t>
            </a:r>
            <a:r>
              <a:rPr lang="en-IN" sz="1200" b="0" i="0" u="none" strike="noStrike" kern="1200" cap="none" spc="0" baseline="0" dirty="0" err="1">
                <a:solidFill>
                  <a:srgbClr val="000000"/>
                </a:solidFill>
                <a:uFillTx/>
                <a:latin typeface="Liberation Sans" pitchFamily="18"/>
                <a:ea typeface="Segoe UI" pitchFamily="2"/>
                <a:cs typeface="Tahoma" pitchFamily="2"/>
              </a:rPr>
              <a:t>QQuickItem</a:t>
            </a:r>
            <a:r>
              <a:rPr lang="en-IN" sz="1200" b="0" i="0" u="none" strike="noStrike" kern="1200" cap="none" spc="0" baseline="0" dirty="0">
                <a:solidFill>
                  <a:srgbClr val="000000"/>
                </a:solidFill>
                <a:uFillTx/>
                <a:latin typeface="Liberation Sans" pitchFamily="18"/>
                <a:ea typeface="Segoe UI" pitchFamily="2"/>
                <a:cs typeface="Tahoma" pitchFamily="2"/>
              </a:rPr>
              <a:t> allows you to write your own visual and non-visual QML items using C++.</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100" b="0" i="0" u="none" strike="noStrike" kern="1200" cap="none" spc="0" baseline="0" dirty="0">
              <a:solidFill>
                <a:srgbClr val="000000"/>
              </a:solidFill>
              <a:uFillTx/>
              <a:latin typeface="Liberation Sans" pitchFamily="18"/>
              <a:ea typeface="Segoe UI" pitchFamily="2"/>
              <a:cs typeface="Tahoma"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200" b="0" i="0" u="none" strike="noStrike" kern="1200" cap="none" spc="0" baseline="0" dirty="0">
                <a:solidFill>
                  <a:srgbClr val="000000"/>
                </a:solidFill>
                <a:uFillTx/>
                <a:latin typeface="Liberation Sans" pitchFamily="18"/>
                <a:ea typeface="Segoe UI" pitchFamily="2"/>
                <a:cs typeface="Tahoma" pitchFamily="2"/>
              </a:rPr>
              <a:t>Registering C++ types with QML: C++ classes can be registered with the QML type system,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200" b="0" i="0" u="none" strike="noStrike" kern="1200" cap="none" spc="0" baseline="0" dirty="0">
                <a:solidFill>
                  <a:srgbClr val="000000"/>
                </a:solidFill>
                <a:uFillTx/>
                <a:latin typeface="Liberation Sans" pitchFamily="18"/>
                <a:ea typeface="Segoe UI" pitchFamily="2"/>
                <a:cs typeface="Tahoma" pitchFamily="2"/>
              </a:rPr>
              <a:t>allowing them to be instantiated as QML types.</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200" b="0" i="0" u="none" strike="noStrike" kern="1200" cap="none" spc="0" baseline="0" dirty="0">
              <a:solidFill>
                <a:srgbClr val="000000"/>
              </a:solidFill>
              <a:uFillTx/>
              <a:latin typeface="Liberation Sans" pitchFamily="18"/>
              <a:ea typeface="Segoe UI" pitchFamily="2"/>
              <a:cs typeface="Tahoma"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200" b="0" i="0" u="none" strike="noStrike" kern="1200" cap="none" spc="0" baseline="0" dirty="0">
                <a:solidFill>
                  <a:srgbClr val="000000"/>
                </a:solidFill>
                <a:uFillTx/>
                <a:latin typeface="Liberation Sans" pitchFamily="18"/>
                <a:ea typeface="Segoe UI" pitchFamily="2"/>
                <a:cs typeface="Tahoma" pitchFamily="2"/>
              </a:rPr>
              <a:t>Registering Context Properties: </a:t>
            </a:r>
            <a:r>
              <a:rPr lang="en-IN" sz="1200" b="0" i="0" u="none" strike="noStrike" kern="1200" cap="none" spc="0" baseline="0" dirty="0" err="1">
                <a:solidFill>
                  <a:srgbClr val="000000"/>
                </a:solidFill>
                <a:uFillTx/>
                <a:latin typeface="Liberation Sans" pitchFamily="18"/>
                <a:ea typeface="Segoe UI" pitchFamily="2"/>
                <a:cs typeface="Tahoma" pitchFamily="2"/>
              </a:rPr>
              <a:t>QObjects</a:t>
            </a:r>
            <a:r>
              <a:rPr lang="en-IN" sz="1200" b="0" i="0" u="none" strike="noStrike" kern="1200" cap="none" spc="0" baseline="0" dirty="0">
                <a:solidFill>
                  <a:srgbClr val="000000"/>
                </a:solidFill>
                <a:uFillTx/>
                <a:latin typeface="Liberation Sans" pitchFamily="18"/>
                <a:ea typeface="Segoe UI" pitchFamily="2"/>
                <a:cs typeface="Tahoma" pitchFamily="2"/>
              </a:rPr>
              <a:t> can be registered with the QML context,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200" b="0" i="0" u="none" strike="noStrike" kern="1200" cap="none" spc="0" baseline="0" dirty="0">
                <a:solidFill>
                  <a:srgbClr val="000000"/>
                </a:solidFill>
                <a:uFillTx/>
                <a:latin typeface="Liberation Sans" pitchFamily="18"/>
                <a:ea typeface="Segoe UI" pitchFamily="2"/>
                <a:cs typeface="Tahoma" pitchFamily="2"/>
              </a:rPr>
              <a:t>allowing their properties to be directly accessed.</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200" b="0" i="0" u="none" strike="noStrike" kern="1200" cap="none" spc="0" baseline="0" dirty="0">
              <a:solidFill>
                <a:srgbClr val="000000"/>
              </a:solidFill>
              <a:uFillTx/>
              <a:latin typeface="Liberation Sans" pitchFamily="18"/>
              <a:ea typeface="Segoe UI" pitchFamily="2"/>
              <a:cs typeface="Tahoma"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200" b="0" i="0" u="none" strike="noStrike" kern="1200" cap="none" spc="0" baseline="0" dirty="0">
                <a:solidFill>
                  <a:srgbClr val="000000"/>
                </a:solidFill>
                <a:uFillTx/>
                <a:latin typeface="Liberation Sans" pitchFamily="18"/>
                <a:ea typeface="Segoe UI" pitchFamily="2"/>
                <a:cs typeface="Tahoma" pitchFamily="2"/>
              </a:rPr>
              <a:t>Accessing QML objects through the QML object tree: All QML objects reside in a tree hierarchy and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200" b="0" i="0" u="none" strike="noStrike" kern="1200" cap="none" spc="0" baseline="0" dirty="0">
                <a:solidFill>
                  <a:srgbClr val="000000"/>
                </a:solidFill>
                <a:uFillTx/>
                <a:latin typeface="Liberation Sans" pitchFamily="18"/>
                <a:ea typeface="Segoe UI" pitchFamily="2"/>
                <a:cs typeface="Tahoma" pitchFamily="2"/>
              </a:rPr>
              <a:t>can be accessed via the root of the tree.</a:t>
            </a:r>
          </a:p>
        </p:txBody>
      </p:sp>
      <p:sp>
        <p:nvSpPr>
          <p:cNvPr id="4" name="Rectangle: Rounded Corners 3">
            <a:extLst>
              <a:ext uri="{FF2B5EF4-FFF2-40B4-BE49-F238E27FC236}">
                <a16:creationId xmlns:a16="http://schemas.microsoft.com/office/drawing/2014/main" id="{DAD26C2C-0F9B-4247-AD04-16E8482C62F6}"/>
              </a:ext>
            </a:extLst>
          </p:cNvPr>
          <p:cNvSpPr/>
          <p:nvPr/>
        </p:nvSpPr>
        <p:spPr>
          <a:xfrm>
            <a:off x="708660" y="1333500"/>
            <a:ext cx="851916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cs typeface="Tahoma" pitchFamily="2"/>
              </a:rPr>
              <a:t>Ways to integrate C++ with QML</a:t>
            </a:r>
            <a:endParaRPr lang="en-IN" dirty="0"/>
          </a:p>
        </p:txBody>
      </p:sp>
      <p:sp>
        <p:nvSpPr>
          <p:cNvPr id="2" name="Rectangle: Rounded Corners 1">
            <a:extLst>
              <a:ext uri="{FF2B5EF4-FFF2-40B4-BE49-F238E27FC236}">
                <a16:creationId xmlns:a16="http://schemas.microsoft.com/office/drawing/2014/main" id="{8940B5CD-E973-4B14-B5D1-6C32EFBC3135}"/>
              </a:ext>
            </a:extLst>
          </p:cNvPr>
          <p:cNvSpPr/>
          <p:nvPr/>
        </p:nvSpPr>
        <p:spPr>
          <a:xfrm>
            <a:off x="647998" y="4581728"/>
            <a:ext cx="8320904" cy="1536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When you want to expose </a:t>
            </a:r>
            <a:r>
              <a:rPr lang="en-US" dirty="0" err="1"/>
              <a:t>c++</a:t>
            </a:r>
            <a:r>
              <a:rPr lang="en-US" dirty="0"/>
              <a:t> class to QML you need to derive it from </a:t>
            </a:r>
            <a:r>
              <a:rPr lang="en-US" dirty="0" err="1"/>
              <a:t>QObject</a:t>
            </a:r>
            <a:r>
              <a:rPr lang="en-US" dirty="0"/>
              <a:t> and then you can register it with QML using following format. </a:t>
            </a:r>
            <a:r>
              <a:rPr lang="nn-NO" dirty="0"/>
              <a:t>qmlRegisterType&lt;</a:t>
            </a:r>
            <a:r>
              <a:rPr lang="nn-NO" dirty="0">
                <a:solidFill>
                  <a:srgbClr val="55FF55"/>
                </a:solidFill>
                <a:effectLst/>
              </a:rPr>
              <a:t>ECGViewModel</a:t>
            </a:r>
            <a:r>
              <a:rPr lang="nn-NO" dirty="0"/>
              <a:t>&gt;(</a:t>
            </a:r>
            <a:r>
              <a:rPr lang="nn-NO" dirty="0">
                <a:solidFill>
                  <a:srgbClr val="FF55FF"/>
                </a:solidFill>
                <a:effectLst/>
              </a:rPr>
              <a:t>"ECGViewModel"</a:t>
            </a:r>
            <a:r>
              <a:rPr lang="nn-NO" dirty="0"/>
              <a:t>,</a:t>
            </a:r>
            <a:r>
              <a:rPr lang="nn-NO" dirty="0">
                <a:solidFill>
                  <a:srgbClr val="FF55FF"/>
                </a:solidFill>
                <a:effectLst/>
              </a:rPr>
              <a:t>1</a:t>
            </a:r>
            <a:r>
              <a:rPr lang="nn-NO" dirty="0"/>
              <a:t>,</a:t>
            </a:r>
            <a:r>
              <a:rPr lang="nn-NO" dirty="0">
                <a:solidFill>
                  <a:srgbClr val="FF55FF"/>
                </a:solidFill>
                <a:effectLst/>
              </a:rPr>
              <a:t>0</a:t>
            </a:r>
            <a:r>
              <a:rPr lang="nn-NO" dirty="0"/>
              <a:t>,</a:t>
            </a:r>
            <a:r>
              <a:rPr lang="nn-NO" dirty="0">
                <a:solidFill>
                  <a:srgbClr val="FF55FF"/>
                </a:solidFill>
                <a:effectLst/>
              </a:rPr>
              <a:t>"ECGViewModel"</a:t>
            </a:r>
            <a:r>
              <a:rPr lang="nn-NO" dirty="0"/>
              <a:t>);</a:t>
            </a:r>
          </a:p>
          <a:p>
            <a:pPr algn="ctr"/>
            <a:r>
              <a:rPr lang="nn-NO" dirty="0"/>
              <a:t>IF you want to have property as another class then you need to derive that class from Qobject as well.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A3E7C6-94F7-490A-BE83-37574F4A02BE}"/>
              </a:ext>
            </a:extLst>
          </p:cNvPr>
          <p:cNvSpPr/>
          <p:nvPr/>
        </p:nvSpPr>
        <p:spPr>
          <a:xfrm>
            <a:off x="651753" y="466928"/>
            <a:ext cx="8200417" cy="661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controls are used for changing default controls based on the needs</a:t>
            </a:r>
            <a:endParaRPr lang="en-IN" dirty="0"/>
          </a:p>
        </p:txBody>
      </p:sp>
      <p:sp>
        <p:nvSpPr>
          <p:cNvPr id="3" name="TextBox 2">
            <a:extLst>
              <a:ext uri="{FF2B5EF4-FFF2-40B4-BE49-F238E27FC236}">
                <a16:creationId xmlns:a16="http://schemas.microsoft.com/office/drawing/2014/main" id="{A09EB6D5-FF65-416C-AEA1-ED8F11537500}"/>
              </a:ext>
            </a:extLst>
          </p:cNvPr>
          <p:cNvSpPr txBox="1"/>
          <p:nvPr/>
        </p:nvSpPr>
        <p:spPr>
          <a:xfrm>
            <a:off x="651753" y="1342417"/>
            <a:ext cx="8297694" cy="923330"/>
          </a:xfrm>
          <a:prstGeom prst="rect">
            <a:avLst/>
          </a:prstGeom>
          <a:noFill/>
        </p:spPr>
        <p:txBody>
          <a:bodyPr wrap="square" rtlCol="0">
            <a:spAutoFit/>
          </a:bodyPr>
          <a:lstStyle/>
          <a:p>
            <a:r>
              <a:rPr lang="en-US" dirty="0"/>
              <a:t>Go to </a:t>
            </a:r>
            <a:r>
              <a:rPr lang="en-US" b="1" dirty="0" err="1"/>
              <a:t>Itemdelegate</a:t>
            </a:r>
            <a:r>
              <a:rPr lang="en-US" dirty="0"/>
              <a:t> help documentation. There is link for customize </a:t>
            </a:r>
            <a:r>
              <a:rPr lang="en-US" dirty="0" err="1"/>
              <a:t>Itemdelegate</a:t>
            </a:r>
            <a:r>
              <a:rPr lang="en-US" dirty="0"/>
              <a:t>. Follow that documentation and you will find that there is example of how to customize each control that’s available in QML. </a:t>
            </a:r>
            <a:endParaRPr lang="en-IN" dirty="0"/>
          </a:p>
        </p:txBody>
      </p:sp>
    </p:spTree>
    <p:extLst>
      <p:ext uri="{BB962C8B-B14F-4D97-AF65-F5344CB8AC3E}">
        <p14:creationId xmlns:p14="http://schemas.microsoft.com/office/powerpoint/2010/main" val="399679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84C1D9-001B-4F9F-99AE-0BB2489B5B40}"/>
              </a:ext>
            </a:extLst>
          </p:cNvPr>
          <p:cNvSpPr/>
          <p:nvPr/>
        </p:nvSpPr>
        <p:spPr>
          <a:xfrm>
            <a:off x="464820" y="342900"/>
            <a:ext cx="8542020" cy="472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Exposing C++ to QML (Creating objects as properties)</a:t>
            </a:r>
            <a:endParaRPr lang="en-IN" sz="1600" dirty="0"/>
          </a:p>
        </p:txBody>
      </p:sp>
      <p:sp>
        <p:nvSpPr>
          <p:cNvPr id="3" name="TextBox 2">
            <a:extLst>
              <a:ext uri="{FF2B5EF4-FFF2-40B4-BE49-F238E27FC236}">
                <a16:creationId xmlns:a16="http://schemas.microsoft.com/office/drawing/2014/main" id="{ED55441A-A382-4423-B8DF-A33BB85B1F53}"/>
              </a:ext>
            </a:extLst>
          </p:cNvPr>
          <p:cNvSpPr txBox="1"/>
          <p:nvPr/>
        </p:nvSpPr>
        <p:spPr>
          <a:xfrm>
            <a:off x="381000" y="1165860"/>
            <a:ext cx="8237220" cy="2616101"/>
          </a:xfrm>
          <a:prstGeom prst="rect">
            <a:avLst/>
          </a:prstGeom>
          <a:noFill/>
        </p:spPr>
        <p:txBody>
          <a:bodyPr wrap="square" rtlCol="0">
            <a:spAutoFit/>
          </a:bodyPr>
          <a:lstStyle/>
          <a:p>
            <a:r>
              <a:rPr lang="en-US" sz="1600" dirty="0"/>
              <a:t>When you expose any </a:t>
            </a:r>
            <a:r>
              <a:rPr lang="en-US" sz="1600" dirty="0" err="1"/>
              <a:t>c++</a:t>
            </a:r>
            <a:r>
              <a:rPr lang="en-US" sz="1600" dirty="0"/>
              <a:t> class to QML you derive it from </a:t>
            </a:r>
            <a:r>
              <a:rPr lang="en-US" sz="1600" dirty="0" err="1"/>
              <a:t>QObject</a:t>
            </a:r>
            <a:r>
              <a:rPr lang="en-US" sz="1600" dirty="0"/>
              <a:t>.</a:t>
            </a:r>
          </a:p>
          <a:p>
            <a:r>
              <a:rPr lang="en-US" sz="1600" dirty="0"/>
              <a:t>This class can have properties. </a:t>
            </a:r>
          </a:p>
          <a:p>
            <a:r>
              <a:rPr lang="en-US" sz="1600" dirty="0"/>
              <a:t>Property can be another class object. This Another class object must also be derived from </a:t>
            </a:r>
            <a:r>
              <a:rPr lang="en-US" sz="1600" dirty="0" err="1"/>
              <a:t>QObject</a:t>
            </a:r>
            <a:r>
              <a:rPr lang="en-US" sz="1600" dirty="0"/>
              <a:t>.</a:t>
            </a:r>
          </a:p>
          <a:p>
            <a:r>
              <a:rPr lang="en-US" sz="1600" dirty="0"/>
              <a:t>While you can have this another class object as member, you must return its pointer to QML world. (This is important because QML cannot take object reference and is not responsible for memory management of that property)</a:t>
            </a:r>
          </a:p>
          <a:p>
            <a:endParaRPr lang="en-US" sz="1600" dirty="0"/>
          </a:p>
          <a:p>
            <a:endParaRPr lang="en-US" sz="1600" dirty="0"/>
          </a:p>
          <a:p>
            <a:endParaRPr lang="en-IN" sz="1600" dirty="0"/>
          </a:p>
        </p:txBody>
      </p:sp>
      <p:sp>
        <p:nvSpPr>
          <p:cNvPr id="5" name="TextBox 4">
            <a:extLst>
              <a:ext uri="{FF2B5EF4-FFF2-40B4-BE49-F238E27FC236}">
                <a16:creationId xmlns:a16="http://schemas.microsoft.com/office/drawing/2014/main" id="{C2AEA368-9F09-4883-80E6-C8FE9DFF4A3A}"/>
              </a:ext>
            </a:extLst>
          </p:cNvPr>
          <p:cNvSpPr txBox="1"/>
          <p:nvPr/>
        </p:nvSpPr>
        <p:spPr>
          <a:xfrm>
            <a:off x="464820" y="3085217"/>
            <a:ext cx="5040630" cy="3308598"/>
          </a:xfrm>
          <a:prstGeom prst="rect">
            <a:avLst/>
          </a:prstGeom>
          <a:noFill/>
        </p:spPr>
        <p:txBody>
          <a:bodyPr wrap="square">
            <a:spAutoFit/>
          </a:bodyPr>
          <a:lstStyle/>
          <a:p>
            <a:r>
              <a:rPr lang="en-IN" sz="1100" dirty="0"/>
              <a:t>class Person : public </a:t>
            </a:r>
            <a:r>
              <a:rPr lang="en-IN" sz="1100" dirty="0" err="1"/>
              <a:t>QObject</a:t>
            </a:r>
            <a:endParaRPr lang="en-IN" sz="1100" dirty="0"/>
          </a:p>
          <a:p>
            <a:r>
              <a:rPr lang="en-IN" sz="1100" dirty="0"/>
              <a:t>{</a:t>
            </a:r>
          </a:p>
          <a:p>
            <a:r>
              <a:rPr lang="en-IN" sz="1100" dirty="0"/>
              <a:t>    Q_OBJECT</a:t>
            </a:r>
          </a:p>
          <a:p>
            <a:r>
              <a:rPr lang="en-IN" sz="1100" dirty="0"/>
              <a:t>    Q_PROPERTY(</a:t>
            </a:r>
            <a:r>
              <a:rPr lang="en-IN" sz="1100" dirty="0" err="1"/>
              <a:t>QString</a:t>
            </a:r>
            <a:r>
              <a:rPr lang="en-IN" sz="1100" dirty="0"/>
              <a:t> name READ name WRITE </a:t>
            </a:r>
            <a:r>
              <a:rPr lang="en-IN" sz="1100" dirty="0" err="1"/>
              <a:t>setName</a:t>
            </a:r>
            <a:r>
              <a:rPr lang="en-IN" sz="1100" dirty="0"/>
              <a:t> NOTIFY </a:t>
            </a:r>
            <a:r>
              <a:rPr lang="en-IN" sz="1100" dirty="0" err="1"/>
              <a:t>nameChanged</a:t>
            </a:r>
            <a:r>
              <a:rPr lang="en-IN" sz="1100" dirty="0"/>
              <a:t>)</a:t>
            </a:r>
          </a:p>
          <a:p>
            <a:r>
              <a:rPr lang="en-IN" sz="1100" dirty="0"/>
              <a:t>    </a:t>
            </a:r>
            <a:r>
              <a:rPr lang="en-IN" sz="1100" b="1" dirty="0"/>
              <a:t>Q_PROPERTY(</a:t>
            </a:r>
            <a:r>
              <a:rPr lang="en-IN" sz="1100" b="1" dirty="0" err="1"/>
              <a:t>ShoeDescription</a:t>
            </a:r>
            <a:r>
              <a:rPr lang="en-IN" sz="1100" b="1" dirty="0"/>
              <a:t> *shoe READ shoe CONSTANT)</a:t>
            </a:r>
          </a:p>
          <a:p>
            <a:r>
              <a:rPr lang="en-IN" sz="1100" dirty="0"/>
              <a:t>public:</a:t>
            </a:r>
          </a:p>
          <a:p>
            <a:r>
              <a:rPr lang="en-IN" sz="1100" dirty="0"/>
              <a:t>    Person(</a:t>
            </a:r>
            <a:r>
              <a:rPr lang="en-IN" sz="1100" dirty="0" err="1"/>
              <a:t>QObject</a:t>
            </a:r>
            <a:r>
              <a:rPr lang="en-IN" sz="1100" dirty="0"/>
              <a:t> *parent = </a:t>
            </a:r>
            <a:r>
              <a:rPr lang="en-IN" sz="1100" dirty="0" err="1"/>
              <a:t>nullptr</a:t>
            </a:r>
            <a:r>
              <a:rPr lang="en-IN" sz="1100" dirty="0"/>
              <a:t>);</a:t>
            </a:r>
          </a:p>
          <a:p>
            <a:endParaRPr lang="en-IN" sz="1100" dirty="0"/>
          </a:p>
          <a:p>
            <a:r>
              <a:rPr lang="en-IN" sz="1100" dirty="0"/>
              <a:t>    </a:t>
            </a:r>
            <a:r>
              <a:rPr lang="en-IN" sz="1100" dirty="0" err="1"/>
              <a:t>QString</a:t>
            </a:r>
            <a:r>
              <a:rPr lang="en-IN" sz="1100" dirty="0"/>
              <a:t> name() </a:t>
            </a:r>
            <a:r>
              <a:rPr lang="en-IN" sz="1100" dirty="0" err="1"/>
              <a:t>const</a:t>
            </a:r>
            <a:r>
              <a:rPr lang="en-IN" sz="1100" dirty="0"/>
              <a:t>;</a:t>
            </a:r>
          </a:p>
          <a:p>
            <a:r>
              <a:rPr lang="en-IN" sz="1100" dirty="0"/>
              <a:t>    void </a:t>
            </a:r>
            <a:r>
              <a:rPr lang="en-IN" sz="1100" dirty="0" err="1"/>
              <a:t>setName</a:t>
            </a:r>
            <a:r>
              <a:rPr lang="en-IN" sz="1100" dirty="0"/>
              <a:t>(</a:t>
            </a:r>
            <a:r>
              <a:rPr lang="en-IN" sz="1100" dirty="0" err="1"/>
              <a:t>const</a:t>
            </a:r>
            <a:r>
              <a:rPr lang="en-IN" sz="1100" dirty="0"/>
              <a:t> </a:t>
            </a:r>
            <a:r>
              <a:rPr lang="en-IN" sz="1100" dirty="0" err="1"/>
              <a:t>QString</a:t>
            </a:r>
            <a:r>
              <a:rPr lang="en-IN" sz="1100" dirty="0"/>
              <a:t> &amp;);</a:t>
            </a:r>
          </a:p>
          <a:p>
            <a:endParaRPr lang="en-IN" sz="1100" dirty="0"/>
          </a:p>
          <a:p>
            <a:r>
              <a:rPr lang="en-IN" sz="1100" dirty="0"/>
              <a:t>    </a:t>
            </a:r>
            <a:r>
              <a:rPr lang="en-IN" sz="1100" dirty="0" err="1"/>
              <a:t>ShoeDescription</a:t>
            </a:r>
            <a:r>
              <a:rPr lang="en-IN" sz="1100" dirty="0"/>
              <a:t> *shoe();</a:t>
            </a:r>
          </a:p>
          <a:p>
            <a:r>
              <a:rPr lang="en-IN" sz="1100" dirty="0"/>
              <a:t>signals:</a:t>
            </a:r>
          </a:p>
          <a:p>
            <a:r>
              <a:rPr lang="en-IN" sz="1100" dirty="0"/>
              <a:t>    void </a:t>
            </a:r>
            <a:r>
              <a:rPr lang="en-IN" sz="1100" dirty="0" err="1"/>
              <a:t>nameChanged</a:t>
            </a:r>
            <a:r>
              <a:rPr lang="en-IN" sz="1100" dirty="0"/>
              <a:t>();</a:t>
            </a:r>
          </a:p>
          <a:p>
            <a:endParaRPr lang="en-IN" sz="1100" dirty="0"/>
          </a:p>
          <a:p>
            <a:r>
              <a:rPr lang="en-IN" sz="1100" dirty="0"/>
              <a:t>private:</a:t>
            </a:r>
          </a:p>
          <a:p>
            <a:r>
              <a:rPr lang="en-IN" sz="1100" dirty="0"/>
              <a:t>    </a:t>
            </a:r>
            <a:r>
              <a:rPr lang="en-IN" sz="1100" dirty="0" err="1"/>
              <a:t>QString</a:t>
            </a:r>
            <a:r>
              <a:rPr lang="en-IN" sz="1100" dirty="0"/>
              <a:t> </a:t>
            </a:r>
            <a:r>
              <a:rPr lang="en-IN" sz="1100" dirty="0" err="1"/>
              <a:t>m_name</a:t>
            </a:r>
            <a:r>
              <a:rPr lang="en-IN" sz="1100" dirty="0"/>
              <a:t>;</a:t>
            </a:r>
          </a:p>
          <a:p>
            <a:r>
              <a:rPr lang="en-IN" sz="1100" dirty="0"/>
              <a:t>    </a:t>
            </a:r>
            <a:r>
              <a:rPr lang="en-IN" sz="1100" b="1" dirty="0" err="1"/>
              <a:t>ShoeDescription</a:t>
            </a:r>
            <a:r>
              <a:rPr lang="en-IN" sz="1100" b="1" dirty="0"/>
              <a:t> </a:t>
            </a:r>
            <a:r>
              <a:rPr lang="en-IN" sz="1100" b="1" dirty="0" err="1"/>
              <a:t>m_shoe</a:t>
            </a:r>
            <a:r>
              <a:rPr lang="en-IN" sz="1100" b="1" dirty="0"/>
              <a:t>;</a:t>
            </a:r>
          </a:p>
          <a:p>
            <a:r>
              <a:rPr lang="en-IN" sz="1100" dirty="0"/>
              <a:t>};</a:t>
            </a:r>
          </a:p>
        </p:txBody>
      </p:sp>
      <p:sp>
        <p:nvSpPr>
          <p:cNvPr id="7" name="TextBox 6">
            <a:extLst>
              <a:ext uri="{FF2B5EF4-FFF2-40B4-BE49-F238E27FC236}">
                <a16:creationId xmlns:a16="http://schemas.microsoft.com/office/drawing/2014/main" id="{1943FA3C-47C0-48B7-ACEF-72C576A4FA12}"/>
              </a:ext>
            </a:extLst>
          </p:cNvPr>
          <p:cNvSpPr txBox="1"/>
          <p:nvPr/>
        </p:nvSpPr>
        <p:spPr>
          <a:xfrm>
            <a:off x="4303395" y="4390936"/>
            <a:ext cx="5040630" cy="1200329"/>
          </a:xfrm>
          <a:prstGeom prst="rect">
            <a:avLst/>
          </a:prstGeom>
          <a:noFill/>
        </p:spPr>
        <p:txBody>
          <a:bodyPr wrap="square">
            <a:spAutoFit/>
          </a:bodyPr>
          <a:lstStyle/>
          <a:p>
            <a:r>
              <a:rPr lang="en-IN" dirty="0" err="1"/>
              <a:t>ShoeDescription</a:t>
            </a:r>
            <a:r>
              <a:rPr lang="en-IN" dirty="0"/>
              <a:t> *Person::shoe()</a:t>
            </a:r>
          </a:p>
          <a:p>
            <a:r>
              <a:rPr lang="en-IN" dirty="0"/>
              <a:t>{</a:t>
            </a:r>
          </a:p>
          <a:p>
            <a:r>
              <a:rPr lang="en-IN" dirty="0"/>
              <a:t>    return &amp;</a:t>
            </a:r>
            <a:r>
              <a:rPr lang="en-IN" dirty="0" err="1"/>
              <a:t>m_shoe</a:t>
            </a:r>
            <a:r>
              <a:rPr lang="en-IN" dirty="0"/>
              <a:t>;</a:t>
            </a:r>
          </a:p>
          <a:p>
            <a:r>
              <a:rPr lang="en-IN" dirty="0"/>
              <a:t>}</a:t>
            </a:r>
          </a:p>
        </p:txBody>
      </p:sp>
    </p:spTree>
    <p:extLst>
      <p:ext uri="{BB962C8B-B14F-4D97-AF65-F5344CB8AC3E}">
        <p14:creationId xmlns:p14="http://schemas.microsoft.com/office/powerpoint/2010/main" val="140743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B4319B-7DDC-4326-82F0-5D8A810216D3}"/>
              </a:ext>
            </a:extLst>
          </p:cNvPr>
          <p:cNvPicPr>
            <a:picLocks noChangeAspect="1"/>
          </p:cNvPicPr>
          <p:nvPr/>
        </p:nvPicPr>
        <p:blipFill>
          <a:blip r:embed="rId2"/>
          <a:stretch>
            <a:fillRect/>
          </a:stretch>
        </p:blipFill>
        <p:spPr>
          <a:xfrm>
            <a:off x="2617979" y="3865840"/>
            <a:ext cx="4394426" cy="2298818"/>
          </a:xfrm>
          <a:prstGeom prst="rect">
            <a:avLst/>
          </a:prstGeom>
        </p:spPr>
      </p:pic>
      <p:sp>
        <p:nvSpPr>
          <p:cNvPr id="5" name="TextBox 4">
            <a:extLst>
              <a:ext uri="{FF2B5EF4-FFF2-40B4-BE49-F238E27FC236}">
                <a16:creationId xmlns:a16="http://schemas.microsoft.com/office/drawing/2014/main" id="{172EC266-CFFE-4D81-B2FE-9F5D8BE691E2}"/>
              </a:ext>
            </a:extLst>
          </p:cNvPr>
          <p:cNvSpPr txBox="1"/>
          <p:nvPr/>
        </p:nvSpPr>
        <p:spPr>
          <a:xfrm>
            <a:off x="885218" y="2114092"/>
            <a:ext cx="7529208" cy="1200329"/>
          </a:xfrm>
          <a:prstGeom prst="rect">
            <a:avLst/>
          </a:prstGeom>
          <a:noFill/>
        </p:spPr>
        <p:txBody>
          <a:bodyPr wrap="square">
            <a:spAutoFit/>
          </a:bodyPr>
          <a:lstStyle/>
          <a:p>
            <a:r>
              <a:rPr lang="en-US" b="0" i="0" dirty="0">
                <a:solidFill>
                  <a:srgbClr val="24292E"/>
                </a:solidFill>
                <a:effectLst/>
                <a:latin typeface="-apple-system"/>
              </a:rPr>
              <a:t>This is a library of QML widgets implementing Google's </a:t>
            </a:r>
            <a:r>
              <a:rPr lang="en-US" b="0" i="0" u="none" strike="noStrike" dirty="0">
                <a:effectLst/>
                <a:latin typeface="-apple-system"/>
                <a:hlinkClick r:id="rId3"/>
              </a:rPr>
              <a:t>Material Design</a:t>
            </a:r>
            <a:r>
              <a:rPr lang="en-US" b="0" i="0" dirty="0">
                <a:solidFill>
                  <a:srgbClr val="24292E"/>
                </a:solidFill>
                <a:effectLst/>
                <a:latin typeface="-apple-system"/>
              </a:rPr>
              <a:t>. It is completely cross platform, and runs on Linux, OS X, and Windows. It may also run on iOS and Android, though those platforms have not been tested and are not currently officially supported.</a:t>
            </a:r>
            <a:endParaRPr lang="en-IN" dirty="0"/>
          </a:p>
        </p:txBody>
      </p:sp>
      <p:sp>
        <p:nvSpPr>
          <p:cNvPr id="6" name="Rectangle 5">
            <a:extLst>
              <a:ext uri="{FF2B5EF4-FFF2-40B4-BE49-F238E27FC236}">
                <a16:creationId xmlns:a16="http://schemas.microsoft.com/office/drawing/2014/main" id="{B5A45D3B-E846-41C5-88B3-910DB27E0872}"/>
              </a:ext>
            </a:extLst>
          </p:cNvPr>
          <p:cNvSpPr/>
          <p:nvPr/>
        </p:nvSpPr>
        <p:spPr>
          <a:xfrm>
            <a:off x="1079770" y="778213"/>
            <a:ext cx="7782128" cy="44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Third Party Material library for beautiful components</a:t>
            </a:r>
            <a:endParaRPr lang="en-IN" dirty="0"/>
          </a:p>
        </p:txBody>
      </p:sp>
    </p:spTree>
    <p:extLst>
      <p:ext uri="{BB962C8B-B14F-4D97-AF65-F5344CB8AC3E}">
        <p14:creationId xmlns:p14="http://schemas.microsoft.com/office/powerpoint/2010/main" val="163317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5CAD72-12D3-4A4F-8C47-EAA194390FF6}"/>
              </a:ext>
            </a:extLst>
          </p:cNvPr>
          <p:cNvSpPr/>
          <p:nvPr/>
        </p:nvSpPr>
        <p:spPr>
          <a:xfrm>
            <a:off x="291830" y="184825"/>
            <a:ext cx="7723762" cy="564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Qmake</a:t>
            </a:r>
            <a:r>
              <a:rPr lang="en-US" dirty="0"/>
              <a:t> guide for creating subdir project and adding subprojects</a:t>
            </a:r>
            <a:endParaRPr lang="en-IN" dirty="0"/>
          </a:p>
        </p:txBody>
      </p:sp>
      <p:sp>
        <p:nvSpPr>
          <p:cNvPr id="4" name="TextBox 3">
            <a:extLst>
              <a:ext uri="{FF2B5EF4-FFF2-40B4-BE49-F238E27FC236}">
                <a16:creationId xmlns:a16="http://schemas.microsoft.com/office/drawing/2014/main" id="{49CAFEA9-FC73-4EFC-BA89-ED642096DB4E}"/>
              </a:ext>
            </a:extLst>
          </p:cNvPr>
          <p:cNvSpPr txBox="1"/>
          <p:nvPr/>
        </p:nvSpPr>
        <p:spPr>
          <a:xfrm>
            <a:off x="195937" y="899967"/>
            <a:ext cx="9688749" cy="5909310"/>
          </a:xfrm>
          <a:prstGeom prst="rect">
            <a:avLst/>
          </a:prstGeom>
          <a:noFill/>
        </p:spPr>
        <p:txBody>
          <a:bodyPr wrap="square">
            <a:spAutoFit/>
          </a:bodyPr>
          <a:lstStyle/>
          <a:p>
            <a:r>
              <a:rPr lang="en-IN" dirty="0">
                <a:hlinkClick r:id="rId2"/>
              </a:rPr>
              <a:t>https://www.toptal.com/qt/vital-guide-qmake</a:t>
            </a:r>
            <a:endParaRPr lang="en-IN" dirty="0"/>
          </a:p>
          <a:p>
            <a:endParaRPr lang="en-IN" dirty="0"/>
          </a:p>
          <a:p>
            <a:r>
              <a:rPr lang="en-IN" dirty="0"/>
              <a:t>For a simple subdir project containing one application and one library following setup is good. </a:t>
            </a:r>
          </a:p>
          <a:p>
            <a:r>
              <a:rPr lang="en-IN" dirty="0"/>
              <a:t>/project</a:t>
            </a:r>
          </a:p>
          <a:p>
            <a:r>
              <a:rPr lang="en-IN" dirty="0"/>
              <a:t>../library</a:t>
            </a:r>
          </a:p>
          <a:p>
            <a:r>
              <a:rPr lang="en-IN" dirty="0"/>
              <a:t>../application</a:t>
            </a:r>
          </a:p>
          <a:p>
            <a:endParaRPr lang="en-IN" dirty="0"/>
          </a:p>
          <a:p>
            <a:r>
              <a:rPr lang="en-IN" dirty="0"/>
              <a:t>TEMPLATE = subdirs</a:t>
            </a:r>
          </a:p>
          <a:p>
            <a:r>
              <a:rPr lang="en-IN" dirty="0"/>
              <a:t>SUBDIRS = library application</a:t>
            </a:r>
          </a:p>
          <a:p>
            <a:r>
              <a:rPr lang="en-IN" dirty="0" err="1"/>
              <a:t>application.depends</a:t>
            </a:r>
            <a:r>
              <a:rPr lang="en-IN" dirty="0"/>
              <a:t> = library</a:t>
            </a:r>
          </a:p>
          <a:p>
            <a:endParaRPr lang="en-IN" dirty="0"/>
          </a:p>
          <a:p>
            <a:r>
              <a:rPr lang="en-IN" dirty="0" err="1"/>
              <a:t>library.pri</a:t>
            </a:r>
            <a:endParaRPr lang="en-IN" dirty="0"/>
          </a:p>
          <a:p>
            <a:r>
              <a:rPr lang="en-US" dirty="0">
                <a:solidFill>
                  <a:schemeClr val="accent1"/>
                </a:solidFill>
                <a:effectLst/>
              </a:rPr>
              <a:t>LIBTARGET = library</a:t>
            </a:r>
          </a:p>
          <a:p>
            <a:r>
              <a:rPr lang="en-US" dirty="0">
                <a:solidFill>
                  <a:schemeClr val="accent1"/>
                </a:solidFill>
                <a:effectLst/>
              </a:rPr>
              <a:t>BASEDIR   = $${PWD}</a:t>
            </a:r>
          </a:p>
          <a:p>
            <a:r>
              <a:rPr lang="en-US" dirty="0">
                <a:solidFill>
                  <a:schemeClr val="accent1"/>
                </a:solidFill>
                <a:effectLst/>
              </a:rPr>
              <a:t>INCLUDEPATH *= $${BASEDIR}</a:t>
            </a:r>
          </a:p>
          <a:p>
            <a:r>
              <a:rPr lang="en-US" dirty="0">
                <a:solidFill>
                  <a:schemeClr val="accent1"/>
                </a:solidFill>
                <a:effectLst/>
              </a:rPr>
              <a:t>win32:CONFIG(release, </a:t>
            </a:r>
            <a:r>
              <a:rPr lang="en-US" dirty="0" err="1">
                <a:solidFill>
                  <a:schemeClr val="accent1"/>
                </a:solidFill>
                <a:effectLst/>
              </a:rPr>
              <a:t>debug|release</a:t>
            </a:r>
            <a:r>
              <a:rPr lang="en-US" dirty="0">
                <a:solidFill>
                  <a:schemeClr val="accent1"/>
                </a:solidFill>
                <a:effectLst/>
              </a:rPr>
              <a:t>): LIBS += -L$$OUT_PWD/../library/release/ -</a:t>
            </a:r>
            <a:r>
              <a:rPr lang="en-US" dirty="0" err="1">
                <a:solidFill>
                  <a:schemeClr val="accent1"/>
                </a:solidFill>
                <a:effectLst/>
              </a:rPr>
              <a:t>llibrary</a:t>
            </a:r>
            <a:endParaRPr lang="en-US" dirty="0">
              <a:solidFill>
                <a:schemeClr val="accent1"/>
              </a:solidFill>
              <a:effectLst/>
            </a:endParaRPr>
          </a:p>
          <a:p>
            <a:r>
              <a:rPr lang="en-US" dirty="0">
                <a:solidFill>
                  <a:schemeClr val="accent1"/>
                </a:solidFill>
                <a:effectLst/>
              </a:rPr>
              <a:t>else:win32:CONFIG(debug, </a:t>
            </a:r>
            <a:r>
              <a:rPr lang="en-US" dirty="0" err="1">
                <a:solidFill>
                  <a:schemeClr val="accent1"/>
                </a:solidFill>
                <a:effectLst/>
              </a:rPr>
              <a:t>debug|release</a:t>
            </a:r>
            <a:r>
              <a:rPr lang="en-US" dirty="0">
                <a:solidFill>
                  <a:schemeClr val="accent1"/>
                </a:solidFill>
                <a:effectLst/>
              </a:rPr>
              <a:t>): LIBS += -L$$OUT_PWD/../library/debug/ -</a:t>
            </a:r>
            <a:r>
              <a:rPr lang="en-US" dirty="0" err="1">
                <a:solidFill>
                  <a:schemeClr val="accent1"/>
                </a:solidFill>
                <a:effectLst/>
              </a:rPr>
              <a:t>llibrary</a:t>
            </a:r>
            <a:endParaRPr lang="en-US" dirty="0">
              <a:solidFill>
                <a:schemeClr val="accent1"/>
              </a:solidFill>
              <a:effectLst/>
            </a:endParaRPr>
          </a:p>
          <a:p>
            <a:r>
              <a:rPr lang="en-US" dirty="0" err="1">
                <a:solidFill>
                  <a:schemeClr val="accent1"/>
                </a:solidFill>
                <a:effectLst/>
              </a:rPr>
              <a:t>else:unix</a:t>
            </a:r>
            <a:r>
              <a:rPr lang="en-US" dirty="0">
                <a:solidFill>
                  <a:schemeClr val="accent1"/>
                </a:solidFill>
                <a:effectLst/>
              </a:rPr>
              <a:t>: LIBS += -L$$OUT_PWD/../library/ -</a:t>
            </a:r>
            <a:r>
              <a:rPr lang="en-US" dirty="0" err="1">
                <a:solidFill>
                  <a:schemeClr val="accent1"/>
                </a:solidFill>
                <a:effectLst/>
              </a:rPr>
              <a:t>llibrary</a:t>
            </a:r>
            <a:endParaRPr lang="en-US" dirty="0">
              <a:solidFill>
                <a:schemeClr val="accent1"/>
              </a:solidFill>
              <a:effectLst/>
            </a:endParaRPr>
          </a:p>
          <a:p>
            <a:endParaRPr lang="en-IN" dirty="0"/>
          </a:p>
          <a:p>
            <a:r>
              <a:rPr lang="en-IN" dirty="0"/>
              <a:t>In the application.pro file add </a:t>
            </a:r>
          </a:p>
          <a:p>
            <a:r>
              <a:rPr lang="en-IN" dirty="0">
                <a:solidFill>
                  <a:srgbClr val="FF0000"/>
                </a:solidFill>
              </a:rPr>
              <a:t>include(../library/</a:t>
            </a:r>
            <a:r>
              <a:rPr lang="en-IN" dirty="0" err="1">
                <a:solidFill>
                  <a:srgbClr val="FF0000"/>
                </a:solidFill>
              </a:rPr>
              <a:t>library.pri</a:t>
            </a:r>
            <a:r>
              <a:rPr lang="en-IN" dirty="0">
                <a:solidFill>
                  <a:srgbClr val="FF0000"/>
                </a:solidFill>
              </a:rPr>
              <a:t>) </a:t>
            </a:r>
          </a:p>
        </p:txBody>
      </p:sp>
    </p:spTree>
    <p:extLst>
      <p:ext uri="{BB962C8B-B14F-4D97-AF65-F5344CB8AC3E}">
        <p14:creationId xmlns:p14="http://schemas.microsoft.com/office/powerpoint/2010/main" val="21542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F5EF88-633C-4647-A361-23607496BEF8}"/>
              </a:ext>
            </a:extLst>
          </p:cNvPr>
          <p:cNvSpPr/>
          <p:nvPr/>
        </p:nvSpPr>
        <p:spPr>
          <a:xfrm>
            <a:off x="379379" y="291830"/>
            <a:ext cx="8715983" cy="496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Adding dependency to third party library in .pro file</a:t>
            </a:r>
            <a:endParaRPr lang="en-IN" dirty="0"/>
          </a:p>
        </p:txBody>
      </p:sp>
      <p:sp>
        <p:nvSpPr>
          <p:cNvPr id="3" name="TextBox 2">
            <a:extLst>
              <a:ext uri="{FF2B5EF4-FFF2-40B4-BE49-F238E27FC236}">
                <a16:creationId xmlns:a16="http://schemas.microsoft.com/office/drawing/2014/main" id="{638C1AE3-B9DF-44EF-8643-1A831347C7E4}"/>
              </a:ext>
            </a:extLst>
          </p:cNvPr>
          <p:cNvSpPr txBox="1"/>
          <p:nvPr/>
        </p:nvSpPr>
        <p:spPr>
          <a:xfrm>
            <a:off x="379379" y="856034"/>
            <a:ext cx="9474741" cy="5632311"/>
          </a:xfrm>
          <a:prstGeom prst="rect">
            <a:avLst/>
          </a:prstGeom>
          <a:noFill/>
        </p:spPr>
        <p:txBody>
          <a:bodyPr wrap="square" rtlCol="0">
            <a:spAutoFit/>
          </a:bodyPr>
          <a:lstStyle/>
          <a:p>
            <a:r>
              <a:rPr lang="en-US" dirty="0"/>
              <a:t>Since it's possible to build from different directory than project directory, relative path pointing to project directory should be prefixed with $$PWD/ (PWD </a:t>
            </a:r>
            <a:r>
              <a:rPr lang="en-US" dirty="0" err="1"/>
              <a:t>qmake</a:t>
            </a:r>
            <a:r>
              <a:rPr lang="en-US" dirty="0"/>
              <a:t> variable contains absolute path to directory with currently processed *.pro file).</a:t>
            </a:r>
          </a:p>
          <a:p>
            <a:endParaRPr lang="en-US" dirty="0"/>
          </a:p>
          <a:p>
            <a:r>
              <a:rPr lang="en-US" dirty="0"/>
              <a:t>Your line would look like:</a:t>
            </a:r>
          </a:p>
          <a:p>
            <a:endParaRPr lang="en-US" dirty="0"/>
          </a:p>
          <a:p>
            <a:r>
              <a:rPr lang="en-US" dirty="0"/>
              <a:t>LIBS += -L"$$PWD/sqlite3" -lsqlite3</a:t>
            </a:r>
          </a:p>
          <a:p>
            <a:endParaRPr lang="en-US" dirty="0"/>
          </a:p>
          <a:p>
            <a:r>
              <a:rPr lang="en-US" dirty="0"/>
              <a:t>If another library is your own library (just a subproject in the application)</a:t>
            </a:r>
          </a:p>
          <a:p>
            <a:r>
              <a:rPr lang="en-US" dirty="0"/>
              <a:t>You can add (</a:t>
            </a:r>
            <a:r>
              <a:rPr lang="en-US" dirty="0" err="1"/>
              <a:t>library.pri</a:t>
            </a:r>
            <a:r>
              <a:rPr lang="en-US" dirty="0"/>
              <a:t>) file in library project and add following lines in it </a:t>
            </a:r>
          </a:p>
          <a:p>
            <a:endParaRPr lang="en-US" dirty="0"/>
          </a:p>
          <a:p>
            <a:r>
              <a:rPr lang="en-US" dirty="0">
                <a:solidFill>
                  <a:schemeClr val="accent1"/>
                </a:solidFill>
                <a:effectLst/>
              </a:rPr>
              <a:t>LIBTARGET = library</a:t>
            </a:r>
          </a:p>
          <a:p>
            <a:r>
              <a:rPr lang="en-US" dirty="0">
                <a:solidFill>
                  <a:schemeClr val="accent1"/>
                </a:solidFill>
                <a:effectLst/>
              </a:rPr>
              <a:t>BASEDIR   = $${PWD}</a:t>
            </a:r>
          </a:p>
          <a:p>
            <a:r>
              <a:rPr lang="en-US" dirty="0">
                <a:solidFill>
                  <a:schemeClr val="accent1"/>
                </a:solidFill>
                <a:effectLst/>
              </a:rPr>
              <a:t>INCLUDEPATH *= $${BASEDIR}</a:t>
            </a:r>
          </a:p>
          <a:p>
            <a:r>
              <a:rPr lang="en-US" dirty="0">
                <a:solidFill>
                  <a:schemeClr val="accent1"/>
                </a:solidFill>
                <a:effectLst/>
              </a:rPr>
              <a:t>win32:CONFIG(release, </a:t>
            </a:r>
            <a:r>
              <a:rPr lang="en-US" dirty="0" err="1">
                <a:solidFill>
                  <a:schemeClr val="accent1"/>
                </a:solidFill>
                <a:effectLst/>
              </a:rPr>
              <a:t>debug|release</a:t>
            </a:r>
            <a:r>
              <a:rPr lang="en-US" dirty="0">
                <a:solidFill>
                  <a:schemeClr val="accent1"/>
                </a:solidFill>
                <a:effectLst/>
              </a:rPr>
              <a:t>): LIBS += -L$$OUT_PWD/../library/release/ -</a:t>
            </a:r>
            <a:r>
              <a:rPr lang="en-US" dirty="0" err="1">
                <a:solidFill>
                  <a:schemeClr val="accent1"/>
                </a:solidFill>
                <a:effectLst/>
              </a:rPr>
              <a:t>llibrary</a:t>
            </a:r>
            <a:endParaRPr lang="en-US" dirty="0">
              <a:solidFill>
                <a:schemeClr val="accent1"/>
              </a:solidFill>
              <a:effectLst/>
            </a:endParaRPr>
          </a:p>
          <a:p>
            <a:r>
              <a:rPr lang="en-US" dirty="0">
                <a:solidFill>
                  <a:schemeClr val="accent1"/>
                </a:solidFill>
                <a:effectLst/>
              </a:rPr>
              <a:t>else:win32:CONFIG(debug, </a:t>
            </a:r>
            <a:r>
              <a:rPr lang="en-US" dirty="0" err="1">
                <a:solidFill>
                  <a:schemeClr val="accent1"/>
                </a:solidFill>
                <a:effectLst/>
              </a:rPr>
              <a:t>debug|release</a:t>
            </a:r>
            <a:r>
              <a:rPr lang="en-US" dirty="0">
                <a:solidFill>
                  <a:schemeClr val="accent1"/>
                </a:solidFill>
                <a:effectLst/>
              </a:rPr>
              <a:t>): LIBS += -L$$OUT_PWD/../library/debug/ -</a:t>
            </a:r>
            <a:r>
              <a:rPr lang="en-US" dirty="0" err="1">
                <a:solidFill>
                  <a:schemeClr val="accent1"/>
                </a:solidFill>
                <a:effectLst/>
              </a:rPr>
              <a:t>llibrary</a:t>
            </a:r>
            <a:endParaRPr lang="en-US" dirty="0">
              <a:solidFill>
                <a:schemeClr val="accent1"/>
              </a:solidFill>
              <a:effectLst/>
            </a:endParaRPr>
          </a:p>
          <a:p>
            <a:r>
              <a:rPr lang="en-US" dirty="0" err="1">
                <a:solidFill>
                  <a:schemeClr val="accent1"/>
                </a:solidFill>
                <a:effectLst/>
              </a:rPr>
              <a:t>else:unix</a:t>
            </a:r>
            <a:r>
              <a:rPr lang="en-US" dirty="0">
                <a:solidFill>
                  <a:schemeClr val="accent1"/>
                </a:solidFill>
                <a:effectLst/>
              </a:rPr>
              <a:t>: LIBS += -L$$OUT_PWD/../library/ -</a:t>
            </a:r>
            <a:r>
              <a:rPr lang="en-US" dirty="0" err="1">
                <a:solidFill>
                  <a:schemeClr val="accent1"/>
                </a:solidFill>
                <a:effectLst/>
              </a:rPr>
              <a:t>llibrary</a:t>
            </a:r>
            <a:endParaRPr lang="en-US" dirty="0">
              <a:solidFill>
                <a:schemeClr val="accent1"/>
              </a:solidFill>
              <a:effectLst/>
            </a:endParaRPr>
          </a:p>
          <a:p>
            <a:endParaRPr lang="en-US" dirty="0"/>
          </a:p>
          <a:p>
            <a:r>
              <a:rPr lang="en-US" dirty="0"/>
              <a:t>Then link to it by adding following line in application.pro file</a:t>
            </a:r>
          </a:p>
          <a:p>
            <a:r>
              <a:rPr lang="en-IN" dirty="0">
                <a:solidFill>
                  <a:schemeClr val="accent2"/>
                </a:solidFill>
                <a:effectLst/>
              </a:rPr>
              <a:t>include</a:t>
            </a:r>
            <a:r>
              <a:rPr lang="en-IN" dirty="0">
                <a:solidFill>
                  <a:schemeClr val="accent2"/>
                </a:solidFill>
              </a:rPr>
              <a:t>(../library/</a:t>
            </a:r>
            <a:r>
              <a:rPr lang="en-IN" dirty="0" err="1">
                <a:solidFill>
                  <a:schemeClr val="accent2"/>
                </a:solidFill>
              </a:rPr>
              <a:t>library.pri</a:t>
            </a:r>
            <a:r>
              <a:rPr lang="en-IN" dirty="0">
                <a:solidFill>
                  <a:schemeClr val="accent2"/>
                </a:solidFill>
              </a:rPr>
              <a:t>)</a:t>
            </a:r>
          </a:p>
        </p:txBody>
      </p:sp>
    </p:spTree>
    <p:extLst>
      <p:ext uri="{BB962C8B-B14F-4D97-AF65-F5344CB8AC3E}">
        <p14:creationId xmlns:p14="http://schemas.microsoft.com/office/powerpoint/2010/main" val="726441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B642EB-8CC7-4805-9BB0-38AA30A395ED}"/>
              </a:ext>
            </a:extLst>
          </p:cNvPr>
          <p:cNvSpPr/>
          <p:nvPr/>
        </p:nvSpPr>
        <p:spPr>
          <a:xfrm>
            <a:off x="885217" y="321013"/>
            <a:ext cx="7577847" cy="651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Specify debug and release folders for application</a:t>
            </a:r>
            <a:endParaRPr lang="en-IN" dirty="0"/>
          </a:p>
        </p:txBody>
      </p:sp>
      <p:sp>
        <p:nvSpPr>
          <p:cNvPr id="5" name="TextBox 4">
            <a:extLst>
              <a:ext uri="{FF2B5EF4-FFF2-40B4-BE49-F238E27FC236}">
                <a16:creationId xmlns:a16="http://schemas.microsoft.com/office/drawing/2014/main" id="{677EBDE7-CF2F-4F92-AB18-CE21B0C73494}"/>
              </a:ext>
            </a:extLst>
          </p:cNvPr>
          <p:cNvSpPr txBox="1"/>
          <p:nvPr/>
        </p:nvSpPr>
        <p:spPr>
          <a:xfrm>
            <a:off x="768485" y="1352145"/>
            <a:ext cx="8813260" cy="4766553"/>
          </a:xfrm>
          <a:prstGeom prst="rect">
            <a:avLst/>
          </a:prstGeom>
          <a:noFill/>
        </p:spPr>
        <p:txBody>
          <a:bodyPr wrap="square" rtlCol="0">
            <a:spAutoFit/>
          </a:bodyPr>
          <a:lstStyle/>
          <a:p>
            <a:r>
              <a:rPr lang="en-IN" dirty="0"/>
              <a:t>For my Qt project, I use this scheme in *.pro file:</a:t>
            </a:r>
          </a:p>
          <a:p>
            <a:endParaRPr lang="en-IN" dirty="0"/>
          </a:p>
          <a:p>
            <a:r>
              <a:rPr lang="en-IN" dirty="0"/>
              <a:t>HEADERS += </a:t>
            </a:r>
            <a:r>
              <a:rPr lang="en-IN" dirty="0" err="1"/>
              <a:t>src</a:t>
            </a:r>
            <a:r>
              <a:rPr lang="en-IN" dirty="0"/>
              <a:t>/</a:t>
            </a:r>
            <a:r>
              <a:rPr lang="en-IN" dirty="0" err="1"/>
              <a:t>dialogs.h</a:t>
            </a:r>
            <a:endParaRPr lang="en-IN" dirty="0"/>
          </a:p>
          <a:p>
            <a:r>
              <a:rPr lang="en-IN" dirty="0"/>
              <a:t>SOURCES += </a:t>
            </a:r>
            <a:r>
              <a:rPr lang="en-IN" dirty="0" err="1"/>
              <a:t>src</a:t>
            </a:r>
            <a:r>
              <a:rPr lang="en-IN" dirty="0"/>
              <a:t>/main.cpp \</a:t>
            </a:r>
          </a:p>
          <a:p>
            <a:r>
              <a:rPr lang="en-IN" dirty="0"/>
              <a:t>           </a:t>
            </a:r>
            <a:r>
              <a:rPr lang="en-IN" dirty="0" err="1"/>
              <a:t>src</a:t>
            </a:r>
            <a:r>
              <a:rPr lang="en-IN" dirty="0"/>
              <a:t>/dialogs.cpp</a:t>
            </a:r>
          </a:p>
          <a:p>
            <a:endParaRPr lang="en-IN" dirty="0"/>
          </a:p>
          <a:p>
            <a:r>
              <a:rPr lang="en-IN" dirty="0" err="1"/>
              <a:t>Release:DESTDIR</a:t>
            </a:r>
            <a:r>
              <a:rPr lang="en-IN" dirty="0"/>
              <a:t> = release</a:t>
            </a:r>
          </a:p>
          <a:p>
            <a:r>
              <a:rPr lang="en-IN" dirty="0" err="1"/>
              <a:t>Release:OBJECTS_DIR</a:t>
            </a:r>
            <a:r>
              <a:rPr lang="en-IN" dirty="0"/>
              <a:t> = release/.</a:t>
            </a:r>
            <a:r>
              <a:rPr lang="en-IN" dirty="0" err="1"/>
              <a:t>obj</a:t>
            </a:r>
            <a:endParaRPr lang="en-IN" dirty="0"/>
          </a:p>
          <a:p>
            <a:r>
              <a:rPr lang="en-IN" dirty="0" err="1"/>
              <a:t>Release:MOC_DIR</a:t>
            </a:r>
            <a:r>
              <a:rPr lang="en-IN" dirty="0"/>
              <a:t> = release/.</a:t>
            </a:r>
            <a:r>
              <a:rPr lang="en-IN" dirty="0" err="1"/>
              <a:t>moc</a:t>
            </a:r>
            <a:endParaRPr lang="en-IN" dirty="0"/>
          </a:p>
          <a:p>
            <a:r>
              <a:rPr lang="en-IN" dirty="0" err="1"/>
              <a:t>Release:RCC_DIR</a:t>
            </a:r>
            <a:r>
              <a:rPr lang="en-IN" dirty="0"/>
              <a:t> = release/.</a:t>
            </a:r>
            <a:r>
              <a:rPr lang="en-IN" dirty="0" err="1"/>
              <a:t>rcc</a:t>
            </a:r>
            <a:endParaRPr lang="en-IN" dirty="0"/>
          </a:p>
          <a:p>
            <a:r>
              <a:rPr lang="en-IN" dirty="0" err="1"/>
              <a:t>Release:UI_DIR</a:t>
            </a:r>
            <a:r>
              <a:rPr lang="en-IN" dirty="0"/>
              <a:t> = release/.</a:t>
            </a:r>
            <a:r>
              <a:rPr lang="en-IN" dirty="0" err="1"/>
              <a:t>ui</a:t>
            </a:r>
            <a:endParaRPr lang="en-IN" dirty="0"/>
          </a:p>
          <a:p>
            <a:endParaRPr lang="en-IN" dirty="0"/>
          </a:p>
          <a:p>
            <a:r>
              <a:rPr lang="en-IN" dirty="0" err="1"/>
              <a:t>Debug:DESTDIR</a:t>
            </a:r>
            <a:r>
              <a:rPr lang="en-IN" dirty="0"/>
              <a:t> = debug</a:t>
            </a:r>
          </a:p>
          <a:p>
            <a:r>
              <a:rPr lang="en-IN" dirty="0" err="1"/>
              <a:t>Debug:OBJECTS_DIR</a:t>
            </a:r>
            <a:r>
              <a:rPr lang="en-IN" dirty="0"/>
              <a:t> = debug/.</a:t>
            </a:r>
            <a:r>
              <a:rPr lang="en-IN" dirty="0" err="1"/>
              <a:t>obj</a:t>
            </a:r>
            <a:endParaRPr lang="en-IN" dirty="0"/>
          </a:p>
          <a:p>
            <a:r>
              <a:rPr lang="en-IN" dirty="0" err="1"/>
              <a:t>Debug:MOC_DIR</a:t>
            </a:r>
            <a:r>
              <a:rPr lang="en-IN" dirty="0"/>
              <a:t> = debug/.</a:t>
            </a:r>
            <a:r>
              <a:rPr lang="en-IN" dirty="0" err="1"/>
              <a:t>moc</a:t>
            </a:r>
            <a:endParaRPr lang="en-IN" dirty="0"/>
          </a:p>
          <a:p>
            <a:r>
              <a:rPr lang="en-IN" dirty="0" err="1"/>
              <a:t>Debug:RCC_DIR</a:t>
            </a:r>
            <a:r>
              <a:rPr lang="en-IN" dirty="0"/>
              <a:t> = debug/.</a:t>
            </a:r>
            <a:r>
              <a:rPr lang="en-IN" dirty="0" err="1"/>
              <a:t>rcc</a:t>
            </a:r>
            <a:endParaRPr lang="en-IN" dirty="0"/>
          </a:p>
          <a:p>
            <a:r>
              <a:rPr lang="en-IN" dirty="0" err="1"/>
              <a:t>Debug:UI_DIR</a:t>
            </a:r>
            <a:r>
              <a:rPr lang="en-IN" dirty="0"/>
              <a:t> = debug/.</a:t>
            </a:r>
            <a:r>
              <a:rPr lang="en-IN" dirty="0" err="1"/>
              <a:t>ui</a:t>
            </a:r>
            <a:endParaRPr lang="en-IN" dirty="0"/>
          </a:p>
        </p:txBody>
      </p:sp>
    </p:spTree>
    <p:extLst>
      <p:ext uri="{BB962C8B-B14F-4D97-AF65-F5344CB8AC3E}">
        <p14:creationId xmlns:p14="http://schemas.microsoft.com/office/powerpoint/2010/main" val="2553815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9E4DA3-FC50-4C54-902A-0EAEF96569D1}"/>
              </a:ext>
            </a:extLst>
          </p:cNvPr>
          <p:cNvSpPr/>
          <p:nvPr/>
        </p:nvSpPr>
        <p:spPr>
          <a:xfrm>
            <a:off x="451781" y="122034"/>
            <a:ext cx="7577847" cy="651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Specify debug and release folders for application</a:t>
            </a:r>
            <a:endParaRPr lang="en-IN" dirty="0"/>
          </a:p>
        </p:txBody>
      </p:sp>
      <p:sp>
        <p:nvSpPr>
          <p:cNvPr id="3" name="TextBox 2">
            <a:extLst>
              <a:ext uri="{FF2B5EF4-FFF2-40B4-BE49-F238E27FC236}">
                <a16:creationId xmlns:a16="http://schemas.microsoft.com/office/drawing/2014/main" id="{26299388-45CB-40C2-8043-A6D627BB0216}"/>
              </a:ext>
            </a:extLst>
          </p:cNvPr>
          <p:cNvSpPr txBox="1"/>
          <p:nvPr/>
        </p:nvSpPr>
        <p:spPr>
          <a:xfrm>
            <a:off x="282101" y="1140230"/>
            <a:ext cx="8784077" cy="5355312"/>
          </a:xfrm>
          <a:prstGeom prst="rect">
            <a:avLst/>
          </a:prstGeom>
          <a:noFill/>
        </p:spPr>
        <p:txBody>
          <a:bodyPr wrap="square" rtlCol="0">
            <a:spAutoFit/>
          </a:bodyPr>
          <a:lstStyle/>
          <a:p>
            <a:r>
              <a:rPr lang="en-US" dirty="0"/>
              <a:t>You can create subdir project in </a:t>
            </a:r>
            <a:r>
              <a:rPr lang="en-US" dirty="0" err="1"/>
              <a:t>QTCreator</a:t>
            </a:r>
            <a:r>
              <a:rPr lang="en-US" dirty="0"/>
              <a:t>. One will be application sub project and remaining can be library sub projects. Right click on application subproject and select add library. This will open wizard and you can select the library. This will add dependency in </a:t>
            </a:r>
            <a:r>
              <a:rPr lang="en-US" dirty="0" err="1"/>
              <a:t>qmake</a:t>
            </a:r>
            <a:r>
              <a:rPr lang="en-US" dirty="0"/>
              <a:t> file. As follows </a:t>
            </a:r>
          </a:p>
          <a:p>
            <a:endParaRPr lang="en-US" dirty="0"/>
          </a:p>
          <a:p>
            <a:r>
              <a:rPr lang="en-US" dirty="0">
                <a:solidFill>
                  <a:schemeClr val="accent1"/>
                </a:solidFill>
              </a:rPr>
              <a:t>win32:CONFIG(release, </a:t>
            </a:r>
            <a:r>
              <a:rPr lang="en-US" dirty="0" err="1">
                <a:solidFill>
                  <a:schemeClr val="accent1"/>
                </a:solidFill>
              </a:rPr>
              <a:t>debug|release</a:t>
            </a:r>
            <a:r>
              <a:rPr lang="en-US" dirty="0">
                <a:solidFill>
                  <a:schemeClr val="accent1"/>
                </a:solidFill>
              </a:rPr>
              <a:t>): LIBS += -L$$OUT_PWD/../lib1/release/ -llib1</a:t>
            </a:r>
          </a:p>
          <a:p>
            <a:r>
              <a:rPr lang="en-US" dirty="0">
                <a:solidFill>
                  <a:schemeClr val="accent1"/>
                </a:solidFill>
              </a:rPr>
              <a:t>else:win32:CONFIG(debug, </a:t>
            </a:r>
            <a:r>
              <a:rPr lang="en-US" dirty="0" err="1">
                <a:solidFill>
                  <a:schemeClr val="accent1"/>
                </a:solidFill>
              </a:rPr>
              <a:t>debug|release</a:t>
            </a:r>
            <a:r>
              <a:rPr lang="en-US" dirty="0">
                <a:solidFill>
                  <a:schemeClr val="accent1"/>
                </a:solidFill>
              </a:rPr>
              <a:t>): LIBS += -L$$OUT_PWD/../lib1/debug/ -llib1</a:t>
            </a:r>
          </a:p>
          <a:p>
            <a:r>
              <a:rPr lang="en-US" dirty="0" err="1">
                <a:solidFill>
                  <a:schemeClr val="accent1"/>
                </a:solidFill>
              </a:rPr>
              <a:t>else:unix</a:t>
            </a:r>
            <a:r>
              <a:rPr lang="en-US" dirty="0">
                <a:solidFill>
                  <a:schemeClr val="accent1"/>
                </a:solidFill>
              </a:rPr>
              <a:t>: LIBS += -L$$OUT_PWD/../lib1/ -llib1</a:t>
            </a:r>
          </a:p>
          <a:p>
            <a:endParaRPr lang="en-US" dirty="0">
              <a:solidFill>
                <a:schemeClr val="accent1"/>
              </a:solidFill>
            </a:endParaRPr>
          </a:p>
          <a:p>
            <a:r>
              <a:rPr lang="en-US" dirty="0">
                <a:solidFill>
                  <a:schemeClr val="accent1"/>
                </a:solidFill>
              </a:rPr>
              <a:t>INCLUDEPATH += $$PWD/../lib1</a:t>
            </a:r>
          </a:p>
          <a:p>
            <a:r>
              <a:rPr lang="en-US" dirty="0">
                <a:solidFill>
                  <a:schemeClr val="accent1"/>
                </a:solidFill>
              </a:rPr>
              <a:t>DEPENDPATH += $$PWD/../lib1</a:t>
            </a:r>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6" name="Picture 5" descr="Graphical user interface, text, application&#10;&#10;Description automatically generated">
            <a:extLst>
              <a:ext uri="{FF2B5EF4-FFF2-40B4-BE49-F238E27FC236}">
                <a16:creationId xmlns:a16="http://schemas.microsoft.com/office/drawing/2014/main" id="{9EE6B5CA-9CAA-479D-942C-12DE8B59B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832" y="3518243"/>
            <a:ext cx="2124371" cy="3343742"/>
          </a:xfrm>
          <a:prstGeom prst="rect">
            <a:avLst/>
          </a:prstGeom>
        </p:spPr>
      </p:pic>
      <p:pic>
        <p:nvPicPr>
          <p:cNvPr id="8" name="Picture 7" descr="Text&#10;&#10;Description automatically generated">
            <a:extLst>
              <a:ext uri="{FF2B5EF4-FFF2-40B4-BE49-F238E27FC236}">
                <a16:creationId xmlns:a16="http://schemas.microsoft.com/office/drawing/2014/main" id="{729D2AB0-9F6C-45F3-93FE-D64F614B1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203" y="3518243"/>
            <a:ext cx="4530815" cy="3343742"/>
          </a:xfrm>
          <a:prstGeom prst="rect">
            <a:avLst/>
          </a:prstGeom>
        </p:spPr>
      </p:pic>
    </p:spTree>
    <p:extLst>
      <p:ext uri="{BB962C8B-B14F-4D97-AF65-F5344CB8AC3E}">
        <p14:creationId xmlns:p14="http://schemas.microsoft.com/office/powerpoint/2010/main" val="875473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4B9C55-6A6A-4343-920B-5222107F5097}"/>
              </a:ext>
            </a:extLst>
          </p:cNvPr>
          <p:cNvSpPr/>
          <p:nvPr/>
        </p:nvSpPr>
        <p:spPr>
          <a:xfrm>
            <a:off x="739302" y="204281"/>
            <a:ext cx="8103141" cy="505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Plugin Vs library</a:t>
            </a:r>
            <a:endParaRPr lang="en-IN" dirty="0"/>
          </a:p>
        </p:txBody>
      </p:sp>
      <p:sp>
        <p:nvSpPr>
          <p:cNvPr id="3" name="TextBox 2">
            <a:extLst>
              <a:ext uri="{FF2B5EF4-FFF2-40B4-BE49-F238E27FC236}">
                <a16:creationId xmlns:a16="http://schemas.microsoft.com/office/drawing/2014/main" id="{CEE74068-5752-4AEF-A131-A8D90D35EF4E}"/>
              </a:ext>
            </a:extLst>
          </p:cNvPr>
          <p:cNvSpPr txBox="1"/>
          <p:nvPr/>
        </p:nvSpPr>
        <p:spPr>
          <a:xfrm>
            <a:off x="622570" y="1206230"/>
            <a:ext cx="8287966" cy="2585323"/>
          </a:xfrm>
          <a:prstGeom prst="rect">
            <a:avLst/>
          </a:prstGeom>
          <a:noFill/>
        </p:spPr>
        <p:txBody>
          <a:bodyPr wrap="square" rtlCol="0">
            <a:spAutoFit/>
          </a:bodyPr>
          <a:lstStyle/>
          <a:p>
            <a:r>
              <a:rPr lang="en-US" dirty="0"/>
              <a:t>A static plugin is compiled into the exe. Otherwise, it would not be static :-)</a:t>
            </a:r>
          </a:p>
          <a:p>
            <a:endParaRPr lang="en-US" dirty="0"/>
          </a:p>
          <a:p>
            <a:r>
              <a:rPr lang="en-US" dirty="0"/>
              <a:t>A plugin is optional, a library is required (shortened view, one could construct examples where it is the other way round)</a:t>
            </a:r>
          </a:p>
          <a:p>
            <a:endParaRPr lang="en-US" dirty="0"/>
          </a:p>
          <a:p>
            <a:r>
              <a:rPr lang="en-US" dirty="0"/>
              <a:t>See it like the SQL support in Qt:</a:t>
            </a:r>
          </a:p>
          <a:p>
            <a:endParaRPr lang="en-US" dirty="0"/>
          </a:p>
          <a:p>
            <a:r>
              <a:rPr lang="en-US" dirty="0"/>
              <a:t>QtSql4.dll is the </a:t>
            </a:r>
            <a:r>
              <a:rPr lang="en-US" dirty="0" err="1"/>
              <a:t>libraray</a:t>
            </a:r>
            <a:r>
              <a:rPr lang="en-US" dirty="0"/>
              <a:t>, it provides the core functionality</a:t>
            </a:r>
          </a:p>
          <a:p>
            <a:r>
              <a:rPr lang="en-US" dirty="0"/>
              <a:t>libqsqlite.dll, libsqsqlmysql.dll are the drivers and work as plugins</a:t>
            </a:r>
            <a:endParaRPr lang="en-IN" dirty="0"/>
          </a:p>
        </p:txBody>
      </p:sp>
    </p:spTree>
    <p:extLst>
      <p:ext uri="{BB962C8B-B14F-4D97-AF65-F5344CB8AC3E}">
        <p14:creationId xmlns:p14="http://schemas.microsoft.com/office/powerpoint/2010/main" val="171597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ADACD1-EF37-4F3B-97B0-DFE6DF79A51A}"/>
              </a:ext>
            </a:extLst>
          </p:cNvPr>
          <p:cNvSpPr/>
          <p:nvPr/>
        </p:nvSpPr>
        <p:spPr>
          <a:xfrm>
            <a:off x="359923" y="340468"/>
            <a:ext cx="9173183" cy="632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custom QML components</a:t>
            </a:r>
            <a:endParaRPr lang="en-IN" dirty="0"/>
          </a:p>
        </p:txBody>
      </p:sp>
      <p:pic>
        <p:nvPicPr>
          <p:cNvPr id="4" name="Picture 3" descr="Text&#10;&#10;Description automatically generated">
            <a:extLst>
              <a:ext uri="{FF2B5EF4-FFF2-40B4-BE49-F238E27FC236}">
                <a16:creationId xmlns:a16="http://schemas.microsoft.com/office/drawing/2014/main" id="{1B406E4D-216E-4FA9-975E-BE3BAE491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097" y="1079123"/>
            <a:ext cx="6306430" cy="5401429"/>
          </a:xfrm>
          <a:prstGeom prst="rect">
            <a:avLst/>
          </a:prstGeom>
        </p:spPr>
      </p:pic>
    </p:spTree>
    <p:extLst>
      <p:ext uri="{BB962C8B-B14F-4D97-AF65-F5344CB8AC3E}">
        <p14:creationId xmlns:p14="http://schemas.microsoft.com/office/powerpoint/2010/main" val="622538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87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B611AD-4941-4987-955D-CA4CC463EA0C}"/>
              </a:ext>
            </a:extLst>
          </p:cNvPr>
          <p:cNvSpPr txBox="1"/>
          <p:nvPr/>
        </p:nvSpPr>
        <p:spPr>
          <a:xfrm>
            <a:off x="768485" y="1682886"/>
            <a:ext cx="6789905" cy="1200329"/>
          </a:xfrm>
          <a:prstGeom prst="rect">
            <a:avLst/>
          </a:prstGeom>
          <a:noFill/>
        </p:spPr>
        <p:txBody>
          <a:bodyPr wrap="square">
            <a:spAutoFit/>
          </a:bodyPr>
          <a:lstStyle/>
          <a:p>
            <a:r>
              <a:rPr lang="en-IN" i="1" dirty="0">
                <a:solidFill>
                  <a:srgbClr val="8888FF"/>
                </a:solidFill>
                <a:effectLst/>
              </a:rPr>
              <a:t>Reading item from the </a:t>
            </a:r>
            <a:r>
              <a:rPr lang="en-IN" i="1" dirty="0" err="1">
                <a:solidFill>
                  <a:srgbClr val="8888FF"/>
                </a:solidFill>
                <a:effectLst/>
              </a:rPr>
              <a:t>listmodel</a:t>
            </a:r>
            <a:r>
              <a:rPr lang="en-IN" i="1" dirty="0">
                <a:solidFill>
                  <a:srgbClr val="8888FF"/>
                </a:solidFill>
                <a:effectLst/>
              </a:rPr>
              <a:t> at given index</a:t>
            </a:r>
          </a:p>
          <a:p>
            <a:endParaRPr lang="en-IN" i="1">
              <a:solidFill>
                <a:srgbClr val="8888FF"/>
              </a:solidFill>
            </a:endParaRPr>
          </a:p>
          <a:p>
            <a:endParaRPr lang="en-IN" i="1">
              <a:solidFill>
                <a:srgbClr val="8888FF"/>
              </a:solidFill>
              <a:effectLst/>
            </a:endParaRPr>
          </a:p>
          <a:p>
            <a:r>
              <a:rPr lang="en-IN" i="1" dirty="0">
                <a:solidFill>
                  <a:srgbClr val="8888FF"/>
                </a:solidFill>
                <a:effectLst/>
              </a:rPr>
              <a:t>console</a:t>
            </a:r>
            <a:r>
              <a:rPr lang="en-IN" dirty="0"/>
              <a:t>.log(</a:t>
            </a:r>
            <a:r>
              <a:rPr lang="en-IN" i="1" dirty="0" err="1">
                <a:effectLst/>
              </a:rPr>
              <a:t>curvecolormodel</a:t>
            </a:r>
            <a:r>
              <a:rPr lang="en-IN" dirty="0" err="1"/>
              <a:t>.get</a:t>
            </a:r>
            <a:r>
              <a:rPr lang="en-IN" dirty="0"/>
              <a:t>(</a:t>
            </a:r>
            <a:r>
              <a:rPr lang="en-IN" i="1" dirty="0" err="1">
                <a:effectLst/>
              </a:rPr>
              <a:t>currentIndex</a:t>
            </a:r>
            <a:r>
              <a:rPr lang="en-IN" dirty="0"/>
              <a:t>).value);</a:t>
            </a:r>
          </a:p>
        </p:txBody>
      </p:sp>
    </p:spTree>
    <p:extLst>
      <p:ext uri="{BB962C8B-B14F-4D97-AF65-F5344CB8AC3E}">
        <p14:creationId xmlns:p14="http://schemas.microsoft.com/office/powerpoint/2010/main" val="1313203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17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8527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29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treemap chart&#10;&#10;Description automatically generated">
            <a:extLst>
              <a:ext uri="{FF2B5EF4-FFF2-40B4-BE49-F238E27FC236}">
                <a16:creationId xmlns:a16="http://schemas.microsoft.com/office/drawing/2014/main" id="{3E337F42-2BB9-49FA-A60E-BFEEDCD84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9668"/>
            <a:ext cx="10080625" cy="5460339"/>
          </a:xfrm>
          <a:prstGeom prst="rect">
            <a:avLst/>
          </a:prstGeom>
        </p:spPr>
      </p:pic>
      <p:sp>
        <p:nvSpPr>
          <p:cNvPr id="5" name="Rectangle 4">
            <a:extLst>
              <a:ext uri="{FF2B5EF4-FFF2-40B4-BE49-F238E27FC236}">
                <a16:creationId xmlns:a16="http://schemas.microsoft.com/office/drawing/2014/main" id="{7C701692-C2CA-4574-AC8A-AAC27CD7B059}"/>
              </a:ext>
            </a:extLst>
          </p:cNvPr>
          <p:cNvSpPr/>
          <p:nvPr/>
        </p:nvSpPr>
        <p:spPr>
          <a:xfrm>
            <a:off x="2910840" y="304800"/>
            <a:ext cx="3589182" cy="453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QML Supported Fonts</a:t>
            </a:r>
            <a:endParaRPr lang="en-IN" b="1" dirty="0"/>
          </a:p>
        </p:txBody>
      </p:sp>
    </p:spTree>
    <p:extLst>
      <p:ext uri="{BB962C8B-B14F-4D97-AF65-F5344CB8AC3E}">
        <p14:creationId xmlns:p14="http://schemas.microsoft.com/office/powerpoint/2010/main" val="2582716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24E106-476F-4177-BEC5-2DA51432D91C}"/>
              </a:ext>
            </a:extLst>
          </p:cNvPr>
          <p:cNvSpPr txBox="1"/>
          <p:nvPr/>
        </p:nvSpPr>
        <p:spPr>
          <a:xfrm>
            <a:off x="861060" y="2493447"/>
            <a:ext cx="7018020" cy="2308324"/>
          </a:xfrm>
          <a:prstGeom prst="rect">
            <a:avLst/>
          </a:prstGeom>
          <a:noFill/>
        </p:spPr>
        <p:txBody>
          <a:bodyPr wrap="square" rtlCol="0">
            <a:spAutoFit/>
          </a:bodyPr>
          <a:lstStyle/>
          <a:p>
            <a:r>
              <a:rPr lang="en-US" dirty="0"/>
              <a:t>Rectangle{</a:t>
            </a:r>
          </a:p>
          <a:p>
            <a:r>
              <a:rPr lang="en-US" dirty="0"/>
              <a:t>            width: s1.implicitWidth</a:t>
            </a:r>
          </a:p>
          <a:p>
            <a:r>
              <a:rPr lang="en-US" dirty="0"/>
              <a:t>            height: s1.implicitHeight</a:t>
            </a:r>
          </a:p>
          <a:p>
            <a:r>
              <a:rPr lang="en-US" dirty="0"/>
              <a:t>            color: "orange"</a:t>
            </a:r>
          </a:p>
          <a:p>
            <a:r>
              <a:rPr lang="en-US" dirty="0"/>
              <a:t>            </a:t>
            </a:r>
            <a:r>
              <a:rPr lang="en-US" dirty="0" err="1"/>
              <a:t>StatDisplay</a:t>
            </a:r>
            <a:r>
              <a:rPr lang="en-US" dirty="0"/>
              <a:t>{</a:t>
            </a:r>
          </a:p>
          <a:p>
            <a:r>
              <a:rPr lang="en-US" dirty="0"/>
              <a:t>                id: s1</a:t>
            </a:r>
          </a:p>
          <a:p>
            <a:r>
              <a:rPr lang="en-US" dirty="0"/>
              <a:t>            }</a:t>
            </a:r>
          </a:p>
          <a:p>
            <a:r>
              <a:rPr lang="en-US" dirty="0"/>
              <a:t>        }</a:t>
            </a:r>
            <a:endParaRPr lang="en-IN" dirty="0"/>
          </a:p>
        </p:txBody>
      </p:sp>
      <p:sp>
        <p:nvSpPr>
          <p:cNvPr id="7" name="Rectangle: Rounded Corners 6">
            <a:extLst>
              <a:ext uri="{FF2B5EF4-FFF2-40B4-BE49-F238E27FC236}">
                <a16:creationId xmlns:a16="http://schemas.microsoft.com/office/drawing/2014/main" id="{D8E6A2CC-217E-45F5-9F80-AEB81287AF72}"/>
              </a:ext>
            </a:extLst>
          </p:cNvPr>
          <p:cNvSpPr/>
          <p:nvPr/>
        </p:nvSpPr>
        <p:spPr>
          <a:xfrm>
            <a:off x="311785" y="144780"/>
            <a:ext cx="9128760" cy="1168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To Debug QML code you can use rectangle to check the QML element area</a:t>
            </a:r>
          </a:p>
          <a:p>
            <a:r>
              <a:rPr lang="en-US" dirty="0"/>
              <a:t>This can be done in following fashion. So lets say I want to test </a:t>
            </a:r>
            <a:r>
              <a:rPr lang="en-US" dirty="0" err="1"/>
              <a:t>StatDisplay</a:t>
            </a:r>
            <a:r>
              <a:rPr lang="en-US" dirty="0"/>
              <a:t> element then I can do the following </a:t>
            </a:r>
            <a:endParaRPr lang="en-IN" dirty="0"/>
          </a:p>
          <a:p>
            <a:pPr algn="ctr"/>
            <a:endParaRPr lang="en-IN" dirty="0"/>
          </a:p>
        </p:txBody>
      </p:sp>
    </p:spTree>
    <p:extLst>
      <p:ext uri="{BB962C8B-B14F-4D97-AF65-F5344CB8AC3E}">
        <p14:creationId xmlns:p14="http://schemas.microsoft.com/office/powerpoint/2010/main" val="195771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9FA9DD-BC3C-4736-8F3B-234F6DDF2A9E}"/>
              </a:ext>
            </a:extLst>
          </p:cNvPr>
          <p:cNvSpPr txBox="1"/>
          <p:nvPr/>
        </p:nvSpPr>
        <p:spPr>
          <a:xfrm>
            <a:off x="453720" y="1468877"/>
            <a:ext cx="9173183" cy="3970318"/>
          </a:xfrm>
          <a:prstGeom prst="rect">
            <a:avLst/>
          </a:prstGeom>
          <a:noFill/>
        </p:spPr>
        <p:txBody>
          <a:bodyPr wrap="square" rtlCol="0">
            <a:spAutoFit/>
          </a:bodyPr>
          <a:lstStyle/>
          <a:p>
            <a:r>
              <a:rPr lang="en-US" dirty="0"/>
              <a:t>You can set up binding of QML with C++ code as follows</a:t>
            </a:r>
          </a:p>
          <a:p>
            <a:endParaRPr lang="en-US" dirty="0"/>
          </a:p>
          <a:p>
            <a:endParaRPr lang="en-US" dirty="0"/>
          </a:p>
          <a:p>
            <a:r>
              <a:rPr lang="en-IN" dirty="0" err="1"/>
              <a:t>Component.onCompleted</a:t>
            </a:r>
            <a:r>
              <a:rPr lang="en-IN" dirty="0"/>
              <a:t>: {</a:t>
            </a:r>
          </a:p>
          <a:p>
            <a:r>
              <a:rPr lang="en-IN" dirty="0"/>
              <a:t>        </a:t>
            </a:r>
            <a:r>
              <a:rPr lang="en-IN" dirty="0" err="1"/>
              <a:t>GameSettings.wWidth</a:t>
            </a:r>
            <a:r>
              <a:rPr lang="en-IN" dirty="0"/>
              <a:t> = </a:t>
            </a:r>
            <a:r>
              <a:rPr lang="en-IN" dirty="0" err="1"/>
              <a:t>Qt.binding</a:t>
            </a:r>
            <a:r>
              <a:rPr lang="en-IN" dirty="0"/>
              <a:t>(function() {return width})</a:t>
            </a:r>
          </a:p>
          <a:p>
            <a:r>
              <a:rPr lang="en-IN" dirty="0"/>
              <a:t>        </a:t>
            </a:r>
            <a:r>
              <a:rPr lang="en-IN" dirty="0" err="1"/>
              <a:t>GameSettings.wHeight</a:t>
            </a:r>
            <a:r>
              <a:rPr lang="en-IN" dirty="0"/>
              <a:t> = </a:t>
            </a:r>
            <a:r>
              <a:rPr lang="en-IN" dirty="0" err="1"/>
              <a:t>Qt.binding</a:t>
            </a:r>
            <a:r>
              <a:rPr lang="en-IN" dirty="0"/>
              <a:t>(function() {return height})</a:t>
            </a:r>
          </a:p>
          <a:p>
            <a:r>
              <a:rPr lang="en-IN" dirty="0"/>
              <a:t>    }</a:t>
            </a:r>
          </a:p>
          <a:p>
            <a:endParaRPr lang="en-IN" dirty="0"/>
          </a:p>
          <a:p>
            <a:endParaRPr lang="en-IN" dirty="0"/>
          </a:p>
          <a:p>
            <a:r>
              <a:rPr lang="en-IN" dirty="0"/>
              <a:t>In this case when component is loaded then we are setting the binding of </a:t>
            </a:r>
            <a:r>
              <a:rPr lang="en-IN" dirty="0" err="1"/>
              <a:t>c++</a:t>
            </a:r>
            <a:r>
              <a:rPr lang="en-IN" dirty="0"/>
              <a:t> object with the current width and height. </a:t>
            </a:r>
          </a:p>
          <a:p>
            <a:endParaRPr lang="en-IN" dirty="0"/>
          </a:p>
          <a:p>
            <a:r>
              <a:rPr lang="en-IN" dirty="0"/>
              <a:t>This is required in cases where we don’t know when the object will be created and how to setup the binding so that it works. </a:t>
            </a:r>
          </a:p>
        </p:txBody>
      </p:sp>
      <p:sp>
        <p:nvSpPr>
          <p:cNvPr id="3" name="Rectangle 2">
            <a:extLst>
              <a:ext uri="{FF2B5EF4-FFF2-40B4-BE49-F238E27FC236}">
                <a16:creationId xmlns:a16="http://schemas.microsoft.com/office/drawing/2014/main" id="{A6814463-522D-4CD5-9809-C0F7DDC4789D}"/>
              </a:ext>
            </a:extLst>
          </p:cNvPr>
          <p:cNvSpPr/>
          <p:nvPr/>
        </p:nvSpPr>
        <p:spPr>
          <a:xfrm>
            <a:off x="396240" y="106680"/>
            <a:ext cx="8382000"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Binding of QML with C++</a:t>
            </a:r>
            <a:endParaRPr lang="en-IN" dirty="0"/>
          </a:p>
        </p:txBody>
      </p:sp>
    </p:spTree>
    <p:extLst>
      <p:ext uri="{BB962C8B-B14F-4D97-AF65-F5344CB8AC3E}">
        <p14:creationId xmlns:p14="http://schemas.microsoft.com/office/powerpoint/2010/main" val="80578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FF48D6-C8B7-4954-A6DA-4454BE6E892D}"/>
              </a:ext>
            </a:extLst>
          </p:cNvPr>
          <p:cNvSpPr/>
          <p:nvPr/>
        </p:nvSpPr>
        <p:spPr>
          <a:xfrm>
            <a:off x="593387" y="525294"/>
            <a:ext cx="8025319" cy="505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Properties in QML </a:t>
            </a:r>
            <a:endParaRPr lang="en-IN" dirty="0"/>
          </a:p>
        </p:txBody>
      </p:sp>
      <p:sp>
        <p:nvSpPr>
          <p:cNvPr id="5" name="TextBox 4">
            <a:extLst>
              <a:ext uri="{FF2B5EF4-FFF2-40B4-BE49-F238E27FC236}">
                <a16:creationId xmlns:a16="http://schemas.microsoft.com/office/drawing/2014/main" id="{733C12F9-D3A8-40BB-9965-63935DFFA4CA}"/>
              </a:ext>
            </a:extLst>
          </p:cNvPr>
          <p:cNvSpPr txBox="1"/>
          <p:nvPr/>
        </p:nvSpPr>
        <p:spPr>
          <a:xfrm>
            <a:off x="311285" y="1517515"/>
            <a:ext cx="7247105" cy="2585323"/>
          </a:xfrm>
          <a:prstGeom prst="rect">
            <a:avLst/>
          </a:prstGeom>
          <a:noFill/>
        </p:spPr>
        <p:txBody>
          <a:bodyPr wrap="square">
            <a:spAutoFit/>
          </a:bodyPr>
          <a:lstStyle/>
          <a:p>
            <a:r>
              <a:rPr lang="en-IN" dirty="0"/>
              <a:t> // </a:t>
            </a:r>
            <a:r>
              <a:rPr lang="en-IN" dirty="0" err="1"/>
              <a:t>Colors</a:t>
            </a:r>
            <a:endParaRPr lang="en-IN" dirty="0"/>
          </a:p>
          <a:p>
            <a:r>
              <a:rPr lang="en-IN" dirty="0"/>
              <a:t>    </a:t>
            </a:r>
            <a:r>
              <a:rPr lang="en-IN" dirty="0" err="1"/>
              <a:t>readonly</a:t>
            </a:r>
            <a:r>
              <a:rPr lang="en-IN" dirty="0"/>
              <a:t> property </a:t>
            </a:r>
            <a:r>
              <a:rPr lang="en-IN" dirty="0" err="1"/>
              <a:t>color</a:t>
            </a:r>
            <a:r>
              <a:rPr lang="en-IN" dirty="0"/>
              <a:t> </a:t>
            </a:r>
            <a:r>
              <a:rPr lang="en-IN" dirty="0" err="1"/>
              <a:t>backgroundColor</a:t>
            </a:r>
            <a:r>
              <a:rPr lang="en-IN" dirty="0"/>
              <a:t>: "#2d3037"</a:t>
            </a:r>
          </a:p>
          <a:p>
            <a:r>
              <a:rPr lang="en-IN" dirty="0"/>
              <a:t>    </a:t>
            </a:r>
            <a:r>
              <a:rPr lang="en-IN" dirty="0" err="1"/>
              <a:t>readonly</a:t>
            </a:r>
            <a:r>
              <a:rPr lang="en-IN" dirty="0"/>
              <a:t> property </a:t>
            </a:r>
            <a:r>
              <a:rPr lang="en-IN" dirty="0" err="1"/>
              <a:t>color</a:t>
            </a:r>
            <a:r>
              <a:rPr lang="en-IN" dirty="0"/>
              <a:t> </a:t>
            </a:r>
            <a:r>
              <a:rPr lang="en-IN" dirty="0" err="1"/>
              <a:t>buttonColor</a:t>
            </a:r>
            <a:r>
              <a:rPr lang="en-IN" dirty="0"/>
              <a:t>: "#202227"</a:t>
            </a:r>
          </a:p>
          <a:p>
            <a:r>
              <a:rPr lang="en-IN" dirty="0"/>
              <a:t>    </a:t>
            </a:r>
            <a:r>
              <a:rPr lang="en-IN" dirty="0" err="1"/>
              <a:t>readonly</a:t>
            </a:r>
            <a:r>
              <a:rPr lang="en-IN" dirty="0"/>
              <a:t> property </a:t>
            </a:r>
            <a:r>
              <a:rPr lang="en-IN" dirty="0" err="1"/>
              <a:t>color</a:t>
            </a:r>
            <a:r>
              <a:rPr lang="en-IN" dirty="0"/>
              <a:t> </a:t>
            </a:r>
            <a:r>
              <a:rPr lang="en-IN" dirty="0" err="1"/>
              <a:t>buttonPressedColor</a:t>
            </a:r>
            <a:r>
              <a:rPr lang="en-IN" dirty="0"/>
              <a:t>: "#6ccaf2“</a:t>
            </a:r>
          </a:p>
          <a:p>
            <a:endParaRPr lang="en-IN" dirty="0"/>
          </a:p>
          <a:p>
            <a:endParaRPr lang="en-IN" dirty="0"/>
          </a:p>
          <a:p>
            <a:r>
              <a:rPr lang="en-IN" dirty="0"/>
              <a:t> // Float values </a:t>
            </a:r>
          </a:p>
          <a:p>
            <a:r>
              <a:rPr lang="en-US" dirty="0"/>
              <a:t> property real </a:t>
            </a:r>
            <a:r>
              <a:rPr lang="en-US" dirty="0" err="1"/>
              <a:t>microFontSize</a:t>
            </a:r>
            <a:r>
              <a:rPr lang="en-US" dirty="0"/>
              <a:t>: </a:t>
            </a:r>
            <a:r>
              <a:rPr lang="en-US" dirty="0" err="1"/>
              <a:t>hugeFontSize</a:t>
            </a:r>
            <a:r>
              <a:rPr lang="en-US" dirty="0"/>
              <a:t> * 0.2</a:t>
            </a:r>
          </a:p>
          <a:p>
            <a:r>
              <a:rPr lang="en-US" dirty="0"/>
              <a:t>    property real </a:t>
            </a:r>
            <a:r>
              <a:rPr lang="en-US" dirty="0" err="1"/>
              <a:t>tinyFontSize</a:t>
            </a:r>
            <a:r>
              <a:rPr lang="en-US" dirty="0"/>
              <a:t>: </a:t>
            </a:r>
            <a:r>
              <a:rPr lang="en-US" dirty="0" err="1"/>
              <a:t>hugeFontSize</a:t>
            </a:r>
            <a:r>
              <a:rPr lang="en-US" dirty="0"/>
              <a:t> * 0.4</a:t>
            </a:r>
            <a:endParaRPr lang="en-IN" dirty="0"/>
          </a:p>
        </p:txBody>
      </p:sp>
    </p:spTree>
    <p:extLst>
      <p:ext uri="{BB962C8B-B14F-4D97-AF65-F5344CB8AC3E}">
        <p14:creationId xmlns:p14="http://schemas.microsoft.com/office/powerpoint/2010/main" val="308811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A08F82-E5B9-4480-B6B7-C46DEC784B82}"/>
              </a:ext>
            </a:extLst>
          </p:cNvPr>
          <p:cNvSpPr/>
          <p:nvPr/>
        </p:nvSpPr>
        <p:spPr>
          <a:xfrm>
            <a:off x="1459149" y="787940"/>
            <a:ext cx="7256834" cy="592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Settings class in QML </a:t>
            </a:r>
            <a:endParaRPr lang="en-IN" dirty="0"/>
          </a:p>
        </p:txBody>
      </p:sp>
      <p:sp>
        <p:nvSpPr>
          <p:cNvPr id="6" name="TextBox 5">
            <a:extLst>
              <a:ext uri="{FF2B5EF4-FFF2-40B4-BE49-F238E27FC236}">
                <a16:creationId xmlns:a16="http://schemas.microsoft.com/office/drawing/2014/main" id="{DD89CEB9-8CC5-4A81-8DA4-3DAECD99395D}"/>
              </a:ext>
            </a:extLst>
          </p:cNvPr>
          <p:cNvSpPr txBox="1"/>
          <p:nvPr/>
        </p:nvSpPr>
        <p:spPr>
          <a:xfrm>
            <a:off x="321014" y="2762657"/>
            <a:ext cx="5651770" cy="4247317"/>
          </a:xfrm>
          <a:prstGeom prst="rect">
            <a:avLst/>
          </a:prstGeom>
          <a:noFill/>
        </p:spPr>
        <p:txBody>
          <a:bodyPr wrap="square">
            <a:spAutoFit/>
          </a:bodyPr>
          <a:lstStyle/>
          <a:p>
            <a:r>
              <a:rPr lang="en-IN" dirty="0"/>
              <a:t>Following is singleton class in QML</a:t>
            </a:r>
          </a:p>
          <a:p>
            <a:r>
              <a:rPr lang="en-IN" dirty="0"/>
              <a:t>// </a:t>
            </a:r>
            <a:r>
              <a:rPr lang="en-IN" dirty="0" err="1"/>
              <a:t>GameSettings.qml</a:t>
            </a:r>
            <a:endParaRPr lang="en-IN" dirty="0"/>
          </a:p>
          <a:p>
            <a:r>
              <a:rPr lang="en-IN" dirty="0"/>
              <a:t>pragma Singleton</a:t>
            </a:r>
          </a:p>
          <a:p>
            <a:r>
              <a:rPr lang="en-IN" dirty="0"/>
              <a:t>import </a:t>
            </a:r>
            <a:r>
              <a:rPr lang="en-IN" dirty="0" err="1"/>
              <a:t>QtQuick</a:t>
            </a:r>
            <a:r>
              <a:rPr lang="en-IN" dirty="0"/>
              <a:t> 2.5</a:t>
            </a:r>
          </a:p>
          <a:p>
            <a:endParaRPr lang="en-IN" dirty="0"/>
          </a:p>
          <a:p>
            <a:r>
              <a:rPr lang="en-IN" dirty="0"/>
              <a:t>Item {</a:t>
            </a:r>
          </a:p>
          <a:p>
            <a:r>
              <a:rPr lang="en-IN" dirty="0"/>
              <a:t>    property int </a:t>
            </a:r>
            <a:r>
              <a:rPr lang="en-IN" dirty="0" err="1"/>
              <a:t>wHeight</a:t>
            </a:r>
            <a:endParaRPr lang="en-IN" dirty="0"/>
          </a:p>
          <a:p>
            <a:r>
              <a:rPr lang="en-IN" dirty="0"/>
              <a:t>    property int </a:t>
            </a:r>
            <a:r>
              <a:rPr lang="en-IN" dirty="0" err="1"/>
              <a:t>wWidth</a:t>
            </a:r>
            <a:endParaRPr lang="en-IN" dirty="0"/>
          </a:p>
          <a:p>
            <a:r>
              <a:rPr lang="en-IN" dirty="0"/>
              <a:t>    property </a:t>
            </a:r>
            <a:r>
              <a:rPr lang="en-IN" dirty="0" err="1"/>
              <a:t>color</a:t>
            </a:r>
            <a:r>
              <a:rPr lang="en-IN" dirty="0"/>
              <a:t> b1: "#202227“</a:t>
            </a:r>
          </a:p>
          <a:p>
            <a:r>
              <a:rPr lang="en-IN" dirty="0"/>
              <a:t>}</a:t>
            </a:r>
          </a:p>
          <a:p>
            <a:endParaRPr lang="en-IN" dirty="0"/>
          </a:p>
          <a:p>
            <a:endParaRPr lang="en-IN" dirty="0"/>
          </a:p>
          <a:p>
            <a:r>
              <a:rPr lang="en-IN" dirty="0"/>
              <a:t>You need to create a file </a:t>
            </a:r>
            <a:r>
              <a:rPr lang="en-IN" dirty="0" err="1"/>
              <a:t>qmldir</a:t>
            </a:r>
            <a:r>
              <a:rPr lang="en-IN" dirty="0"/>
              <a:t> and add following line in it</a:t>
            </a:r>
          </a:p>
          <a:p>
            <a:r>
              <a:rPr lang="en-IN" b="1" dirty="0"/>
              <a:t>singleton</a:t>
            </a:r>
            <a:r>
              <a:rPr lang="en-IN" b="1" dirty="0">
                <a:solidFill>
                  <a:srgbClr val="C0C0C0"/>
                </a:solidFill>
                <a:effectLst/>
              </a:rPr>
              <a:t> </a:t>
            </a:r>
            <a:r>
              <a:rPr lang="en-IN" b="1" dirty="0" err="1"/>
              <a:t>GameSettings</a:t>
            </a:r>
            <a:r>
              <a:rPr lang="en-IN" b="1" dirty="0">
                <a:solidFill>
                  <a:srgbClr val="C0C0C0"/>
                </a:solidFill>
                <a:effectLst/>
              </a:rPr>
              <a:t> </a:t>
            </a:r>
            <a:r>
              <a:rPr lang="en-IN" b="1" dirty="0"/>
              <a:t>1.0</a:t>
            </a:r>
            <a:r>
              <a:rPr lang="en-IN" b="1" dirty="0">
                <a:solidFill>
                  <a:srgbClr val="C0C0C0"/>
                </a:solidFill>
                <a:effectLst/>
              </a:rPr>
              <a:t> </a:t>
            </a:r>
            <a:r>
              <a:rPr lang="en-IN" b="1" dirty="0" err="1"/>
              <a:t>GameSettings.qml</a:t>
            </a:r>
            <a:endParaRPr lang="en-IN" b="1" dirty="0"/>
          </a:p>
          <a:p>
            <a:endParaRPr lang="en-IN" dirty="0"/>
          </a:p>
        </p:txBody>
      </p:sp>
      <p:sp>
        <p:nvSpPr>
          <p:cNvPr id="8" name="TextBox 7">
            <a:extLst>
              <a:ext uri="{FF2B5EF4-FFF2-40B4-BE49-F238E27FC236}">
                <a16:creationId xmlns:a16="http://schemas.microsoft.com/office/drawing/2014/main" id="{D9B8D283-BB3F-48B9-8968-5012D673D107}"/>
              </a:ext>
            </a:extLst>
          </p:cNvPr>
          <p:cNvSpPr txBox="1"/>
          <p:nvPr/>
        </p:nvSpPr>
        <p:spPr>
          <a:xfrm>
            <a:off x="3961927" y="1656178"/>
            <a:ext cx="6118698" cy="4247317"/>
          </a:xfrm>
          <a:prstGeom prst="rect">
            <a:avLst/>
          </a:prstGeom>
          <a:noFill/>
        </p:spPr>
        <p:txBody>
          <a:bodyPr wrap="square">
            <a:spAutoFit/>
          </a:bodyPr>
          <a:lstStyle/>
          <a:p>
            <a:r>
              <a:rPr lang="en-IN" dirty="0"/>
              <a:t>// following is how to use singleton class </a:t>
            </a:r>
          </a:p>
          <a:p>
            <a:r>
              <a:rPr lang="en-IN" dirty="0"/>
              <a:t>import "."</a:t>
            </a:r>
          </a:p>
          <a:p>
            <a:endParaRPr lang="en-IN" dirty="0"/>
          </a:p>
          <a:p>
            <a:r>
              <a:rPr lang="en-IN" dirty="0"/>
              <a:t>Window {</a:t>
            </a:r>
          </a:p>
          <a:p>
            <a:r>
              <a:rPr lang="en-IN" dirty="0"/>
              <a:t>    id: </a:t>
            </a:r>
            <a:r>
              <a:rPr lang="en-IN" dirty="0" err="1"/>
              <a:t>wroot</a:t>
            </a:r>
            <a:endParaRPr lang="en-IN" dirty="0"/>
          </a:p>
          <a:p>
            <a:r>
              <a:rPr lang="en-IN" dirty="0"/>
              <a:t>    visible: true</a:t>
            </a:r>
          </a:p>
          <a:p>
            <a:r>
              <a:rPr lang="en-IN" dirty="0"/>
              <a:t>    width: 720 * .7</a:t>
            </a:r>
          </a:p>
          <a:p>
            <a:r>
              <a:rPr lang="en-IN" dirty="0"/>
              <a:t>    height: 1240 * .7</a:t>
            </a:r>
          </a:p>
          <a:p>
            <a:r>
              <a:rPr lang="en-IN" dirty="0"/>
              <a:t>    </a:t>
            </a:r>
            <a:r>
              <a:rPr lang="en-IN" dirty="0" err="1"/>
              <a:t>color</a:t>
            </a:r>
            <a:r>
              <a:rPr lang="en-IN" dirty="0"/>
              <a:t>: GameSettings.b1</a:t>
            </a:r>
          </a:p>
          <a:p>
            <a:r>
              <a:rPr lang="en-IN" dirty="0"/>
              <a:t>    </a:t>
            </a:r>
            <a:r>
              <a:rPr lang="en-IN" dirty="0" err="1"/>
              <a:t>Component.onCompleted</a:t>
            </a:r>
            <a:r>
              <a:rPr lang="en-IN" dirty="0"/>
              <a:t>: {</a:t>
            </a:r>
          </a:p>
          <a:p>
            <a:r>
              <a:rPr lang="en-IN" dirty="0"/>
              <a:t>        </a:t>
            </a:r>
            <a:r>
              <a:rPr lang="en-IN" dirty="0" err="1"/>
              <a:t>GameSettings.wWidth</a:t>
            </a:r>
            <a:r>
              <a:rPr lang="en-IN" dirty="0"/>
              <a:t> = </a:t>
            </a:r>
            <a:r>
              <a:rPr lang="en-IN" dirty="0" err="1"/>
              <a:t>Qt.binding</a:t>
            </a:r>
            <a:r>
              <a:rPr lang="en-IN" dirty="0"/>
              <a:t>(function() {return width})</a:t>
            </a:r>
          </a:p>
          <a:p>
            <a:r>
              <a:rPr lang="en-IN" dirty="0"/>
              <a:t>        </a:t>
            </a:r>
            <a:r>
              <a:rPr lang="en-IN" dirty="0" err="1"/>
              <a:t>GameSettings.wHeight</a:t>
            </a:r>
            <a:r>
              <a:rPr lang="en-IN" dirty="0"/>
              <a:t> = </a:t>
            </a:r>
            <a:r>
              <a:rPr lang="en-IN" dirty="0" err="1"/>
              <a:t>Qt.binding</a:t>
            </a:r>
            <a:r>
              <a:rPr lang="en-IN" dirty="0"/>
              <a:t>(function() {return height})</a:t>
            </a:r>
          </a:p>
          <a:p>
            <a:r>
              <a:rPr lang="en-IN" dirty="0"/>
              <a:t>    }</a:t>
            </a:r>
          </a:p>
        </p:txBody>
      </p:sp>
    </p:spTree>
    <p:extLst>
      <p:ext uri="{BB962C8B-B14F-4D97-AF65-F5344CB8AC3E}">
        <p14:creationId xmlns:p14="http://schemas.microsoft.com/office/powerpoint/2010/main" val="302945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EF6664-15FC-4033-87F1-1657B4688468}"/>
              </a:ext>
            </a:extLst>
          </p:cNvPr>
          <p:cNvSpPr/>
          <p:nvPr/>
        </p:nvSpPr>
        <p:spPr>
          <a:xfrm>
            <a:off x="204281" y="466928"/>
            <a:ext cx="8861898" cy="544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to load QML file using Loader component and how to handle signals</a:t>
            </a:r>
            <a:endParaRPr lang="en-IN" dirty="0"/>
          </a:p>
        </p:txBody>
      </p:sp>
      <p:sp>
        <p:nvSpPr>
          <p:cNvPr id="6" name="TextBox 5">
            <a:extLst>
              <a:ext uri="{FF2B5EF4-FFF2-40B4-BE49-F238E27FC236}">
                <a16:creationId xmlns:a16="http://schemas.microsoft.com/office/drawing/2014/main" id="{B9502C43-D421-4FEA-8F83-CE991C0660AF}"/>
              </a:ext>
            </a:extLst>
          </p:cNvPr>
          <p:cNvSpPr txBox="1"/>
          <p:nvPr/>
        </p:nvSpPr>
        <p:spPr>
          <a:xfrm>
            <a:off x="321012" y="1592068"/>
            <a:ext cx="5038926" cy="3693319"/>
          </a:xfrm>
          <a:prstGeom prst="rect">
            <a:avLst/>
          </a:prstGeom>
          <a:noFill/>
        </p:spPr>
        <p:txBody>
          <a:bodyPr wrap="square">
            <a:spAutoFit/>
          </a:bodyPr>
          <a:lstStyle/>
          <a:p>
            <a:r>
              <a:rPr lang="en-IN" dirty="0"/>
              <a:t>Loader {</a:t>
            </a:r>
          </a:p>
          <a:p>
            <a:r>
              <a:rPr lang="en-IN" dirty="0"/>
              <a:t>        id: </a:t>
            </a:r>
            <a:r>
              <a:rPr lang="en-IN" dirty="0" err="1"/>
              <a:t>splashLoader</a:t>
            </a:r>
            <a:endParaRPr lang="en-IN" dirty="0"/>
          </a:p>
          <a:p>
            <a:r>
              <a:rPr lang="en-IN" dirty="0"/>
              <a:t>        </a:t>
            </a:r>
            <a:r>
              <a:rPr lang="en-IN" dirty="0" err="1"/>
              <a:t>anchors.fill</a:t>
            </a:r>
            <a:r>
              <a:rPr lang="en-IN" dirty="0"/>
              <a:t>: parent</a:t>
            </a:r>
          </a:p>
          <a:p>
            <a:r>
              <a:rPr lang="en-IN" dirty="0"/>
              <a:t>        source: "</a:t>
            </a:r>
            <a:r>
              <a:rPr lang="en-IN" dirty="0" err="1"/>
              <a:t>SplashScreen.qml</a:t>
            </a:r>
            <a:r>
              <a:rPr lang="en-IN" dirty="0"/>
              <a:t>"</a:t>
            </a:r>
          </a:p>
          <a:p>
            <a:r>
              <a:rPr lang="en-IN" dirty="0"/>
              <a:t>        asynchronous: false</a:t>
            </a:r>
          </a:p>
          <a:p>
            <a:r>
              <a:rPr lang="en-IN" dirty="0"/>
              <a:t>        visible: true</a:t>
            </a:r>
          </a:p>
          <a:p>
            <a:endParaRPr lang="en-IN" dirty="0"/>
          </a:p>
          <a:p>
            <a:r>
              <a:rPr lang="en-IN" dirty="0"/>
              <a:t>        </a:t>
            </a:r>
            <a:r>
              <a:rPr lang="en-IN" dirty="0" err="1"/>
              <a:t>onStatusChanged</a:t>
            </a:r>
            <a:r>
              <a:rPr lang="en-IN" dirty="0"/>
              <a:t>: {</a:t>
            </a:r>
          </a:p>
          <a:p>
            <a:r>
              <a:rPr lang="en-IN" dirty="0"/>
              <a:t>            if (status === </a:t>
            </a:r>
            <a:r>
              <a:rPr lang="en-IN" dirty="0" err="1"/>
              <a:t>Loader.Ready</a:t>
            </a:r>
            <a:r>
              <a:rPr lang="en-IN" dirty="0"/>
              <a:t>) {</a:t>
            </a:r>
          </a:p>
          <a:p>
            <a:r>
              <a:rPr lang="en-IN" dirty="0"/>
              <a:t>                </a:t>
            </a:r>
            <a:r>
              <a:rPr lang="en-IN" dirty="0" err="1"/>
              <a:t>appLoader.setSource</a:t>
            </a:r>
            <a:r>
              <a:rPr lang="en-IN" dirty="0"/>
              <a:t>("</a:t>
            </a:r>
            <a:r>
              <a:rPr lang="en-IN" dirty="0" err="1"/>
              <a:t>App.qml</a:t>
            </a:r>
            <a:r>
              <a:rPr lang="en-IN" dirty="0"/>
              <a:t>");</a:t>
            </a:r>
          </a:p>
          <a:p>
            <a:r>
              <a:rPr lang="en-IN" dirty="0"/>
              <a:t>            }</a:t>
            </a:r>
          </a:p>
          <a:p>
            <a:r>
              <a:rPr lang="en-IN" dirty="0"/>
              <a:t>        }</a:t>
            </a:r>
          </a:p>
          <a:p>
            <a:r>
              <a:rPr lang="en-IN" dirty="0"/>
              <a:t>    }</a:t>
            </a:r>
          </a:p>
        </p:txBody>
      </p:sp>
      <p:sp>
        <p:nvSpPr>
          <p:cNvPr id="8" name="TextBox 7">
            <a:extLst>
              <a:ext uri="{FF2B5EF4-FFF2-40B4-BE49-F238E27FC236}">
                <a16:creationId xmlns:a16="http://schemas.microsoft.com/office/drawing/2014/main" id="{685C3BBF-D4E7-44B9-B3C9-B59332063EE1}"/>
              </a:ext>
            </a:extLst>
          </p:cNvPr>
          <p:cNvSpPr txBox="1"/>
          <p:nvPr/>
        </p:nvSpPr>
        <p:spPr>
          <a:xfrm>
            <a:off x="4533090" y="1592068"/>
            <a:ext cx="5038926" cy="3693319"/>
          </a:xfrm>
          <a:prstGeom prst="rect">
            <a:avLst/>
          </a:prstGeom>
          <a:noFill/>
        </p:spPr>
        <p:txBody>
          <a:bodyPr wrap="square">
            <a:spAutoFit/>
          </a:bodyPr>
          <a:lstStyle/>
          <a:p>
            <a:r>
              <a:rPr lang="en-IN" dirty="0"/>
              <a:t>// In following connection we hide the loader when we get the signal </a:t>
            </a:r>
            <a:r>
              <a:rPr lang="en-IN" dirty="0" err="1"/>
              <a:t>readyToGo</a:t>
            </a:r>
            <a:r>
              <a:rPr lang="en-IN" dirty="0"/>
              <a:t>() from the </a:t>
            </a:r>
            <a:r>
              <a:rPr lang="en-IN" dirty="0" err="1"/>
              <a:t>qml</a:t>
            </a:r>
            <a:r>
              <a:rPr lang="en-IN" dirty="0"/>
              <a:t> item which is loaded in </a:t>
            </a:r>
            <a:r>
              <a:rPr lang="en-IN" dirty="0" err="1"/>
              <a:t>splashLoader</a:t>
            </a:r>
            <a:r>
              <a:rPr lang="en-IN" dirty="0"/>
              <a:t>. We load another </a:t>
            </a:r>
            <a:r>
              <a:rPr lang="en-IN" dirty="0" err="1"/>
              <a:t>qml</a:t>
            </a:r>
            <a:r>
              <a:rPr lang="en-IN" dirty="0"/>
              <a:t> in another loader and set active focus to it. </a:t>
            </a:r>
          </a:p>
          <a:p>
            <a:endParaRPr lang="en-IN" dirty="0"/>
          </a:p>
          <a:p>
            <a:r>
              <a:rPr lang="en-IN" dirty="0"/>
              <a:t>Connections {</a:t>
            </a:r>
          </a:p>
          <a:p>
            <a:r>
              <a:rPr lang="en-IN" dirty="0"/>
              <a:t>        target: </a:t>
            </a:r>
            <a:r>
              <a:rPr lang="en-IN" dirty="0" err="1"/>
              <a:t>splashLoader.item</a:t>
            </a:r>
            <a:endParaRPr lang="en-IN" dirty="0"/>
          </a:p>
          <a:p>
            <a:r>
              <a:rPr lang="en-IN" dirty="0"/>
              <a:t>        </a:t>
            </a:r>
            <a:r>
              <a:rPr lang="en-IN" dirty="0" err="1"/>
              <a:t>onReadyToGo</a:t>
            </a:r>
            <a:r>
              <a:rPr lang="en-IN" dirty="0"/>
              <a:t>: {</a:t>
            </a:r>
          </a:p>
          <a:p>
            <a:r>
              <a:rPr lang="en-IN" dirty="0"/>
              <a:t>            </a:t>
            </a:r>
            <a:r>
              <a:rPr lang="en-IN" dirty="0" err="1"/>
              <a:t>splashLoader.visible</a:t>
            </a:r>
            <a:r>
              <a:rPr lang="en-IN" dirty="0"/>
              <a:t> = false</a:t>
            </a:r>
          </a:p>
          <a:p>
            <a:r>
              <a:rPr lang="en-IN" dirty="0"/>
              <a:t>            </a:t>
            </a:r>
            <a:r>
              <a:rPr lang="en-IN" dirty="0" err="1"/>
              <a:t>splashLoader.setSource</a:t>
            </a:r>
            <a:r>
              <a:rPr lang="en-IN" dirty="0"/>
              <a:t>("")</a:t>
            </a:r>
          </a:p>
          <a:p>
            <a:r>
              <a:rPr lang="en-IN" dirty="0"/>
              <a:t>            </a:t>
            </a:r>
            <a:r>
              <a:rPr lang="en-IN" dirty="0" err="1"/>
              <a:t>appLoader.item.forceActiveFocus</a:t>
            </a:r>
            <a:r>
              <a:rPr lang="en-IN" dirty="0"/>
              <a:t>();</a:t>
            </a:r>
          </a:p>
          <a:p>
            <a:r>
              <a:rPr lang="en-IN" dirty="0"/>
              <a:t>        }</a:t>
            </a:r>
          </a:p>
          <a:p>
            <a:r>
              <a:rPr lang="en-IN" dirty="0"/>
              <a:t>    }</a:t>
            </a:r>
          </a:p>
        </p:txBody>
      </p:sp>
    </p:spTree>
    <p:extLst>
      <p:ext uri="{BB962C8B-B14F-4D97-AF65-F5344CB8AC3E}">
        <p14:creationId xmlns:p14="http://schemas.microsoft.com/office/powerpoint/2010/main" val="1398980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7CC233-9169-4756-9F34-AFD911B80EFE}"/>
              </a:ext>
            </a:extLst>
          </p:cNvPr>
          <p:cNvSpPr/>
          <p:nvPr/>
        </p:nvSpPr>
        <p:spPr>
          <a:xfrm>
            <a:off x="486383" y="457200"/>
            <a:ext cx="8949447" cy="700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Controlling font size based on the Dialog size</a:t>
            </a:r>
            <a:endParaRPr lang="en-IN" dirty="0"/>
          </a:p>
        </p:txBody>
      </p:sp>
      <p:sp>
        <p:nvSpPr>
          <p:cNvPr id="4" name="TextBox 3">
            <a:extLst>
              <a:ext uri="{FF2B5EF4-FFF2-40B4-BE49-F238E27FC236}">
                <a16:creationId xmlns:a16="http://schemas.microsoft.com/office/drawing/2014/main" id="{81730D25-5A7F-46AD-8333-62EE3089AC33}"/>
              </a:ext>
            </a:extLst>
          </p:cNvPr>
          <p:cNvSpPr txBox="1"/>
          <p:nvPr/>
        </p:nvSpPr>
        <p:spPr>
          <a:xfrm>
            <a:off x="564204" y="1557303"/>
            <a:ext cx="6994186" cy="3693319"/>
          </a:xfrm>
          <a:prstGeom prst="rect">
            <a:avLst/>
          </a:prstGeom>
          <a:noFill/>
        </p:spPr>
        <p:txBody>
          <a:bodyPr wrap="square">
            <a:spAutoFit/>
          </a:bodyPr>
          <a:lstStyle/>
          <a:p>
            <a:r>
              <a:rPr lang="en-US" dirty="0"/>
              <a:t>    property int </a:t>
            </a:r>
            <a:r>
              <a:rPr lang="en-US" dirty="0" err="1"/>
              <a:t>wHeight</a:t>
            </a:r>
            <a:r>
              <a:rPr lang="en-US" dirty="0"/>
              <a:t>   // height of window</a:t>
            </a:r>
          </a:p>
          <a:p>
            <a:r>
              <a:rPr lang="en-US" dirty="0"/>
              <a:t>    property int </a:t>
            </a:r>
            <a:r>
              <a:rPr lang="en-US" dirty="0" err="1"/>
              <a:t>wWidth</a:t>
            </a:r>
            <a:r>
              <a:rPr lang="en-US" dirty="0"/>
              <a:t>    // width of the window</a:t>
            </a:r>
            <a:endParaRPr lang="en-IN" dirty="0"/>
          </a:p>
          <a:p>
            <a:endParaRPr lang="en-IN" dirty="0"/>
          </a:p>
          <a:p>
            <a:r>
              <a:rPr lang="en-IN" dirty="0"/>
              <a:t>    // Font sizes</a:t>
            </a:r>
          </a:p>
          <a:p>
            <a:r>
              <a:rPr lang="en-IN" dirty="0"/>
              <a:t>    property real </a:t>
            </a:r>
            <a:r>
              <a:rPr lang="en-IN" dirty="0" err="1"/>
              <a:t>microFontSize</a:t>
            </a:r>
            <a:r>
              <a:rPr lang="en-IN" dirty="0"/>
              <a:t>: </a:t>
            </a:r>
            <a:r>
              <a:rPr lang="en-IN" dirty="0" err="1"/>
              <a:t>hugeFontSize</a:t>
            </a:r>
            <a:r>
              <a:rPr lang="en-IN" dirty="0"/>
              <a:t> * 0.2</a:t>
            </a:r>
          </a:p>
          <a:p>
            <a:r>
              <a:rPr lang="en-IN" dirty="0"/>
              <a:t>    property real </a:t>
            </a:r>
            <a:r>
              <a:rPr lang="en-IN" dirty="0" err="1"/>
              <a:t>tinyFontSize</a:t>
            </a:r>
            <a:r>
              <a:rPr lang="en-IN" dirty="0"/>
              <a:t>: </a:t>
            </a:r>
            <a:r>
              <a:rPr lang="en-IN" dirty="0" err="1"/>
              <a:t>hugeFontSize</a:t>
            </a:r>
            <a:r>
              <a:rPr lang="en-IN" dirty="0"/>
              <a:t> * 0.4</a:t>
            </a:r>
          </a:p>
          <a:p>
            <a:r>
              <a:rPr lang="en-IN" dirty="0"/>
              <a:t>    property real </a:t>
            </a:r>
            <a:r>
              <a:rPr lang="en-IN" dirty="0" err="1"/>
              <a:t>smallTinyFontSize</a:t>
            </a:r>
            <a:r>
              <a:rPr lang="en-IN" dirty="0"/>
              <a:t>: </a:t>
            </a:r>
            <a:r>
              <a:rPr lang="en-IN" dirty="0" err="1"/>
              <a:t>hugeFontSize</a:t>
            </a:r>
            <a:r>
              <a:rPr lang="en-IN" dirty="0"/>
              <a:t> * 0.5</a:t>
            </a:r>
          </a:p>
          <a:p>
            <a:r>
              <a:rPr lang="en-IN" dirty="0"/>
              <a:t>    property real </a:t>
            </a:r>
            <a:r>
              <a:rPr lang="en-IN" dirty="0" err="1"/>
              <a:t>smallFontSize</a:t>
            </a:r>
            <a:r>
              <a:rPr lang="en-IN" dirty="0"/>
              <a:t>: </a:t>
            </a:r>
            <a:r>
              <a:rPr lang="en-IN" dirty="0" err="1"/>
              <a:t>hugeFontSize</a:t>
            </a:r>
            <a:r>
              <a:rPr lang="en-IN" dirty="0"/>
              <a:t> * 0.6</a:t>
            </a:r>
          </a:p>
          <a:p>
            <a:r>
              <a:rPr lang="en-IN" dirty="0"/>
              <a:t>    property real </a:t>
            </a:r>
            <a:r>
              <a:rPr lang="en-IN" dirty="0" err="1"/>
              <a:t>mediumFontSize</a:t>
            </a:r>
            <a:r>
              <a:rPr lang="en-IN" dirty="0"/>
              <a:t>: </a:t>
            </a:r>
            <a:r>
              <a:rPr lang="en-IN" dirty="0" err="1"/>
              <a:t>hugeFontSize</a:t>
            </a:r>
            <a:r>
              <a:rPr lang="en-IN" dirty="0"/>
              <a:t> * 0.7</a:t>
            </a:r>
          </a:p>
          <a:p>
            <a:r>
              <a:rPr lang="en-IN" dirty="0"/>
              <a:t>    property real </a:t>
            </a:r>
            <a:r>
              <a:rPr lang="en-IN" dirty="0" err="1"/>
              <a:t>bigFontSize</a:t>
            </a:r>
            <a:r>
              <a:rPr lang="en-IN" dirty="0"/>
              <a:t>: </a:t>
            </a:r>
            <a:r>
              <a:rPr lang="en-IN" dirty="0" err="1"/>
              <a:t>hugeFontSize</a:t>
            </a:r>
            <a:r>
              <a:rPr lang="en-IN" dirty="0"/>
              <a:t> * 0.8</a:t>
            </a:r>
          </a:p>
          <a:p>
            <a:r>
              <a:rPr lang="en-IN" dirty="0"/>
              <a:t>    property real </a:t>
            </a:r>
            <a:r>
              <a:rPr lang="en-IN" dirty="0" err="1"/>
              <a:t>largeFontSize</a:t>
            </a:r>
            <a:r>
              <a:rPr lang="en-IN" dirty="0"/>
              <a:t>: </a:t>
            </a:r>
            <a:r>
              <a:rPr lang="en-IN" dirty="0" err="1"/>
              <a:t>hugeFontSize</a:t>
            </a:r>
            <a:r>
              <a:rPr lang="en-IN" dirty="0"/>
              <a:t> * 0.9</a:t>
            </a:r>
          </a:p>
          <a:p>
            <a:r>
              <a:rPr lang="en-IN" dirty="0"/>
              <a:t>    </a:t>
            </a:r>
            <a:r>
              <a:rPr lang="en-IN" dirty="0">
                <a:solidFill>
                  <a:srgbClr val="00B050"/>
                </a:solidFill>
              </a:rPr>
              <a:t>property real </a:t>
            </a:r>
            <a:r>
              <a:rPr lang="en-IN" dirty="0" err="1">
                <a:solidFill>
                  <a:srgbClr val="00B050"/>
                </a:solidFill>
              </a:rPr>
              <a:t>hugeFontSize</a:t>
            </a:r>
            <a:r>
              <a:rPr lang="en-IN" dirty="0">
                <a:solidFill>
                  <a:srgbClr val="00B050"/>
                </a:solidFill>
              </a:rPr>
              <a:t>: (</a:t>
            </a:r>
            <a:r>
              <a:rPr lang="en-IN" dirty="0" err="1">
                <a:solidFill>
                  <a:srgbClr val="00B050"/>
                </a:solidFill>
              </a:rPr>
              <a:t>wWidth</a:t>
            </a:r>
            <a:r>
              <a:rPr lang="en-IN" dirty="0">
                <a:solidFill>
                  <a:srgbClr val="00B050"/>
                </a:solidFill>
              </a:rPr>
              <a:t> + </a:t>
            </a:r>
            <a:r>
              <a:rPr lang="en-IN" dirty="0" err="1">
                <a:solidFill>
                  <a:srgbClr val="00B050"/>
                </a:solidFill>
              </a:rPr>
              <a:t>wHeight</a:t>
            </a:r>
            <a:r>
              <a:rPr lang="en-IN" dirty="0">
                <a:solidFill>
                  <a:srgbClr val="00B050"/>
                </a:solidFill>
              </a:rPr>
              <a:t>) * 0.03</a:t>
            </a:r>
          </a:p>
          <a:p>
            <a:r>
              <a:rPr lang="en-IN" dirty="0">
                <a:solidFill>
                  <a:srgbClr val="00B050"/>
                </a:solidFill>
              </a:rPr>
              <a:t>    property real </a:t>
            </a:r>
            <a:r>
              <a:rPr lang="en-IN" dirty="0" err="1">
                <a:solidFill>
                  <a:srgbClr val="00B050"/>
                </a:solidFill>
              </a:rPr>
              <a:t>giganticFontSize</a:t>
            </a:r>
            <a:r>
              <a:rPr lang="en-IN" dirty="0">
                <a:solidFill>
                  <a:srgbClr val="00B050"/>
                </a:solidFill>
              </a:rPr>
              <a:t>: (</a:t>
            </a:r>
            <a:r>
              <a:rPr lang="en-IN" dirty="0" err="1">
                <a:solidFill>
                  <a:srgbClr val="00B050"/>
                </a:solidFill>
              </a:rPr>
              <a:t>wWidth</a:t>
            </a:r>
            <a:r>
              <a:rPr lang="en-IN" dirty="0">
                <a:solidFill>
                  <a:srgbClr val="00B050"/>
                </a:solidFill>
              </a:rPr>
              <a:t> + </a:t>
            </a:r>
            <a:r>
              <a:rPr lang="en-IN" dirty="0" err="1">
                <a:solidFill>
                  <a:srgbClr val="00B050"/>
                </a:solidFill>
              </a:rPr>
              <a:t>wHeight</a:t>
            </a:r>
            <a:r>
              <a:rPr lang="en-IN" dirty="0">
                <a:solidFill>
                  <a:srgbClr val="00B050"/>
                </a:solidFill>
              </a:rPr>
              <a:t>) * 0.04</a:t>
            </a:r>
          </a:p>
        </p:txBody>
      </p:sp>
      <p:sp>
        <p:nvSpPr>
          <p:cNvPr id="7" name="TextBox 6">
            <a:extLst>
              <a:ext uri="{FF2B5EF4-FFF2-40B4-BE49-F238E27FC236}">
                <a16:creationId xmlns:a16="http://schemas.microsoft.com/office/drawing/2014/main" id="{2A84548D-569E-42F6-9345-732D0DF6EF84}"/>
              </a:ext>
            </a:extLst>
          </p:cNvPr>
          <p:cNvSpPr txBox="1"/>
          <p:nvPr/>
        </p:nvSpPr>
        <p:spPr>
          <a:xfrm>
            <a:off x="787940" y="5514148"/>
            <a:ext cx="5038926" cy="1200329"/>
          </a:xfrm>
          <a:prstGeom prst="rect">
            <a:avLst/>
          </a:prstGeom>
          <a:noFill/>
        </p:spPr>
        <p:txBody>
          <a:bodyPr wrap="square">
            <a:spAutoFit/>
          </a:bodyPr>
          <a:lstStyle/>
          <a:p>
            <a:r>
              <a:rPr lang="en-IN" dirty="0"/>
              <a:t>// Uses </a:t>
            </a:r>
          </a:p>
          <a:p>
            <a:r>
              <a:rPr lang="en-IN" dirty="0"/>
              <a:t>Text {</a:t>
            </a:r>
          </a:p>
          <a:p>
            <a:r>
              <a:rPr lang="en-IN" dirty="0"/>
              <a:t>      </a:t>
            </a:r>
            <a:r>
              <a:rPr lang="en-IN" dirty="0" err="1"/>
              <a:t>font.pixelSize</a:t>
            </a:r>
            <a:r>
              <a:rPr lang="en-IN" dirty="0"/>
              <a:t>: </a:t>
            </a:r>
            <a:r>
              <a:rPr lang="en-IN" dirty="0" err="1"/>
              <a:t>GameSettings.tinyFontSize</a:t>
            </a:r>
            <a:endParaRPr lang="en-IN" dirty="0"/>
          </a:p>
          <a:p>
            <a:r>
              <a:rPr lang="en-IN" dirty="0"/>
              <a:t>}</a:t>
            </a:r>
          </a:p>
        </p:txBody>
      </p:sp>
    </p:spTree>
    <p:extLst>
      <p:ext uri="{BB962C8B-B14F-4D97-AF65-F5344CB8AC3E}">
        <p14:creationId xmlns:p14="http://schemas.microsoft.com/office/powerpoint/2010/main" val="1821533758"/>
      </p:ext>
    </p:extLst>
  </p:cSld>
  <p:clrMapOvr>
    <a:masterClrMapping/>
  </p:clrMapOvr>
</p:sld>
</file>

<file path=ppt/theme/theme1.xml><?xml version="1.0" encoding="utf-8"?>
<a:theme xmlns:a="http://schemas.openxmlformats.org/drawingml/2006/main" name="Forestbi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restbird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orestbird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Forestbird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1820</Words>
  <Application>Microsoft Office PowerPoint</Application>
  <PresentationFormat>Custom</PresentationFormat>
  <Paragraphs>239</Paragraphs>
  <Slides>22</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22</vt:i4>
      </vt:variant>
    </vt:vector>
  </HeadingPairs>
  <TitlesOfParts>
    <vt:vector size="30" baseType="lpstr">
      <vt:lpstr>-apple-system</vt:lpstr>
      <vt:lpstr>Arial</vt:lpstr>
      <vt:lpstr>Calibri</vt:lpstr>
      <vt:lpstr>Liberation Sans</vt:lpstr>
      <vt:lpstr>Forestbird</vt:lpstr>
      <vt:lpstr>Forestbird1</vt:lpstr>
      <vt:lpstr>Forestbird2</vt:lpstr>
      <vt:lpstr>Forestbird3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Forestbird</dc:title>
  <dc:creator>Girish Lande</dc:creator>
  <cp:lastModifiedBy>Lande, Girish</cp:lastModifiedBy>
  <cp:revision>70</cp:revision>
  <dcterms:created xsi:type="dcterms:W3CDTF">2020-04-25T17:18:04Z</dcterms:created>
  <dcterms:modified xsi:type="dcterms:W3CDTF">2021-07-06T10:12:26Z</dcterms:modified>
</cp:coreProperties>
</file>